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89924-25AA-4BE7-BF76-6364C59009BA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EB1B2-7D59-420D-8441-2A61D0EC16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89924-25AA-4BE7-BF76-6364C59009BA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EB1B2-7D59-420D-8441-2A61D0EC16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89924-25AA-4BE7-BF76-6364C59009BA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EB1B2-7D59-420D-8441-2A61D0EC16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89924-25AA-4BE7-BF76-6364C59009BA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EB1B2-7D59-420D-8441-2A61D0EC16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89924-25AA-4BE7-BF76-6364C59009BA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EB1B2-7D59-420D-8441-2A61D0EC16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89924-25AA-4BE7-BF76-6364C59009BA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EB1B2-7D59-420D-8441-2A61D0EC16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89924-25AA-4BE7-BF76-6364C59009BA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EB1B2-7D59-420D-8441-2A61D0EC16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89924-25AA-4BE7-BF76-6364C59009BA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EB1B2-7D59-420D-8441-2A61D0EC16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89924-25AA-4BE7-BF76-6364C59009BA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EB1B2-7D59-420D-8441-2A61D0EC16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89924-25AA-4BE7-BF76-6364C59009BA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EB1B2-7D59-420D-8441-2A61D0EC16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89924-25AA-4BE7-BF76-6364C59009BA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EB1B2-7D59-420D-8441-2A61D0EC16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7000"/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689924-25AA-4BE7-BF76-6364C59009BA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EB1B2-7D59-420D-8441-2A61D0EC160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bigenc.ru/c/tviordoe-telo-e5875e" TargetMode="External"/><Relationship Id="rId3" Type="http://schemas.openxmlformats.org/officeDocument/2006/relationships/image" Target="../media/image5.jpeg"/><Relationship Id="rId7" Type="http://schemas.openxmlformats.org/officeDocument/2006/relationships/hyperlink" Target="https://bigenc.ru/c/moskovskii-gosudarstvennyi-universitet-imeni-m-v-lomonosova-0404a9" TargetMode="External"/><Relationship Id="rId12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bigenc.ru/c/geroi-sotsialisticheskogo-truda-52787e" TargetMode="External"/><Relationship Id="rId11" Type="http://schemas.openxmlformats.org/officeDocument/2006/relationships/hyperlink" Target="https://bigenc.ru/c/kurchatovskii-institut-c50e07" TargetMode="External"/><Relationship Id="rId5" Type="http://schemas.openxmlformats.org/officeDocument/2006/relationships/hyperlink" Target="https://bigenc.ru/c/rossiiskaia-akademiia-nauk-642da7" TargetMode="External"/><Relationship Id="rId10" Type="http://schemas.openxmlformats.org/officeDocument/2006/relationships/hyperlink" Target="https://bigenc.ru/c/neitronnaia-fizika-c54642" TargetMode="External"/><Relationship Id="rId4" Type="http://schemas.openxmlformats.org/officeDocument/2006/relationships/image" Target="../media/image6.jpeg"/><Relationship Id="rId9" Type="http://schemas.openxmlformats.org/officeDocument/2006/relationships/hyperlink" Target="https://bigenc.ru/c/iadernaia-fizika-fd71f2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428604"/>
            <a:ext cx="78581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Начало строительства Курской АЭС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F:\Users\Александр\Desktop\КАЭС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714488"/>
            <a:ext cx="6296035" cy="3955044"/>
          </a:xfrm>
          <a:prstGeom prst="rect">
            <a:avLst/>
          </a:prstGeom>
          <a:noFill/>
        </p:spPr>
      </p:pic>
      <p:pic>
        <p:nvPicPr>
          <p:cNvPr id="4" name="Объект 3">
            <a:extLst>
              <a:ext uri="{FF2B5EF4-FFF2-40B4-BE49-F238E27FC236}">
                <a16:creationId xmlns:a16="http://schemas.microsoft.com/office/drawing/2014/main" id="{E9076A97-2DF4-4F62-91F3-F67EF80690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-122934"/>
            <a:ext cx="2667000" cy="150063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sun9-70.userapi.com/impg/sY73IV39IoGSNjU8F8Y35Pb3YbGhDZ__ziYnxA/oo4E9kOnadU.jpg?size=1496x2160&amp;quality=95&amp;sign=aa8852dd07511c72b73955eb4a6a0554&amp;type=album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357166"/>
            <a:ext cx="1071570" cy="1419149"/>
          </a:xfrm>
          <a:prstGeom prst="rect">
            <a:avLst/>
          </a:prstGeom>
          <a:noFill/>
          <a:ln>
            <a:noFill/>
          </a:ln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357290" y="357166"/>
            <a:ext cx="71438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ЮРИЙ КОНДРАТЬЕВИЧ ВОСКРЕСЕНСКИЙ родился 4 ноября 1928 года в Крупино (ныне Новосибирская область). В 1943 году учился в специальной артиллерийской школе.</a:t>
            </a:r>
            <a:br>
              <a:rPr kumimoji="0" lang="ru-RU" sz="1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1952 году окончил Московский энергетический институт. Работал в Томске.</a:t>
            </a:r>
            <a:br>
              <a:rPr kumimoji="0" lang="ru-RU" sz="1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1968 по 1975 гг. - директор строящейся Курской АЭС. В 1978 г. Ю.К. Воскресенский был переведён на работу в Госплан СССР, где работал в должности начальника подотдела атомной энергетики. В Госплане СССР занимался вопросами эксплуатации и развития атомной энергетики нашей страны, а также зарубежных стран, в которых сооружались АЭС при техническом содействии СССР.С конца 90-х долгое время работал в комитете промышленности и ТЭК правительства Курской области в должности консультанта. Занимался вопросами энергетического комплекса Курской области. Награждён орденами «Знак Почёта», Трудового Красного Знамени, медалями, Почётными знаками.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s://sun9-52.userapi.com/impg/sHhgKbwzmEV4fAEInW-4xC5EhxM65xdT-BhVPw/isl1MJrpyBE.jpg?size=1631x2160&amp;quality=95&amp;sign=92ae2cbc9e4d00c342173e4284607249&amp;type=album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2071678"/>
            <a:ext cx="1009497" cy="1338682"/>
          </a:xfrm>
          <a:prstGeom prst="rect">
            <a:avLst/>
          </a:prstGeom>
          <a:noFill/>
          <a:ln>
            <a:noFill/>
          </a:ln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428728" y="2143116"/>
            <a:ext cx="7000924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ВИКТОР АРКАДЬЕВИЧ КОРОЛЕВЦЕВ. Родился в 1936 году в городе Воронеже. Окончил Воронежский строительный институт. Работал главным инженером Управления строительства Курской ГРЭС (АЭС).</a:t>
            </a:r>
            <a:endParaRPr kumimoji="0" lang="ru-RU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 </a:t>
            </a:r>
            <a:r>
              <a:rPr kumimoji="0" lang="ru-RU" sz="1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В.А.Королевцеве</a:t>
            </a:r>
            <a:r>
              <a:rPr kumimoji="0" lang="ru-RU" sz="1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закладывались первые вспомогательные объекты Курской АЭС, ПДУ, складское и </a:t>
            </a:r>
            <a:r>
              <a:rPr kumimoji="0" lang="ru-RU" sz="1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автопарковое</a:t>
            </a:r>
            <a:r>
              <a:rPr kumimoji="0" lang="ru-RU" sz="1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хозяйство, </a:t>
            </a:r>
            <a:r>
              <a:rPr kumimoji="0" lang="ru-RU" sz="1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промбаза</a:t>
            </a:r>
            <a:r>
              <a:rPr kumimoji="0" lang="ru-RU" sz="1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пробивалась скважина на Тарасовском водозаборе.</a:t>
            </a:r>
            <a:endParaRPr kumimoji="0" lang="ru-RU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После отъезда из посёлка работал главным инженером, директором </a:t>
            </a:r>
            <a:r>
              <a:rPr kumimoji="0" lang="ru-RU" sz="1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Россошанского</a:t>
            </a:r>
            <a:r>
              <a:rPr kumimoji="0" lang="ru-RU" sz="1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химкомбината, отправлялся в длительную командировку в Иран. Занимался преподавательской деятельностью в институте, в котором когда-то учился сам.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C:\Users\ирина\Desktop\ку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4143380"/>
            <a:ext cx="1080110" cy="1389888"/>
          </a:xfrm>
          <a:prstGeom prst="rect">
            <a:avLst/>
          </a:prstGeom>
          <a:noFill/>
          <a:ln>
            <a:noFill/>
          </a:ln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1428728" y="4000504"/>
            <a:ext cx="750099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Курчатов Игорь Васильевич</a:t>
            </a:r>
            <a:r>
              <a:rPr kumimoji="0" lang="ru-RU" sz="1200" b="0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(12.01.1903-07.02.1960)- российский физик, создатель отечественной атомной промышленности, организатор науки; академик </a:t>
            </a:r>
            <a:r>
              <a:rPr kumimoji="0" lang="ru-RU" sz="1200" b="0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5"/>
              </a:rPr>
              <a:t>АН СССР</a:t>
            </a:r>
            <a:r>
              <a:rPr kumimoji="0" lang="ru-RU" sz="1200" b="0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(1943), член Президиума АН СССР (с 1946), трижды </a:t>
            </a:r>
            <a:r>
              <a:rPr kumimoji="0" lang="ru-RU" sz="1200" u="non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6"/>
              </a:rPr>
              <a:t>Герой Социалистического Труда</a:t>
            </a:r>
            <a:r>
              <a:rPr kumimoji="0" lang="ru-RU" sz="1200" b="0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Профессор </a:t>
            </a:r>
            <a:r>
              <a:rPr kumimoji="0" lang="ru-RU" sz="1200" b="0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7"/>
              </a:rPr>
              <a:t>МГУ</a:t>
            </a:r>
            <a:r>
              <a:rPr kumimoji="0" lang="ru-RU" sz="1200" b="0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(1944–1954).</a:t>
            </a:r>
            <a:endParaRPr kumimoji="0" lang="ru-RU" sz="1200" b="0" i="0" u="none" strike="noStrike" cap="none" normalizeH="0" baseline="0" dirty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Основные направления работ – физика </a:t>
            </a:r>
            <a:r>
              <a:rPr kumimoji="0" lang="ru-RU" sz="1200" b="0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8"/>
              </a:rPr>
              <a:t>твёрдого тела</a:t>
            </a:r>
            <a:r>
              <a:rPr kumimoji="0" lang="ru-RU" sz="1200" b="0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 </a:t>
            </a:r>
            <a:r>
              <a:rPr kumimoji="0" lang="ru-RU" sz="1200" b="0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9"/>
              </a:rPr>
              <a:t>ядерная физика</a:t>
            </a:r>
            <a:r>
              <a:rPr kumimoji="0" lang="ru-RU" sz="1200" b="0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 </a:t>
            </a:r>
            <a:r>
              <a:rPr kumimoji="0" lang="ru-RU" sz="1200" b="0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0"/>
              </a:rPr>
              <a:t>нейтронная физика</a:t>
            </a:r>
            <a:r>
              <a:rPr kumimoji="0" lang="ru-RU" sz="1200" b="0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   С 1942 г. Курчатов возглавил научные работы по отечественному атомному проекту. С 1943 г. Курчатов – научный руководитель всех отечественных работ по использованию атомной энергии.   </a:t>
            </a:r>
            <a:endParaRPr kumimoji="0" lang="ru-RU" sz="1200" b="0" i="0" u="none" strike="noStrike" cap="none" normalizeH="0" baseline="0" dirty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1960 г. имя Курчатова носит созданный им институт (</a:t>
            </a:r>
            <a:r>
              <a:rPr kumimoji="0" lang="ru-RU" sz="1200" b="0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1"/>
              </a:rPr>
              <a:t>Курчатовский институт</a:t>
            </a:r>
            <a:r>
              <a:rPr kumimoji="0" lang="ru-RU" sz="1200" b="0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 Именем Курчатова назван город в Курской области, город в Восточно-Казахстанской области Казахстана – бывший ядерный центр полигона под Семипалатинском (ныне Семей). В 1960 г. АН СССР учредила Золотую медаль имени Курчатова, присуждаемую за выдающиеся работы в области ядерной физики и ядерной энергетики.  </a:t>
            </a:r>
            <a:endParaRPr kumimoji="0" lang="ru-RU" sz="1200" b="0" i="0" u="none" strike="noStrike" cap="none" normalizeH="0" baseline="0" dirty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Объект 3">
            <a:extLst>
              <a:ext uri="{FF2B5EF4-FFF2-40B4-BE49-F238E27FC236}">
                <a16:creationId xmlns:a16="http://schemas.microsoft.com/office/drawing/2014/main" id="{3DBD6131-D10A-4D70-A287-A3380633EE5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08304" y="-337705"/>
            <a:ext cx="2667000" cy="150063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500034" y="214290"/>
            <a:ext cx="778674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связи с дефицитом твердого топлива в европейской части СССР была принята широкая программа по строительству атомных электростанций, в том числе Курской АЭС на той же площадке, где проектировали ГРЭС.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29 сентября 1966 года газета «Правда» опубликовала постановление Президиума Верховного Совета СССР «О строительстве Курской АЭС», в котором было напечатано: «Президиум Верховного Совета СССР постановляет: в 40 км от г. Курска начать строительство атомной станции»</a:t>
            </a:r>
            <a:r>
              <a:rPr kumimoji="0" lang="ru-RU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6" name="Picture 2" descr="F:\Users\Александр\Desktop\КАЭС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571612"/>
            <a:ext cx="7786742" cy="4643470"/>
          </a:xfrm>
          <a:prstGeom prst="rect">
            <a:avLst/>
          </a:prstGeom>
          <a:noFill/>
        </p:spPr>
      </p:pic>
      <p:pic>
        <p:nvPicPr>
          <p:cNvPr id="4" name="Объект 3">
            <a:extLst>
              <a:ext uri="{FF2B5EF4-FFF2-40B4-BE49-F238E27FC236}">
                <a16:creationId xmlns:a16="http://schemas.microsoft.com/office/drawing/2014/main" id="{DEC7F660-9C0C-416B-820D-B839FFD9D8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0466" y="-274875"/>
            <a:ext cx="2667000" cy="150063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14282" y="285728"/>
            <a:ext cx="8174142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28 ноября 1976 года проведено пробное включение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И вот настал самый торжественный день: когда в действие должны были вступить все системы по выработке и выдаче электроэнергии. Это случилось 19 декабря 1976 года. Смена </a:t>
            </a:r>
            <a:r>
              <a:rPr kumimoji="0" lang="ru-RU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Гусарова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В.И. получила задание подготовить турбогенератор к толчку и произвести его. Приборы показывали, что вакуум набран, ротор турбины находится на </a:t>
            </a:r>
            <a:r>
              <a:rPr kumimoji="0" lang="ru-RU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валоповороте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В 17 ч.20 мин. паром, поданным с реактора на лопасти ротора, совершен толчок турбины, турбогенератор выведен на холостые обороты. Начались испытания технических характеристик турбогенератора. Электроэнергия Курской атомной станции влилась в Единую энергетическую систему европейской части страны. Это произошло в 21 час 34 минуты	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31 декабря в 23 час.40 мин. произведен пуск турбогенератора №1.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2" name="Picture 4" descr="F:\Users\Александр\Desktop\КАэс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3071810"/>
            <a:ext cx="4867860" cy="3114670"/>
          </a:xfrm>
          <a:prstGeom prst="rect">
            <a:avLst/>
          </a:prstGeom>
          <a:noFill/>
        </p:spPr>
      </p:pic>
      <p:pic>
        <p:nvPicPr>
          <p:cNvPr id="4" name="Объект 3">
            <a:extLst>
              <a:ext uri="{FF2B5EF4-FFF2-40B4-BE49-F238E27FC236}">
                <a16:creationId xmlns:a16="http://schemas.microsoft.com/office/drawing/2014/main" id="{196F0F83-355C-4BCF-B8C5-13F5D79CD9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6296" y="-315416"/>
            <a:ext cx="2667000" cy="150063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Прочтите воспоминания первого директора Курской АЭС и дайте ответ на вопрос:</a:t>
            </a:r>
            <a:endParaRPr kumimoji="0" lang="ru-RU" sz="4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Почему произошли изменения в проектировании станции: вместо ТЭС решили строить АЭС?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500034" y="500042"/>
            <a:ext cx="8501122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«…Шло развитие Центрального Черноземья. Начиналось освоение Курской магнитной аномалии, развивалось сельское хозяйство, промышленность в Курске и других городах, регионах. Поэтому ни для кого не было неожиданностью, что в Курской области будет строиться крупная электростанция. Она по началу была задумана как тепловая станция на каменном угле донецкого месторождения в составе первой очереди предусматривалось строительство двух блоков мощностью 400МВт.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Принимая во внимание наличие водных ресурсов реки Сейм и транспортной железнодорожной связи площадка будущей ГРЭС была выбрана на левом берегу реки Сейма, вблизи железной дороги и населённого пункта </a:t>
            </a:r>
            <a:r>
              <a:rPr kumimoji="0" lang="ru-RU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Иванино</a:t>
            </a: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В ходе проектирования Курской ГРЭС стало ясно, что органического топлива для неё нет. Донецкий угольный бассейн исчерпал свои мощности, а завозить уголь из Воркуты или Кузбасса экономически нецелесообразно. Правительство прияло решение строить электростанцию в Курской области на ядерном топливе. К тому времени был накоплен некоторый опыт создания и эксплуатации реакторных установок в атомной промышленности. К поставкам оборудования для атомных электростанций, с использованием отработанных технологий в атомной промышленности, было готово и отечественное машиностроение</a:t>
            </a: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…»</a:t>
            </a:r>
          </a:p>
        </p:txBody>
      </p:sp>
      <p:pic>
        <p:nvPicPr>
          <p:cNvPr id="18436" name="Picture 4" descr="F:\Users\Александр\Desktop\КАЭС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643182"/>
            <a:ext cx="6072230" cy="3801216"/>
          </a:xfrm>
          <a:prstGeom prst="rect">
            <a:avLst/>
          </a:prstGeom>
          <a:noFill/>
        </p:spPr>
      </p:pic>
      <p:pic>
        <p:nvPicPr>
          <p:cNvPr id="5" name="Объект 3">
            <a:extLst>
              <a:ext uri="{FF2B5EF4-FFF2-40B4-BE49-F238E27FC236}">
                <a16:creationId xmlns:a16="http://schemas.microsoft.com/office/drawing/2014/main" id="{7B0AFB07-83C5-4952-8B39-693CE3E105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2280" y="-519484"/>
            <a:ext cx="2667000" cy="150063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793</Words>
  <Application>Microsoft Office PowerPoint</Application>
  <PresentationFormat>Экран (4:3)</PresentationFormat>
  <Paragraphs>17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Александр</dc:creator>
  <cp:lastModifiedBy>PC</cp:lastModifiedBy>
  <cp:revision>10</cp:revision>
  <dcterms:created xsi:type="dcterms:W3CDTF">2023-08-22T14:13:57Z</dcterms:created>
  <dcterms:modified xsi:type="dcterms:W3CDTF">2023-12-18T21:14:26Z</dcterms:modified>
</cp:coreProperties>
</file>