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6" r:id="rId2"/>
    <p:sldId id="455" r:id="rId3"/>
    <p:sldId id="411" r:id="rId4"/>
    <p:sldId id="454" r:id="rId5"/>
    <p:sldId id="413" r:id="rId6"/>
    <p:sldId id="456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008000"/>
    <a:srgbClr val="66FFFF"/>
    <a:srgbClr val="99FFCC"/>
    <a:srgbClr val="00F26D"/>
    <a:srgbClr val="FFFF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7062-DA90-42E5-81E5-B973CBA623F9}" type="datetimeFigureOut">
              <a:rPr lang="ru-RU" smtClean="0"/>
              <a:pPr/>
              <a:t>27.01.2024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1566A-F612-4562-98DF-6BF8A8666C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9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2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1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2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6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8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3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1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osimperija.info/post/4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ptonkosti.ru/kartinki/obuchenie-gramote-v-drevnej-rusi-kartinki.html" TargetMode="External"/><Relationship Id="rId2" Type="http://schemas.openxmlformats.org/officeDocument/2006/relationships/hyperlink" Target="https://www.rosimperija.info/post/429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9297" y="228600"/>
            <a:ext cx="654350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Культура Курского края. Образование. </a:t>
            </a:r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Курские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школы в XVI –XVII 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веках 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90703"/>
            <a:ext cx="5550419" cy="3800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621166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Кустодиев "Школа в Московской Руси"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76400"/>
            <a:ext cx="5788713" cy="42079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5626" y="6070307"/>
            <a:ext cx="369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Рябушкин "Школа XVII века"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228600"/>
            <a:ext cx="6324600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картину А.Рябушкина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"Школа XVII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века". Какие детали вызвали у вас интерес при описании образа учителя и учеников? 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4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902932" y="1719108"/>
            <a:ext cx="31242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Чему уделяли внимание в школе, согласно «Азбуковнику»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5051" y="152400"/>
            <a:ext cx="6710149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Азбуковники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(руководства к чтению для детей) 1660-1679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предшественники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учебников и одновременно методических пособий для учителей т.к. в них присутствуют методика обучения,  правила для учащихся, наставления о поведении  в церкви, в школе, дома и на улице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7" y="1600200"/>
            <a:ext cx="4867275" cy="317775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778259"/>
            <a:ext cx="3921732" cy="27974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6822" y="5531501"/>
            <a:ext cx="3865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www.rosimperija.info/post/429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1" y="319292"/>
            <a:ext cx="59436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предметы, изображенные на иллюстрации №2</a:t>
            </a: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4878370" cy="26079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0200"/>
            <a:ext cx="2118307" cy="497953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673809"/>
            <a:ext cx="5029200" cy="95273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4704" y="19812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4913" y="16118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99" y="470431"/>
            <a:ext cx="66548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что, согласно наставлениям, запрещалось детям по дороге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школы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домой?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35844"/>
            <a:ext cx="5486400" cy="27195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554" y="2057400"/>
            <a:ext cx="2644588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373467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1" y="12954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ресурсы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www.rosimperija.info/post/429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triptonkosti.ru/kartinki/obuchenie-gramote-v-drevnej-rusi-kartinki.html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07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учебни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учебник" id="{C64AC864-E856-43C4-8136-4D1155D9A8B5}" vid="{1AF51D27-0F6A-4F61-AA5F-FD5B187282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учебник</Template>
  <TotalTime>2143</TotalTime>
  <Words>151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учебник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user</dc:creator>
  <cp:lastModifiedBy>Пользователь</cp:lastModifiedBy>
  <cp:revision>159</cp:revision>
  <dcterms:created xsi:type="dcterms:W3CDTF">2014-11-26T19:15:11Z</dcterms:created>
  <dcterms:modified xsi:type="dcterms:W3CDTF">2024-01-27T08:35:29Z</dcterms:modified>
</cp:coreProperties>
</file>