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9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9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95" r:id="rId24"/>
    <p:sldId id="276" r:id="rId25"/>
    <p:sldId id="277" r:id="rId26"/>
    <p:sldId id="278" r:id="rId27"/>
    <p:sldId id="279" r:id="rId28"/>
    <p:sldId id="280" r:id="rId29"/>
    <p:sldId id="281" r:id="rId30"/>
    <p:sldId id="284" r:id="rId31"/>
    <p:sldId id="285" r:id="rId32"/>
    <p:sldId id="282" r:id="rId33"/>
    <p:sldId id="292" r:id="rId34"/>
    <p:sldId id="283" r:id="rId35"/>
    <p:sldId id="286" r:id="rId36"/>
    <p:sldId id="288" r:id="rId37"/>
    <p:sldId id="287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F6F6C87-DD62-4C35-A076-CE270C8CB8B6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061976C-4662-41F5-BBFA-9B0C4AE69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403A4-63CF-484E-8A60-643D99438538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83C8-74F0-47B7-A505-C883B39B8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A76AD-A996-4328-9C9E-28D82273BF32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CA322-2A68-46E2-B904-D91472740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C7F17E-ACB8-41D8-9DD3-A96CA99E441B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41F95D-45F8-4604-8DBC-A4E7AF066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0175E98-B3A9-4984-9DC2-6DB8D2199A61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C5BAC40-8314-427D-9C8F-4E790C1B7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0EAD4D-FC83-416A-8F5D-21E2615DBC14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9B5E04-BA1F-499A-B0B0-E6B9FB732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2E6BFA-6940-48F4-A37A-3BBDD7248C5B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813635-8996-4393-A019-13A38654D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D0DF48-2FFD-417C-820C-540B76F63038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50A1EF-FEF0-4C82-91A2-CC9AD9CB1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F804-5DE7-440F-8079-CEF67138C2F2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8412-E392-4142-8C3D-63ED648B4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B5D92CB-EC40-4ECE-BF0F-89113475D185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79E1544-B2ED-4335-A6AB-0473FE913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C62A490-0CAA-41BF-BFFD-EE11ABE4CF02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C452E2C-52C9-4860-BF56-41DFDDBBB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3301234-8A3B-43BE-A959-FC7333F4C28A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F387DDEB-A772-48B9-AD98-8DFEA7261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8" r:id="rId8"/>
    <p:sldLayoutId id="2147483679" r:id="rId9"/>
    <p:sldLayoutId id="2147483670" r:id="rId10"/>
    <p:sldLayoutId id="2147483669" r:id="rId11"/>
  </p:sldLayoutIdLst>
  <p:transition spd="med">
    <p:newsflash/>
  </p:transition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6D7442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24036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Проект по теме:</a:t>
            </a:r>
            <a:b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 А М Я Т Н И К И   </a:t>
            </a:r>
            <a:b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 о </a:t>
            </a:r>
            <a:r>
              <a:rPr lang="ru-RU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</a:t>
            </a:r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а К У Р С КА</a:t>
            </a:r>
            <a:br>
              <a:rPr lang="ru-RU" sz="6600" b="1" dirty="0">
                <a:solidFill>
                  <a:srgbClr val="FF0000"/>
                </a:solidFill>
              </a:rPr>
            </a:b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2600"/>
            <a:ext cx="8229600" cy="2305050"/>
          </a:xfrm>
        </p:spPr>
        <p:txBody>
          <a:bodyPr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Выполнил: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обучающийся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6 «В» класса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Киреев Борис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Курск-2013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260350"/>
            <a:ext cx="79930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Муниципальное бюджетное общеобразовательное учреждение «Средняя общеобразовательная школа №5» г.Курска</a:t>
            </a:r>
          </a:p>
        </p:txBody>
      </p:sp>
      <p:pic>
        <p:nvPicPr>
          <p:cNvPr id="39938" name="Picture 2" descr="http://oblduma.kursknet.ru/10years/duminf/gerb_kursk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3429000"/>
            <a:ext cx="257492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CCCBCD6E-D616-48E9-A357-766DFA6E7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48264" y="260350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3536"/>
            <a:ext cx="8363272" cy="1231248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Памятник медикам, погибшим в годы Великой Отечественной войны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175" y="1646238"/>
            <a:ext cx="4619625" cy="4525962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Установлен перед Курским государственным медицинском университетом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2005 году.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Скульптор Николай Криволапов.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20482" name="Picture 2" descr="http://kursk.nash-ostrov.ru/images/PAMYTNIKI/PAMYTNIKI/mem_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6" y="1916832"/>
            <a:ext cx="3510986" cy="468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B6BE434D-A831-4872-908D-F7D76C74C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64288" y="-210164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Памятник А.С. Пушкину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://venividi.ru/files/img1/4779/36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989138"/>
            <a:ext cx="5715000" cy="4573587"/>
          </a:xfrm>
        </p:spPr>
      </p:pic>
      <p:sp>
        <p:nvSpPr>
          <p:cNvPr id="4" name="Прямоугольник 3"/>
          <p:cNvSpPr/>
          <p:nvPr/>
        </p:nvSpPr>
        <p:spPr>
          <a:xfrm>
            <a:off x="6011863" y="2133600"/>
            <a:ext cx="2952750" cy="3784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Установлен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 Театральной площади в 2000 году в честь 200-летия великого русского поэта.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Скульпторы Николай Криволапов, Игорь Минин и Владимир Бартенев, архитектор Александр Руцкой.</a:t>
            </a: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95DF9BEA-B74A-4EF4-BC59-753E3EE35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81800" y="-122934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715200" cy="676739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Памятник Вячеславу Клыкову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463" y="1646238"/>
            <a:ext cx="3970337" cy="4525962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 на одноимённом проспекте в ноябре 2007 года.</a:t>
            </a:r>
            <a:br>
              <a:rPr lang="ru-RU" sz="2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памятника — сын Вячеслава Клыкова- Андрей Клыков.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2530" name="Picture 2" descr="http://kursk.nash-ostrov.ru/images/PAMYTNIKI/PAMYTNIKI/mem_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408113"/>
            <a:ext cx="4537075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801DBFDB-28C2-45DC-8C75-6D58E6C84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64288" y="-212375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Памятник дважды герою Советского Союза А.Е. Боровых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Бронзовый бюст на родине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484313"/>
            <a:ext cx="3816350" cy="5175250"/>
          </a:xfrm>
        </p:spPr>
      </p:pic>
      <p:sp>
        <p:nvSpPr>
          <p:cNvPr id="4" name="Прямоугольник 3"/>
          <p:cNvSpPr/>
          <p:nvPr/>
        </p:nvSpPr>
        <p:spPr>
          <a:xfrm>
            <a:off x="4284663" y="2828925"/>
            <a:ext cx="4535487" cy="1630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Установлен в Первомайском парке.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Скульптор В.Ефимов-Трофимов, архитектор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В.Новак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99BF380C-3548-4B0B-A868-355ACC037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48264" y="-138217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Памятник лётчикам- героям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46238"/>
            <a:ext cx="4114800" cy="4525962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Памятник установлен на улице Союзной</a:t>
            </a:r>
          </a:p>
        </p:txBody>
      </p:sp>
      <p:pic>
        <p:nvPicPr>
          <p:cNvPr id="24578" name="Picture 2" descr="http://kursk.nash-ostrov.ru/images/PAMYTNIKI/PAMYTNIKI/mem_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341438"/>
            <a:ext cx="4176713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7E49BB93-586C-46A5-B84D-8D1A804B5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36296" y="-315416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87232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Памятный знак 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«Борцам за Советскую власть»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738" y="1646238"/>
            <a:ext cx="4691062" cy="4525962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 памятнике высечена 81 фамилия погибших за установление советской власти с 1917 по 1922 г.</a:t>
            </a:r>
          </a:p>
        </p:txBody>
      </p:sp>
      <p:pic>
        <p:nvPicPr>
          <p:cNvPr id="47106" name="Picture 2" descr="http://kursk.nash-ostrov.ru/images/PAMYTNIKI/PAMYTNIKI/Foto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412875"/>
            <a:ext cx="36734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F802AE1A-DFEA-419F-BFD2-CDA3CFE67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76256" y="-159864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Памятник Д.И. Менделееву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84888" y="1646238"/>
            <a:ext cx="2808287" cy="4525962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Памятник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установлен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на проспекте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"Ленинского Комсомола"</a:t>
            </a:r>
          </a:p>
        </p:txBody>
      </p:sp>
      <p:pic>
        <p:nvPicPr>
          <p:cNvPr id="25602" name="Picture 2" descr="http://kursk.nash-ostrov.ru/images/PAMYTNIKI/PAMYTNIKI/mem_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773238"/>
            <a:ext cx="5957888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A271EA53-2771-4833-9F7A-6433D8246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20272" y="-187149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Памятник К.К. Рокоссовскому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463" y="1646238"/>
            <a:ext cx="3970337" cy="4525962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Установлен в 2005 году в день празднования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62-годовщины Курской битвы на площади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им. Рокоссовского.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Площадь носит имя полководца с 1971 года. 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Скульптор В.М. Клыков.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27650" name="Picture 2" descr="http://kursk.nash-ostrov.ru/images/PAMYTNIKI/PAMYTNIKI/mem_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196975"/>
            <a:ext cx="4321175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AD5D61CA-35EA-486C-B86F-F79E35CE5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36296" y="-307174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ПАРОВОЗ ЭМ-728-73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75463" y="1646238"/>
            <a:ext cx="2089150" cy="4525962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Установлен в мае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1967 года 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территории Локомотив-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ного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депо.</a:t>
            </a:r>
          </a:p>
        </p:txBody>
      </p:sp>
      <p:pic>
        <p:nvPicPr>
          <p:cNvPr id="28676" name="Picture 4" descr="http://kursk.nash-ostrov.ru/images/PAMYTNIKI/PAMYTNIKI/mem_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062163"/>
            <a:ext cx="6626225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7B67020E-DD8B-4F71-A8EB-6D6909D31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81800" y="-122934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Памятник «Белому гусю»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67400" y="1646238"/>
            <a:ext cx="3097213" cy="4525962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Литературный герой рассказа писателя Евгения Носова – Белый гусь, спасает своих детей, жертвуя собственной жизнью. Установлен перед входом в детскую библиотеку на улице Гагарина.</a:t>
            </a:r>
          </a:p>
        </p:txBody>
      </p:sp>
      <p:pic>
        <p:nvPicPr>
          <p:cNvPr id="29698" name="Picture 2" descr="http://kursk.nash-ostrov.ru/images/PAMYTNIKI/PAMYTNIKI/2mem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133600"/>
            <a:ext cx="56165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CED7A50D-58D6-476B-B0A8-86816F73C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81800" y="-122934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55625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000" b="1" dirty="0">
                <a:solidFill>
                  <a:srgbClr val="9D32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 «Памятник — это все, что сделано для облегчения памяти, для того, чтобы помнить…»</a:t>
            </a:r>
          </a:p>
          <a:p>
            <a:pPr algn="ctr"/>
            <a:r>
              <a:rPr lang="ru-RU" sz="4000" b="1" dirty="0">
                <a:solidFill>
                  <a:srgbClr val="9D32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                                       </a:t>
            </a:r>
            <a:r>
              <a:rPr lang="ru-RU" sz="3200" b="1" dirty="0">
                <a:solidFill>
                  <a:srgbClr val="9D32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В. И. Даль</a:t>
            </a:r>
          </a:p>
          <a:p>
            <a:pPr algn="ctr" eaLnBrk="0" hangingPunct="0"/>
            <a:r>
              <a:rPr lang="ru-RU" sz="4000" b="1" dirty="0">
                <a:solidFill>
                  <a:srgbClr val="9D32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  В нашем городе зарегистрировано </a:t>
            </a:r>
          </a:p>
          <a:p>
            <a:pPr algn="ctr" eaLnBrk="0" hangingPunct="0"/>
            <a:r>
              <a:rPr lang="ru-RU" sz="4000" b="1" dirty="0">
                <a:solidFill>
                  <a:srgbClr val="9D32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854 памятника архитектуры, археологии, истории и культуры.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C94DDF1-F96C-41D9-BD9F-5A4BA91F1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-122934"/>
            <a:ext cx="2667000" cy="1500632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447272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3400" b="1" dirty="0">
                <a:solidFill>
                  <a:srgbClr val="FF0000"/>
                </a:solidFill>
              </a:rPr>
              <a:t>Памятник - композиция в честь Курской Коренной иконы </a:t>
            </a:r>
            <a:br>
              <a:rPr lang="ru-RU" sz="3400" b="1" dirty="0">
                <a:solidFill>
                  <a:srgbClr val="FF0000"/>
                </a:solidFill>
              </a:rPr>
            </a:br>
            <a:r>
              <a:rPr lang="ru-RU" sz="3400" b="1" dirty="0">
                <a:solidFill>
                  <a:srgbClr val="FF0000"/>
                </a:solidFill>
              </a:rPr>
              <a:t>Божьей матери</a:t>
            </a:r>
            <a:endParaRPr lang="ru-RU" sz="3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175" y="1646238"/>
            <a:ext cx="4619625" cy="4525962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Установлен на улице Сонина.</a:t>
            </a:r>
          </a:p>
        </p:txBody>
      </p:sp>
      <p:pic>
        <p:nvPicPr>
          <p:cNvPr id="30722" name="Picture 2" descr="http://kursk.nash-ostrov.ru/images/PAMYTNIKI/PAMYTNIKI/2mem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773238"/>
            <a:ext cx="340518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ECB33FEF-43BA-42E9-A4A6-DCDEC8AAC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20272" y="-64516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Памятник жертвам политических репрессий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43663" y="1646238"/>
            <a:ext cx="2520950" cy="4525962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Установлен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городском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парке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 ул. Радищева.</a:t>
            </a:r>
          </a:p>
        </p:txBody>
      </p:sp>
      <p:pic>
        <p:nvPicPr>
          <p:cNvPr id="31746" name="Picture 2" descr="http://kursk.nash-ostrov.ru/images/PAMYTNIKI/PAMYTNIKI/2mem_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98913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7BADFC34-DE7B-4EBB-BD99-8F998E45E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81800" y="-122934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931224" cy="1159240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Памятный знак, в честь погибших 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в Чеченском военном конфликте</a:t>
            </a: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kursk.nash-ostrov.ru/images/PAMYTNIKI/PAMYTNIKI/2mem_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213" y="1628775"/>
            <a:ext cx="3816350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E74846AB-1E38-4399-B6AE-0ADECF306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36296" y="-273617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003232" cy="1159240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Памятник Герою Советского Союза танкисту Константину </a:t>
            </a:r>
            <a:r>
              <a:rPr lang="ru-RU" sz="3600" b="1" dirty="0" err="1">
                <a:solidFill>
                  <a:srgbClr val="FF0000"/>
                </a:solidFill>
              </a:rPr>
              <a:t>Блинову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5842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72225" y="1646238"/>
            <a:ext cx="2314575" cy="4525962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Установлен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ул. им.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Блинова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Скульптор Г.Д.Ампилов.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5" name="Рисунок 4" descr="http://kursk.nash-ostrov.ru/images/PAMYTNIKI/PAMYTNIKI/mem_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700213"/>
            <a:ext cx="6049963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4F3B787A-EE35-495B-8EE6-0D0DF4B5E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98369" y="278154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Скульптура жеребёнка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175" y="1646238"/>
            <a:ext cx="4619625" cy="4525962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Установлена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около Курской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биофабрики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 знак людской признательности животным, отдающим свои органы для изготовления лекарственных препаратов.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Скульптор В. Клыков.</a:t>
            </a:r>
          </a:p>
        </p:txBody>
      </p:sp>
      <p:pic>
        <p:nvPicPr>
          <p:cNvPr id="33794" name="Picture 2" descr="http://kursk.nash-ostrov.ru/images/PAMYTNIKI/PAMYTNIKI/2mem_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557338"/>
            <a:ext cx="37655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C2B6F24D-70CF-43E3-8981-BC38599BB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81800" y="-122934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Памятник Гиппократу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725" y="1646238"/>
            <a:ext cx="3600450" cy="4525962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Установлен во дворе Медицинского университета. Скульптор Владимир Бартенев.</a:t>
            </a:r>
          </a:p>
        </p:txBody>
      </p:sp>
      <p:pic>
        <p:nvPicPr>
          <p:cNvPr id="34818" name="Picture 2" descr="http://kursk.nash-ostrov.ru/images/PAMYTNIKI/PAMYTNIKI/2mem_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557338"/>
            <a:ext cx="501332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0123027C-0087-40B4-9031-93EECA35D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81800" y="-122934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Стела "Героям - курянам"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88125" y="1646238"/>
            <a:ext cx="2376488" cy="4525962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Установлен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 Красной площади</a:t>
            </a:r>
          </a:p>
        </p:txBody>
      </p:sp>
      <p:pic>
        <p:nvPicPr>
          <p:cNvPr id="35842" name="Picture 2" descr="http://kursk.nash-ostrov.ru/images/PAMYTNIKI/PAMYTNIKI/2mem_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133600"/>
            <a:ext cx="6189663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4D002CCA-D284-4264-A140-FC1AF239A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81800" y="-122934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Памятник народному художнику СССР А.А. Дейнеки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463" y="1646238"/>
            <a:ext cx="3970337" cy="4525962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Установлен на одноимённой улице.</a:t>
            </a:r>
          </a:p>
        </p:txBody>
      </p:sp>
      <p:pic>
        <p:nvPicPr>
          <p:cNvPr id="36866" name="Picture 2" descr="http://kursk.nash-ostrov.ru/images/PAMYTNIKI/PAMYTNIKI/2mem_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449388"/>
            <a:ext cx="4249738" cy="519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0E88B89B-275E-4A5C-B8EB-B4069E5FF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81800" y="-122934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Памятник погибшим 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в Афганистане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59563" y="1646238"/>
            <a:ext cx="2305050" cy="4525962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Установлен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районе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центрального рынка.</a:t>
            </a:r>
          </a:p>
        </p:txBody>
      </p:sp>
      <p:pic>
        <p:nvPicPr>
          <p:cNvPr id="37890" name="Picture 2" descr="http://kursk.nash-ostrov.ru/images/PAMYTNIKI/PAMYTNIKI/2mem-13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844675"/>
            <a:ext cx="62611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05655337-EFD5-46EE-BF4E-782E14292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81800" y="-122934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Памятник танкистам - Героям Курской битвы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67400" y="1646238"/>
            <a:ext cx="2819400" cy="4525962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Установлен на пересечении улиц Дзержинского и Энгельса.</a:t>
            </a:r>
          </a:p>
        </p:txBody>
      </p:sp>
      <p:pic>
        <p:nvPicPr>
          <p:cNvPr id="5" name="Рисунок 4" descr="http://tvil.ru/media/storage/resource/cache/20110401/670x400x1/1301658130_tan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628775"/>
            <a:ext cx="56165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AE079E9C-C89A-490D-BB11-B935D708C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76256" y="253536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Памятник писателю 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Евгению Носову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kursk.nash-ostrov.ru/images/PAMYTNIKI/PAMYTNIKI/mem_1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700213"/>
            <a:ext cx="6043613" cy="4525962"/>
          </a:xfrm>
        </p:spPr>
      </p:pic>
      <p:sp>
        <p:nvSpPr>
          <p:cNvPr id="5" name="Прямоугольник 4"/>
          <p:cNvSpPr/>
          <p:nvPr/>
        </p:nvSpPr>
        <p:spPr>
          <a:xfrm>
            <a:off x="6443663" y="2997200"/>
            <a:ext cx="2376487" cy="1630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Установлен на ул. Челюскинцев в 2004 году.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Скульптор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В. Бартенев.</a:t>
            </a: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50FC60B1-D6F7-4363-A09F-07FFC3CFE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81800" y="-122934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Памятник В.И. Ленину (Ульянову)</a:t>
            </a:r>
          </a:p>
        </p:txBody>
      </p:sp>
      <p:pic>
        <p:nvPicPr>
          <p:cNvPr id="5" name="Содержимое 4" descr="http://milleninum.com/pam/i/kursk/01-1b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557338"/>
            <a:ext cx="4679950" cy="5033962"/>
          </a:xfrm>
        </p:spPr>
      </p:pic>
      <p:sp>
        <p:nvSpPr>
          <p:cNvPr id="6" name="Прямоугольник 5"/>
          <p:cNvSpPr/>
          <p:nvPr/>
        </p:nvSpPr>
        <p:spPr>
          <a:xfrm>
            <a:off x="5148263" y="3244850"/>
            <a:ext cx="37449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Установлен на Красной площади в 1956г.</a:t>
            </a: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8CCDDD7C-7497-4244-8761-1DBF13151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81800" y="-122934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Памятник Карлу Марксу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4663" y="1646238"/>
            <a:ext cx="4402137" cy="4525962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Установлен около Школы искусств №1 на ул. Ленина.</a:t>
            </a:r>
          </a:p>
        </p:txBody>
      </p:sp>
      <p:pic>
        <p:nvPicPr>
          <p:cNvPr id="43010" name="Picture 2" descr="http://kursk.nash-ostrov.ru/images/PAMYTNIKI/PAMYTNIKI/Foto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628775"/>
            <a:ext cx="396081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F194AEBC-4512-4EB7-A198-516E78BD3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81800" y="-122934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Мемориальный комплекс «Памяти павших»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04025" y="1646238"/>
            <a:ext cx="2160588" cy="4525962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Расположен на улице К.Маркса.</a:t>
            </a:r>
          </a:p>
        </p:txBody>
      </p:sp>
      <p:pic>
        <p:nvPicPr>
          <p:cNvPr id="39938" name="Picture 2" descr="http://kursk.nash-ostrov.ru/images/PAMYTNIKI/PAM_PAMYATIPAV/memorial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773238"/>
            <a:ext cx="6313488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EFD28B0C-6B31-4F36-A8CE-DDFFB3BE8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20272" y="-59788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Памятник неизвестному солдату</a:t>
            </a:r>
          </a:p>
        </p:txBody>
      </p:sp>
      <p:pic>
        <p:nvPicPr>
          <p:cNvPr id="4" name="Содержимое 3" descr="http://mw2.google.com/mw-panoramio/photos/medium/4927945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1913" y="1844675"/>
            <a:ext cx="6408737" cy="4741863"/>
          </a:xfr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D6204A89-7B15-4E29-8B32-8FF007A75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76256" y="-88319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Памятник морякам АПРК «Курск», погибшим в Баренцевом море</a:t>
            </a:r>
          </a:p>
        </p:txBody>
      </p:sp>
      <p:sp>
        <p:nvSpPr>
          <p:cNvPr id="471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kursk.nash-ostrov.ru/images/PAMYTNIKI/PAM_PAMYATIPAV/memorial-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975" y="1412875"/>
            <a:ext cx="4056063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7210037D-952F-4537-84D2-CA3A6209F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65181" y="253536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87232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Памятник 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"Героям Гражданской войны"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88125" y="1646238"/>
            <a:ext cx="2376488" cy="4525962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Установлен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 "Парке Героев" (Бородино).</a:t>
            </a:r>
          </a:p>
        </p:txBody>
      </p:sp>
      <p:pic>
        <p:nvPicPr>
          <p:cNvPr id="44034" name="Picture 2" descr="http://kursk.nash-ostrov.ru/images/PAMYTNIKI/PAMYTNIKI/Foto-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484313"/>
            <a:ext cx="6481763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A9D597A9-BA48-4C12-9245-D1644584A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-297707"/>
            <a:ext cx="2667000" cy="1500632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Триумфальная арка</a:t>
            </a:r>
          </a:p>
        </p:txBody>
      </p:sp>
      <p:sp>
        <p:nvSpPr>
          <p:cNvPr id="491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kursk.nash-ostrov.ru/images/PAMYTNIKI/PAM_ARKA/Arka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341438"/>
            <a:ext cx="732155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0C64E4FB-40D2-45AE-A006-EC6B1C9D2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81800" y="-122934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55184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Памятник маршалу Г.К. Жукову</a:t>
            </a:r>
          </a:p>
        </p:txBody>
      </p:sp>
      <p:pic>
        <p:nvPicPr>
          <p:cNvPr id="5" name="Содержимое 4" descr="http://4turista.ru/files/imagecache/prev800/files/kursk1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484313"/>
            <a:ext cx="4249738" cy="5102225"/>
          </a:xfrm>
        </p:spPr>
      </p:pic>
      <p:sp>
        <p:nvSpPr>
          <p:cNvPr id="6" name="Прямоугольник 5"/>
          <p:cNvSpPr/>
          <p:nvPr/>
        </p:nvSpPr>
        <p:spPr>
          <a:xfrm>
            <a:off x="4643438" y="3244850"/>
            <a:ext cx="41767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Скульпторы В.И. Бартенев и И.А. Минин.</a:t>
            </a: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40422A0D-C556-4C8F-B21C-E5679302D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76256" y="446201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 </a:t>
            </a:r>
            <a:r>
              <a:rPr lang="ru-RU" sz="4000" b="1" dirty="0">
                <a:solidFill>
                  <a:srgbClr val="FF0000"/>
                </a:solidFill>
              </a:rPr>
              <a:t>АЛЛЕЯ  ВОЕННОЙ  ТЕХНИКИ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1202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Содержимое 4" descr="Фото Мемориал Победы Курск (Курская область)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8888" y="1484313"/>
            <a:ext cx="6121400" cy="5184775"/>
          </a:xfrm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C0B04231-BAE1-4A4C-95E0-F9F12A704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64288" y="-232107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Памятная стела 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«Город воинской славы»</a:t>
            </a:r>
          </a:p>
        </p:txBody>
      </p:sp>
      <p:sp>
        <p:nvSpPr>
          <p:cNvPr id="52226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endParaRPr lang="ru-RU"/>
          </a:p>
        </p:txBody>
      </p:sp>
      <p:sp>
        <p:nvSpPr>
          <p:cNvPr id="52227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/>
          <a:p>
            <a:endParaRPr lang="ru-RU"/>
          </a:p>
        </p:txBody>
      </p:sp>
      <p:pic>
        <p:nvPicPr>
          <p:cNvPr id="51202" name="Picture 2" descr="http://kursk.nash-ostrov.ru/images/PAMYTNIKI/PAM_ARKA/Arka-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628775"/>
            <a:ext cx="7345363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9E2D1419-FEF2-4B78-8F2B-96EAE66A0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81800" y="-122934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1014"/>
            <a:ext cx="7931224" cy="1015224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Памятник композитору, Народному артисту СССР Георгию Свиридову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0200" y="1646238"/>
            <a:ext cx="4546600" cy="4525962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Установлен на улице Ленина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2005 году.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Скульпторы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Николай Криволапов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и Игорь Минин.</a:t>
            </a:r>
            <a:r>
              <a:rPr lang="ru-RU" dirty="0"/>
              <a:t> </a:t>
            </a:r>
          </a:p>
        </p:txBody>
      </p:sp>
      <p:pic>
        <p:nvPicPr>
          <p:cNvPr id="1026" name="Picture 2" descr="http://kursk.nash-ostrov.ru/images/PAMYTNIKI/PAMYTNIKI/mem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074861"/>
            <a:ext cx="34508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12D019E5-731E-4649-985A-DCED3C455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54924" y="-293700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Памятник лётчице, герою Советского Союза Е.И. Зеленко</a:t>
            </a:r>
          </a:p>
        </p:txBody>
      </p:sp>
      <p:pic>
        <p:nvPicPr>
          <p:cNvPr id="5" name="Содержимое 4" descr="http://www.fototerra.ru/image.html?id=156165&amp;size=medium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067175" y="1628775"/>
            <a:ext cx="4681538" cy="3671888"/>
          </a:xfrm>
        </p:spPr>
      </p:pic>
      <p:pic>
        <p:nvPicPr>
          <p:cNvPr id="15362" name="Picture 2" descr="http://kursk.nash-ostrov.ru/images/PAMYTNIKI/PAMYTNIKI/mem_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628775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67175" y="5300663"/>
            <a:ext cx="4681538" cy="9858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Установлен в1988 году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на ул. Ленина.</a:t>
            </a: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DC062A0A-DF3F-4E44-9E10-683F8193E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020272" y="-178816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Памятник Курской Антоновке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84888" y="1646238"/>
            <a:ext cx="2808287" cy="4525962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 на ул.Ленина перед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Курск Промбанком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2008 году.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памятника — скульптор Вячеслав Клыков.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6386" name="Picture 2" descr="http://kursk.nash-ostrov.ru/images/PAMYTNIKI/PAMYTNIKI/mem_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879600"/>
            <a:ext cx="5761038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DAA4D1FB-5610-4AA3-A8D5-4B8EBFAEB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92280" y="-395142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Памятник писателю Константину Воробьёву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4300" y="1646238"/>
            <a:ext cx="4762500" cy="4525962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установлен в 2009 году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сквере на площади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Перекальского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Скульптор Бартенев В.И.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Архитектор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Цуканов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7410" name="Picture 2" descr="http://kursk.nash-ostrov.ru/images/PAMYTNIKI/PAMYTNIKI/mem_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450975"/>
            <a:ext cx="3455988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41C9BE53-A952-4D35-8A73-E637DF852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81800" y="-122934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931224" cy="7992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Памятник Александру Невскому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46238"/>
            <a:ext cx="4114800" cy="4525962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Красная площадь.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Парк им. 1 Мая.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Установлен в 2000 году.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Скульптор Вячеслав Клыков.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8434" name="Picture 2" descr="http://kursk.nash-ostrov.ru/images/PAMYTNIKI/PAMYTNIKI/mem_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646238"/>
            <a:ext cx="3834521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34EE393A-6097-4BAA-9E72-7EDDFE3BC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54924" y="-243408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" y="559006"/>
            <a:ext cx="8280920" cy="1087232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Памятник великим русским клоунам Юрию Никулину и Михаилу </a:t>
            </a:r>
            <a:r>
              <a:rPr lang="ru-RU" sz="3600" b="1" dirty="0" err="1">
                <a:solidFill>
                  <a:srgbClr val="FF0000"/>
                </a:solidFill>
              </a:rPr>
              <a:t>Шуйдину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16688" y="1646238"/>
            <a:ext cx="2447925" cy="4878387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Установлен на площади перед цирком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в 2011 году.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Скульптор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Игорь Минин.</a:t>
            </a:r>
          </a:p>
        </p:txBody>
      </p:sp>
      <p:pic>
        <p:nvPicPr>
          <p:cNvPr id="19458" name="Picture 2" descr="http://kursk.nash-ostrov.ru/images/PAMYTNIKI/PAMYTNIKI/mem_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1" y="2347856"/>
            <a:ext cx="5616302" cy="421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A2BA132B-A71C-4A9B-8909-2751584CC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81800" y="-122934"/>
            <a:ext cx="2667000" cy="15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369</TotalTime>
  <Words>748</Words>
  <Application>Microsoft Office PowerPoint</Application>
  <PresentationFormat>Экран (4:3)</PresentationFormat>
  <Paragraphs>228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Cambria</vt:lpstr>
      <vt:lpstr>Century Gothic</vt:lpstr>
      <vt:lpstr>Monotype Corsiva</vt:lpstr>
      <vt:lpstr>Rockwell</vt:lpstr>
      <vt:lpstr>Wingdings 2</vt:lpstr>
      <vt:lpstr>Литейная</vt:lpstr>
      <vt:lpstr>Проект по теме: П А М Я Т Н И К И    г о р о д а К У Р С КА </vt:lpstr>
      <vt:lpstr>Презентация PowerPoint</vt:lpstr>
      <vt:lpstr>Памятник писателю  Евгению Носову</vt:lpstr>
      <vt:lpstr>Памятник композитору, Народному артисту СССР Георгию Свиридову</vt:lpstr>
      <vt:lpstr>Памятник лётчице, герою Советского Союза Е.И. Зеленко</vt:lpstr>
      <vt:lpstr>Памятник Курской Антоновке</vt:lpstr>
      <vt:lpstr>Памятник писателю Константину Воробьёву</vt:lpstr>
      <vt:lpstr>Памятник Александру Невскому</vt:lpstr>
      <vt:lpstr>Памятник великим русским клоунам Юрию Никулину и Михаилу Шуйдину</vt:lpstr>
      <vt:lpstr>Памятник медикам, погибшим в годы Великой Отечественной войны</vt:lpstr>
      <vt:lpstr>Памятник А.С. Пушкину</vt:lpstr>
      <vt:lpstr>Памятник Вячеславу Клыкову</vt:lpstr>
      <vt:lpstr>Памятник дважды герою Советского Союза А.Е. Боровых</vt:lpstr>
      <vt:lpstr>Памятник лётчикам- героям</vt:lpstr>
      <vt:lpstr>Памятный знак  «Борцам за Советскую власть»</vt:lpstr>
      <vt:lpstr>Памятник Д.И. Менделееву</vt:lpstr>
      <vt:lpstr>Памятник К.К. Рокоссовскому</vt:lpstr>
      <vt:lpstr>ПАРОВОЗ ЭМ-728-73</vt:lpstr>
      <vt:lpstr>Памятник «Белому гусю»</vt:lpstr>
      <vt:lpstr>Памятник - композиция в честь Курской Коренной иконы  Божьей матери</vt:lpstr>
      <vt:lpstr>Памятник жертвам политических репрессий</vt:lpstr>
      <vt:lpstr>Памятный знак, в честь погибших  в Чеченском военном конфликте</vt:lpstr>
      <vt:lpstr>Памятник Герою Советского Союза танкисту Константину Блинову</vt:lpstr>
      <vt:lpstr>Скульптура жеребёнка</vt:lpstr>
      <vt:lpstr>Памятник Гиппократу</vt:lpstr>
      <vt:lpstr>Стела "Героям - курянам"</vt:lpstr>
      <vt:lpstr>Памятник народному художнику СССР А.А. Дейнеки</vt:lpstr>
      <vt:lpstr>Памятник погибшим  в Афганистане</vt:lpstr>
      <vt:lpstr>Памятник танкистам - Героям Курской битвы</vt:lpstr>
      <vt:lpstr>Памятник В.И. Ленину (Ульянову)</vt:lpstr>
      <vt:lpstr>Памятник Карлу Марксу</vt:lpstr>
      <vt:lpstr>Мемориальный комплекс «Памяти павших»</vt:lpstr>
      <vt:lpstr>Памятник неизвестному солдату</vt:lpstr>
      <vt:lpstr>Памятник морякам АПРК «Курск», погибшим в Баренцевом море</vt:lpstr>
      <vt:lpstr>Памятник  "Героям Гражданской войны"</vt:lpstr>
      <vt:lpstr>Триумфальная арка</vt:lpstr>
      <vt:lpstr>Памятник маршалу Г.К. Жукову</vt:lpstr>
      <vt:lpstr> АЛЛЕЯ  ВОЕННОЙ  ТЕХНИКИ</vt:lpstr>
      <vt:lpstr>Памятная стела  «Город воинской славы»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PC</cp:lastModifiedBy>
  <cp:revision>42</cp:revision>
  <dcterms:created xsi:type="dcterms:W3CDTF">2013-01-16T16:56:13Z</dcterms:created>
  <dcterms:modified xsi:type="dcterms:W3CDTF">2023-12-18T21:44:17Z</dcterms:modified>
</cp:coreProperties>
</file>