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F6E1D16-DFDC-4D80-B9C2-31B40B65AE63}" type="datetimeFigureOut">
              <a:rPr lang="ru-RU" smtClean="0"/>
              <a:t>16.12.2023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57B77C5-0CC5-4BC5-B5AA-2292E64AF1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Куряне - заслуженные артисты 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F1F2184-529E-43D6-8E86-E6ABF7597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814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Родилась 3 марта 1948 года.</a:t>
            </a:r>
          </a:p>
          <a:p>
            <a:r>
              <a:rPr lang="ru-RU" dirty="0"/>
              <a:t>Заслуженная артистка РФ (1994). </a:t>
            </a:r>
          </a:p>
          <a:p>
            <a:r>
              <a:rPr lang="ru-RU" dirty="0"/>
              <a:t>Окончила Театральное училище (ВУЗ) им. </a:t>
            </a:r>
            <a:r>
              <a:rPr lang="ru-RU" dirty="0" err="1"/>
              <a:t>М.С.Щепкина</a:t>
            </a:r>
            <a:r>
              <a:rPr lang="ru-RU" dirty="0"/>
              <a:t>, педагог - Цыганков В.И.</a:t>
            </a:r>
          </a:p>
          <a:p>
            <a:r>
              <a:rPr lang="ru-RU" dirty="0"/>
              <a:t>Работала в Волгоградском Театре драмы.</a:t>
            </a:r>
          </a:p>
          <a:p>
            <a:r>
              <a:rPr lang="ru-RU" dirty="0"/>
              <a:t>В настоящее время работает в Курском областном драматическом театре </a:t>
            </a:r>
            <a:r>
              <a:rPr lang="ru-RU" dirty="0" err="1"/>
              <a:t>им.А.С.Пушкина</a:t>
            </a:r>
            <a:r>
              <a:rPr lang="ru-RU" dirty="0"/>
              <a:t>.</a:t>
            </a:r>
          </a:p>
          <a:p>
            <a:r>
              <a:rPr lang="ru-RU" dirty="0"/>
              <a:t>Муж- народный артист России Валерий Ломако.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3DF607D-1A0E-4605-ABEB-81512F759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052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/>
              <a:t>ТЕАТРАЛЬНЫЕ РАБОТЫ</a:t>
            </a:r>
          </a:p>
          <a:p>
            <a:r>
              <a:rPr lang="ru-RU" dirty="0"/>
              <a:t>Агата ("Козий остров" - Бетти У.); </a:t>
            </a:r>
          </a:p>
          <a:p>
            <a:r>
              <a:rPr lang="ru-RU" dirty="0"/>
              <a:t>Варя ("Вишневый сад" - Чехов А.П.);</a:t>
            </a:r>
          </a:p>
          <a:p>
            <a:r>
              <a:rPr lang="ru-RU" dirty="0"/>
              <a:t>Елена ("Женитьба Белугина" - Островский А.Н.);</a:t>
            </a:r>
          </a:p>
          <a:p>
            <a:r>
              <a:rPr lang="ru-RU" dirty="0"/>
              <a:t>Елена Андреевна ("Дядя Ваня" - Чехов А.П.); </a:t>
            </a:r>
          </a:p>
          <a:p>
            <a:r>
              <a:rPr lang="ru-RU" dirty="0"/>
              <a:t>Катерина Измайлова ("Леди Макбет </a:t>
            </a:r>
            <a:r>
              <a:rPr lang="ru-RU" dirty="0" err="1"/>
              <a:t>Мценского</a:t>
            </a:r>
            <a:r>
              <a:rPr lang="ru-RU" dirty="0"/>
              <a:t> уезда" - Лесков Н.С.);</a:t>
            </a:r>
          </a:p>
          <a:p>
            <a:r>
              <a:rPr lang="ru-RU" dirty="0"/>
              <a:t>Кручинина ("Без вины виноватые" - Островский А.Н.); </a:t>
            </a:r>
          </a:p>
          <a:p>
            <a:r>
              <a:rPr lang="ru-RU" dirty="0"/>
              <a:t>Лидия ("Кадриль" - </a:t>
            </a:r>
            <a:r>
              <a:rPr lang="ru-RU" dirty="0" err="1"/>
              <a:t>Гуркин</a:t>
            </a:r>
            <a:r>
              <a:rPr lang="ru-RU" dirty="0"/>
              <a:t> В.); </a:t>
            </a:r>
          </a:p>
          <a:p>
            <a:r>
              <a:rPr lang="ru-RU" dirty="0"/>
              <a:t>Мальборо ("Стакан воды" - </a:t>
            </a:r>
            <a:r>
              <a:rPr lang="ru-RU" dirty="0" err="1"/>
              <a:t>Скриб</a:t>
            </a:r>
            <a:r>
              <a:rPr lang="ru-RU" dirty="0"/>
              <a:t> Э.); </a:t>
            </a:r>
          </a:p>
          <a:p>
            <a:r>
              <a:rPr lang="ru-RU" dirty="0"/>
              <a:t>Сирена ("Сирена и Виктория" - Галин А.);</a:t>
            </a:r>
          </a:p>
          <a:p>
            <a:r>
              <a:rPr lang="ru-RU" dirty="0"/>
              <a:t>Элинор ("Лев зимой" - </a:t>
            </a:r>
            <a:r>
              <a:rPr lang="ru-RU" dirty="0" err="1"/>
              <a:t>Голдмен</a:t>
            </a:r>
            <a:r>
              <a:rPr lang="ru-RU" dirty="0"/>
              <a:t> Дж.).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 flipH="1">
            <a:off x="5632704" y="5038328"/>
            <a:ext cx="1027528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3">
            <a:extLst>
              <a:ext uri="{FF2B5EF4-FFF2-40B4-BE49-F238E27FC236}">
                <a16:creationId xmlns:a16="http://schemas.microsoft.com/office/drawing/2014/main" id="{BCF40474-34A4-4D07-8F3C-57CD4131D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2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Александр </a:t>
            </a:r>
            <a:r>
              <a:rPr lang="ru-RU" dirty="0" err="1"/>
              <a:t>Швачунов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5760640" cy="4320480"/>
          </a:xfr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2DBFBA88-8289-4F32-B555-D118C97D2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47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Родился 18 апреля 1971 года, в Курске. Закончил СШ № 3.</a:t>
            </a:r>
          </a:p>
          <a:p>
            <a:r>
              <a:rPr lang="ru-RU" dirty="0"/>
              <a:t>В 1988 году поступил в Воронежский Государственный Институт Искусств, на курс Г. В. </a:t>
            </a:r>
            <a:r>
              <a:rPr lang="ru-RU" dirty="0" err="1"/>
              <a:t>Меньшенина</a:t>
            </a:r>
            <a:r>
              <a:rPr lang="ru-RU" dirty="0"/>
              <a:t>. С 1990 по 1991 годы проходил службу в Центральном академическом театре Советской армии, в команде актёров-военнослужащих. В 1992 году с отличием закончил ВГИИ.</a:t>
            </a:r>
          </a:p>
          <a:p>
            <a:r>
              <a:rPr lang="ru-RU" dirty="0"/>
              <a:t>С 1992 по 2008 годы служил во Владимирском академическом театре драмы имени А. В. Луначарского.</a:t>
            </a:r>
          </a:p>
          <a:p>
            <a:r>
              <a:rPr lang="ru-RU" dirty="0"/>
              <a:t>С 2008 года и по настоящее время работает в Курском государственном драматическом театре имени А. С. Пушкина.</a:t>
            </a:r>
          </a:p>
          <a:p>
            <a:r>
              <a:rPr lang="ru-RU" dirty="0"/>
              <a:t>2008 год - присвоено звание заслуженного артиста России.</a:t>
            </a:r>
          </a:p>
          <a:p>
            <a:r>
              <a:rPr lang="ru-RU" dirty="0"/>
              <a:t>Снимался в фильмах: "Классик" (1998 год, эпизод); "Путешествие" (2007 год, режиссёр - Владимир Харченко-Куликовский, эпизод, 5 серия), "Эксперты" (2007 год, Группа крови-Фильм 3-й, эпизод).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751EEAD-79F6-45A2-91E8-CF1015C50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300" y="-64516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311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Кузьменко Инна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3700611" cy="5180855"/>
          </a:xfr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41ABEC44-5EB5-45FB-AC28-C2424B791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14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Родилась 26 мая 1938 года в Читинской области.</a:t>
            </a:r>
          </a:p>
          <a:p>
            <a:endParaRPr lang="ru-RU" dirty="0"/>
          </a:p>
          <a:p>
            <a:r>
              <a:rPr lang="ru-RU" dirty="0"/>
              <a:t>Заслуженная артистка РСФСР (14.05.1990).</a:t>
            </a:r>
          </a:p>
          <a:p>
            <a:endParaRPr lang="ru-RU" dirty="0"/>
          </a:p>
          <a:p>
            <a:r>
              <a:rPr lang="ru-RU" dirty="0"/>
              <a:t>Окончила театральную студию в Томске (педагог - </a:t>
            </a:r>
            <a:r>
              <a:rPr lang="ru-RU" dirty="0" err="1"/>
              <a:t>Ю.А.Григорьева</a:t>
            </a:r>
            <a:r>
              <a:rPr lang="ru-RU" dirty="0"/>
              <a:t>).</a:t>
            </a:r>
          </a:p>
          <a:p>
            <a:r>
              <a:rPr lang="ru-RU" dirty="0"/>
              <a:t>Была актрисой Томского, Пензенского, Башкирского русского, Вологодского драматических театров.</a:t>
            </a:r>
          </a:p>
          <a:p>
            <a:r>
              <a:rPr lang="ru-RU" dirty="0"/>
              <a:t>С 1979 года - актриса Курского театра драмы им. </a:t>
            </a:r>
            <a:r>
              <a:rPr lang="ru-RU" dirty="0" err="1"/>
              <a:t>А.С.Пушкина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E43DCD4-70AF-486D-B5CB-4646432AC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47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Евгений Поплавский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0"/>
            <a:ext cx="3210272" cy="4853626"/>
          </a:xfr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4D18C3EA-6006-48D5-B821-A149242D2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37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7675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Родился 6 июля 1947 года в Брянске.</a:t>
            </a:r>
          </a:p>
          <a:p>
            <a:endParaRPr lang="ru-RU" dirty="0"/>
          </a:p>
          <a:p>
            <a:r>
              <a:rPr lang="ru-RU" dirty="0"/>
              <a:t>Заслуженный артист РСФСР (29.12.1987).</a:t>
            </a:r>
          </a:p>
          <a:p>
            <a:r>
              <a:rPr lang="ru-RU" dirty="0"/>
              <a:t>Народный артист России (5.06.2000).</a:t>
            </a:r>
          </a:p>
          <a:p>
            <a:endParaRPr lang="ru-RU" dirty="0"/>
          </a:p>
          <a:p>
            <a:r>
              <a:rPr lang="ru-RU" dirty="0"/>
              <a:t>В 1968-1970 годах, по окончании Саратовского театрального училища (педагог - Н.Д. Шляпникова), в Алтайском </a:t>
            </a:r>
            <a:r>
              <a:rPr lang="ru-RU" dirty="0" err="1"/>
              <a:t>ТЮЗе</a:t>
            </a:r>
            <a:r>
              <a:rPr lang="ru-RU" dirty="0"/>
              <a:t>. Работал в Брянском драматическом театре (1970-1971, 1976, 1982-1983), Орловском драматическом театре (1976-1977), Адыгейском объединенном театре (1977), Донецком областном Русском драматическом театре (1977-1982), Брянском </a:t>
            </a:r>
            <a:r>
              <a:rPr lang="ru-RU" dirty="0" err="1"/>
              <a:t>ТЮЗе</a:t>
            </a:r>
            <a:r>
              <a:rPr lang="ru-RU" dirty="0"/>
              <a:t> (1982). </a:t>
            </a:r>
          </a:p>
          <a:p>
            <a:r>
              <a:rPr lang="ru-RU" dirty="0"/>
              <a:t>С 1983 года - в Курском драматическом театре им. Пушкина. </a:t>
            </a:r>
          </a:p>
          <a:p>
            <a:r>
              <a:rPr lang="ru-RU" dirty="0"/>
              <a:t>С 2001 года - в Челябинском театре драмы. </a:t>
            </a:r>
          </a:p>
          <a:p>
            <a:r>
              <a:rPr lang="ru-RU" dirty="0"/>
              <a:t>В ноябре 2009 года вернулся в Курский театр.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E71BBB1-FCC7-4A3E-8A43-B405EE410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92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0"/>
            <a:ext cx="7543800" cy="666936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ТЕАТРАЛЬНЫЕ РАБОТЫ</a:t>
            </a:r>
          </a:p>
          <a:p>
            <a:r>
              <a:rPr lang="ru-RU" dirty="0"/>
              <a:t>Василий («Горячее сердце» А.Н. Островского)</a:t>
            </a:r>
          </a:p>
          <a:p>
            <a:r>
              <a:rPr lang="ru-RU" dirty="0" err="1"/>
              <a:t>Шмага</a:t>
            </a:r>
            <a:r>
              <a:rPr lang="ru-RU" dirty="0"/>
              <a:t> («Без вины виноватые» А.Н. Островского)</a:t>
            </a:r>
          </a:p>
          <a:p>
            <a:r>
              <a:rPr lang="ru-RU" dirty="0" err="1"/>
              <a:t>Лыняев</a:t>
            </a:r>
            <a:r>
              <a:rPr lang="ru-RU" dirty="0"/>
              <a:t> («Волки и овцы» А.Н. Островского)</a:t>
            </a:r>
          </a:p>
          <a:p>
            <a:r>
              <a:rPr lang="ru-RU" dirty="0" err="1"/>
              <a:t>Шприх</a:t>
            </a:r>
            <a:r>
              <a:rPr lang="ru-RU" dirty="0"/>
              <a:t> («Маскарад» М.Ю. Лермонтова)</a:t>
            </a:r>
          </a:p>
          <a:p>
            <a:r>
              <a:rPr lang="ru-RU" dirty="0" err="1"/>
              <a:t>Чебутыкин</a:t>
            </a:r>
            <a:r>
              <a:rPr lang="ru-RU" dirty="0"/>
              <a:t> («Три сестры» А.П. Чехова)</a:t>
            </a:r>
          </a:p>
          <a:p>
            <a:r>
              <a:rPr lang="ru-RU" dirty="0"/>
              <a:t>Николай Потехин («Чудаки» М. Горького)</a:t>
            </a:r>
          </a:p>
          <a:p>
            <a:r>
              <a:rPr lang="ru-RU" dirty="0"/>
              <a:t>Яго («Отелло» У. Шекспира)</a:t>
            </a:r>
          </a:p>
          <a:p>
            <a:r>
              <a:rPr lang="ru-RU" dirty="0"/>
              <a:t>Тони («Ночь ошибок» О. </a:t>
            </a:r>
            <a:r>
              <a:rPr lang="ru-RU" dirty="0" err="1"/>
              <a:t>Голдсмита</a:t>
            </a:r>
            <a:r>
              <a:rPr lang="ru-RU" dirty="0"/>
              <a:t>)</a:t>
            </a:r>
          </a:p>
          <a:p>
            <a:r>
              <a:rPr lang="ru-RU" dirty="0"/>
              <a:t>Майор («Дамы и гусары» А. </a:t>
            </a:r>
            <a:r>
              <a:rPr lang="ru-RU" dirty="0" err="1"/>
              <a:t>Фредро</a:t>
            </a:r>
            <a:r>
              <a:rPr lang="ru-RU" dirty="0"/>
              <a:t>)</a:t>
            </a:r>
          </a:p>
          <a:p>
            <a:r>
              <a:rPr lang="ru-RU" dirty="0"/>
              <a:t>Городничий («Инкогнито» по «Ревизору» Н.В. Гоголя)</a:t>
            </a:r>
          </a:p>
          <a:p>
            <a:r>
              <a:rPr lang="ru-RU" dirty="0"/>
              <a:t>Тевье («Поминальная молитва» Г.И. Горина по Шолом-Алейхему)</a:t>
            </a:r>
          </a:p>
          <a:p>
            <a:r>
              <a:rPr lang="ru-RU" dirty="0"/>
              <a:t>Курносый («Энергичные люди» В.М. Шукшина)</a:t>
            </a:r>
          </a:p>
          <a:p>
            <a:r>
              <a:rPr lang="ru-RU" dirty="0"/>
              <a:t>Хитрый («Свалка» А.А. </a:t>
            </a:r>
            <a:r>
              <a:rPr lang="ru-RU" dirty="0" err="1"/>
              <a:t>Дударева</a:t>
            </a:r>
            <a:r>
              <a:rPr lang="ru-RU" dirty="0"/>
              <a:t>)</a:t>
            </a:r>
          </a:p>
          <a:p>
            <a:r>
              <a:rPr lang="ru-RU" dirty="0"/>
              <a:t>Фунтиков («Модели сезона» Г.С. </a:t>
            </a:r>
            <a:r>
              <a:rPr lang="ru-RU" dirty="0" err="1"/>
              <a:t>Рябкина</a:t>
            </a:r>
            <a:r>
              <a:rPr lang="ru-RU" dirty="0"/>
              <a:t>)</a:t>
            </a:r>
          </a:p>
          <a:p>
            <a:r>
              <a:rPr lang="ru-RU" dirty="0"/>
              <a:t>Насреддин («Последняя любовь Насреддина» В.К. Константинова и Б.М. </a:t>
            </a:r>
            <a:r>
              <a:rPr lang="ru-RU" dirty="0" err="1"/>
              <a:t>Рацера</a:t>
            </a:r>
            <a:r>
              <a:rPr lang="ru-RU" dirty="0"/>
              <a:t>)</a:t>
            </a:r>
          </a:p>
          <a:p>
            <a:r>
              <a:rPr lang="ru-RU" dirty="0" err="1"/>
              <a:t>Дольфо</a:t>
            </a:r>
            <a:r>
              <a:rPr lang="ru-RU" dirty="0"/>
              <a:t> («Брак по конкурсу» К. Гольдони)</a:t>
            </a:r>
          </a:p>
          <a:p>
            <a:r>
              <a:rPr lang="ru-RU" dirty="0"/>
              <a:t>Педро («Дама-невидимка» П. Кальдерона)</a:t>
            </a:r>
          </a:p>
          <a:p>
            <a:r>
              <a:rPr lang="ru-RU" dirty="0"/>
              <a:t>Том </a:t>
            </a:r>
            <a:r>
              <a:rPr lang="ru-RU" dirty="0" err="1"/>
              <a:t>Хейген</a:t>
            </a:r>
            <a:r>
              <a:rPr lang="ru-RU" dirty="0"/>
              <a:t> («Крестный отец» М. </a:t>
            </a:r>
            <a:r>
              <a:rPr lang="ru-RU" dirty="0" err="1"/>
              <a:t>Пьюзо</a:t>
            </a:r>
            <a:r>
              <a:rPr lang="ru-RU" dirty="0"/>
              <a:t> М.)</a:t>
            </a:r>
          </a:p>
          <a:p>
            <a:r>
              <a:rPr lang="ru-RU" dirty="0" err="1"/>
              <a:t>Барабошев</a:t>
            </a:r>
            <a:r>
              <a:rPr lang="ru-RU" dirty="0"/>
              <a:t> («Правда - хорошо, а счастье - лучше» А. Островского)</a:t>
            </a:r>
          </a:p>
          <a:p>
            <a:r>
              <a:rPr lang="ru-RU" dirty="0" err="1"/>
              <a:t>Кочкарев</a:t>
            </a:r>
            <a:r>
              <a:rPr lang="ru-RU" dirty="0"/>
              <a:t> («Женитьба» Н. Гоголя)</a:t>
            </a:r>
          </a:p>
          <a:p>
            <a:r>
              <a:rPr lang="ru-RU" dirty="0"/>
              <a:t>Наполеон («</a:t>
            </a:r>
            <a:r>
              <a:rPr lang="ru-RU" dirty="0" err="1"/>
              <a:t>Адъютантша</a:t>
            </a:r>
            <a:r>
              <a:rPr lang="ru-RU" dirty="0"/>
              <a:t> его величества» И. Губача)</a:t>
            </a:r>
          </a:p>
          <a:p>
            <a:r>
              <a:rPr lang="ru-RU" dirty="0"/>
              <a:t>Ричард Уилли («</a:t>
            </a:r>
            <a:r>
              <a:rPr lang="ru-RU" dirty="0" err="1"/>
              <a:t>Out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order</a:t>
            </a:r>
            <a:r>
              <a:rPr lang="ru-RU" dirty="0"/>
              <a:t>, или тринадцатый номер» Р. </a:t>
            </a:r>
            <a:r>
              <a:rPr lang="ru-RU" dirty="0" err="1"/>
              <a:t>Куни</a:t>
            </a:r>
            <a:r>
              <a:rPr lang="ru-RU" dirty="0"/>
              <a:t>)</a:t>
            </a:r>
          </a:p>
          <a:p>
            <a:r>
              <a:rPr lang="ru-RU" dirty="0"/>
              <a:t>Драгунский («Между чашей и губами» А. </a:t>
            </a:r>
            <a:r>
              <a:rPr lang="ru-RU" dirty="0" err="1"/>
              <a:t>Кутерницкого</a:t>
            </a:r>
            <a:r>
              <a:rPr lang="ru-RU" dirty="0"/>
              <a:t>)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F3081EC-F56E-46D8-AF2E-36DA6321A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7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Валерий Егоров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76672"/>
            <a:ext cx="3168352" cy="4790246"/>
          </a:xfr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E0C61E9E-6C5D-4283-B352-44C3189F3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5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600" b="1" dirty="0"/>
              <a:t>Родился 9 декабря 1956 года в Курске.</a:t>
            </a:r>
          </a:p>
          <a:p>
            <a:endParaRPr lang="ru-RU" sz="3600" b="1" dirty="0"/>
          </a:p>
          <a:p>
            <a:r>
              <a:rPr lang="ru-RU" sz="3600" b="1" dirty="0"/>
              <a:t>Заслуженный артист РФ (22.05.1993).</a:t>
            </a:r>
          </a:p>
          <a:p>
            <a:r>
              <a:rPr lang="ru-RU" sz="3600" b="1" dirty="0"/>
              <a:t>Народный артист России (20.07.2009).</a:t>
            </a:r>
          </a:p>
          <a:p>
            <a:endParaRPr lang="ru-RU" sz="3600" b="1" dirty="0"/>
          </a:p>
          <a:p>
            <a:r>
              <a:rPr lang="ru-RU" sz="3600" b="1" dirty="0"/>
              <a:t>Играть на сцене начал в 13 лет в Курском </a:t>
            </a:r>
            <a:r>
              <a:rPr lang="ru-RU" sz="3600" b="1" dirty="0" err="1"/>
              <a:t>ТЮЗе</a:t>
            </a:r>
            <a:r>
              <a:rPr lang="ru-RU" sz="3600" b="1" dirty="0"/>
              <a:t>.</a:t>
            </a:r>
          </a:p>
          <a:p>
            <a:r>
              <a:rPr lang="ru-RU" sz="3600" b="1" dirty="0"/>
              <a:t>В 1978 году окончил Воронежский государственный институт искусств (факультет актерского мастерства, педагог - В.В. </a:t>
            </a:r>
            <a:r>
              <a:rPr lang="ru-RU" sz="3600" b="1" dirty="0" err="1"/>
              <a:t>Тополага</a:t>
            </a:r>
            <a:r>
              <a:rPr lang="ru-RU" sz="3600" b="1" dirty="0"/>
              <a:t>).</a:t>
            </a:r>
          </a:p>
          <a:p>
            <a:r>
              <a:rPr lang="ru-RU" sz="3600" b="1" dirty="0"/>
              <a:t>Играл в Челябинском </a:t>
            </a:r>
            <a:r>
              <a:rPr lang="ru-RU" sz="3600" b="1" dirty="0" err="1"/>
              <a:t>ТЮЗе</a:t>
            </a:r>
            <a:r>
              <a:rPr lang="ru-RU" sz="3600" b="1" dirty="0"/>
              <a:t>, пробовал себя в театре поэтическом, ритуальном, эксцентрическом, в японском театре «но», «</a:t>
            </a:r>
            <a:r>
              <a:rPr lang="ru-RU" sz="3600" b="1" dirty="0" err="1"/>
              <a:t>дель</a:t>
            </a:r>
            <a:r>
              <a:rPr lang="ru-RU" sz="3600" b="1" dirty="0"/>
              <a:t> арте», водевиле и всегда был на высоте, подкрепляя свое актерское дарование безупречным профессионализмом. Особенно удачны в его интерпретации романтические образы.</a:t>
            </a:r>
          </a:p>
          <a:p>
            <a:r>
              <a:rPr lang="ru-RU" sz="3600" b="1" dirty="0"/>
              <a:t>С 2000 года - ведущий актер Курского областного драматического театра имени А.С. Пушкина.</a:t>
            </a:r>
          </a:p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1C19F89-EC37-4047-9C4C-96CA021D7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8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548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ТЕАТРАЛЬНЫЕ РАБОТЫ</a:t>
            </a:r>
          </a:p>
          <a:p>
            <a:r>
              <a:rPr lang="ru-RU" dirty="0" err="1"/>
              <a:t>Содо</a:t>
            </a:r>
            <a:r>
              <a:rPr lang="ru-RU" dirty="0"/>
              <a:t> (“Журавлиные перья” Д. </a:t>
            </a:r>
            <a:r>
              <a:rPr lang="ru-RU" dirty="0" err="1"/>
              <a:t>Киноситы</a:t>
            </a:r>
            <a:r>
              <a:rPr lang="ru-RU" dirty="0"/>
              <a:t>)</a:t>
            </a:r>
          </a:p>
          <a:p>
            <a:r>
              <a:rPr lang="ru-RU" dirty="0" err="1"/>
              <a:t>Дерамо</a:t>
            </a:r>
            <a:r>
              <a:rPr lang="ru-RU" dirty="0"/>
              <a:t> и Тарталья (“Король-олень” К. Гоцци)</a:t>
            </a:r>
          </a:p>
          <a:p>
            <a:r>
              <a:rPr lang="ru-RU" dirty="0"/>
              <a:t>Николай (“Роковая ошибка” М. Рощина)</a:t>
            </a:r>
          </a:p>
          <a:p>
            <a:r>
              <a:rPr lang="ru-RU" dirty="0"/>
              <a:t>Вождь (“Легенда о </a:t>
            </a:r>
            <a:r>
              <a:rPr lang="ru-RU" dirty="0" err="1"/>
              <a:t>чудях</a:t>
            </a:r>
            <a:r>
              <a:rPr lang="ru-RU" dirty="0"/>
              <a:t>” К. Скворцова)</a:t>
            </a:r>
          </a:p>
          <a:p>
            <a:r>
              <a:rPr lang="ru-RU" dirty="0"/>
              <a:t>Генрих V и Меркуцио (“Страсти по Шекспиру”)</a:t>
            </a:r>
          </a:p>
          <a:p>
            <a:r>
              <a:rPr lang="ru-RU" dirty="0"/>
              <a:t>Черный (“Овраг” Л. и А. Чутко)</a:t>
            </a:r>
          </a:p>
          <a:p>
            <a:r>
              <a:rPr lang="ru-RU" dirty="0"/>
              <a:t>Лорд Уэйн (“Остров капитана </a:t>
            </a:r>
            <a:r>
              <a:rPr lang="ru-RU" dirty="0" err="1"/>
              <a:t>Блада</a:t>
            </a:r>
            <a:r>
              <a:rPr lang="ru-RU" dirty="0"/>
              <a:t>” В. Вербина, М. Мишина)</a:t>
            </a:r>
          </a:p>
          <a:p>
            <a:r>
              <a:rPr lang="ru-RU" dirty="0"/>
              <a:t>Лев </a:t>
            </a:r>
            <a:r>
              <a:rPr lang="ru-RU" dirty="0" err="1"/>
              <a:t>Бандито</a:t>
            </a:r>
            <a:r>
              <a:rPr lang="ru-RU" dirty="0"/>
              <a:t> (“Гостиница для путешествующих в прекрасное” С. Козлова)</a:t>
            </a:r>
          </a:p>
          <a:p>
            <a:r>
              <a:rPr lang="ru-RU" dirty="0"/>
              <a:t>Клавдий (“Гамлет” У. Шекспира)</a:t>
            </a:r>
          </a:p>
          <a:p>
            <a:r>
              <a:rPr lang="ru-RU" dirty="0"/>
              <a:t>Человек (“Человек со звезды” К. </a:t>
            </a:r>
            <a:r>
              <a:rPr lang="ru-RU" dirty="0" err="1"/>
              <a:t>Веттлингера</a:t>
            </a:r>
            <a:r>
              <a:rPr lang="ru-RU" dirty="0"/>
              <a:t>)</a:t>
            </a:r>
          </a:p>
          <a:p>
            <a:r>
              <a:rPr lang="ru-RU" dirty="0"/>
              <a:t>Городничий (“Ревизор” Н. Гоголя)</a:t>
            </a:r>
          </a:p>
          <a:p>
            <a:r>
              <a:rPr lang="ru-RU" dirty="0"/>
              <a:t>Антон </a:t>
            </a:r>
            <a:r>
              <a:rPr lang="ru-RU" dirty="0" err="1"/>
              <a:t>Голубин</a:t>
            </a:r>
            <a:r>
              <a:rPr lang="ru-RU" dirty="0"/>
              <a:t> (“Пойти и не вернуться” В. Быкова)</a:t>
            </a:r>
          </a:p>
          <a:p>
            <a:r>
              <a:rPr lang="ru-RU" dirty="0"/>
              <a:t>Большов (“Банкрот” А.Н. Островского)</a:t>
            </a:r>
          </a:p>
          <a:p>
            <a:r>
              <a:rPr lang="ru-RU" dirty="0"/>
              <a:t>Журден (“Мещанин во дворянстве” Ж.-Б. Мольера)</a:t>
            </a:r>
          </a:p>
          <a:p>
            <a:r>
              <a:rPr lang="ru-RU" dirty="0"/>
              <a:t>Леонардо (“Кровавая свадьба” Ф.-Г. Лорки)</a:t>
            </a:r>
          </a:p>
          <a:p>
            <a:r>
              <a:rPr lang="ru-RU" dirty="0" err="1"/>
              <a:t>Паскино</a:t>
            </a:r>
            <a:r>
              <a:rPr lang="ru-RU" dirty="0"/>
              <a:t> (“Романтики” Э. Ростана)</a:t>
            </a:r>
          </a:p>
          <a:p>
            <a:r>
              <a:rPr lang="ru-RU" dirty="0"/>
              <a:t>Сальери (“Моцарт и Сальери” А.С. Пушкина)</a:t>
            </a:r>
          </a:p>
          <a:p>
            <a:r>
              <a:rPr lang="ru-RU" dirty="0"/>
              <a:t>Стародум (“Недоросль” Д.И. Фонвизина</a:t>
            </a:r>
          </a:p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5F6F146-88E1-45F2-B10F-3DBF00364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9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ПРИЗЫ И НАГРАДЫ</a:t>
            </a:r>
          </a:p>
          <a:p>
            <a:r>
              <a:rPr lang="ru-RU" dirty="0"/>
              <a:t>Челябинск</a:t>
            </a:r>
          </a:p>
          <a:p>
            <a:r>
              <a:rPr lang="ru-RU" dirty="0"/>
              <a:t>Победитель конкурса “Лучшая роль сезона” (1983, </a:t>
            </a:r>
            <a:r>
              <a:rPr lang="ru-RU" dirty="0" err="1"/>
              <a:t>Бадри</a:t>
            </a:r>
            <a:r>
              <a:rPr lang="ru-RU" dirty="0"/>
              <a:t> </a:t>
            </a:r>
            <a:r>
              <a:rPr lang="ru-RU" dirty="0" err="1"/>
              <a:t>Ломидзе</a:t>
            </a:r>
            <a:r>
              <a:rPr lang="ru-RU" dirty="0"/>
              <a:t> в спектакле “</a:t>
            </a:r>
            <a:r>
              <a:rPr lang="ru-RU" dirty="0" err="1"/>
              <a:t>Чинарский</a:t>
            </a:r>
            <a:r>
              <a:rPr lang="ru-RU" dirty="0"/>
              <a:t> манифест”, А. Чхеидзе).</a:t>
            </a:r>
          </a:p>
          <a:p>
            <a:r>
              <a:rPr lang="ru-RU" dirty="0"/>
              <a:t>Лауреат областного смотра творческой молодежи (1985, Антон в спектакле “Пойти и не вернуться”, В. Быков), фестивалей “Театральная весна” (1997 и 1999) за лучшую мужскую роль (Рауль де </a:t>
            </a:r>
            <a:r>
              <a:rPr lang="ru-RU" dirty="0" err="1"/>
              <a:t>Барбле</a:t>
            </a:r>
            <a:r>
              <a:rPr lang="ru-RU" dirty="0"/>
              <a:t> – “Синяя борода”, М. Бартенев) и за </a:t>
            </a:r>
            <a:r>
              <a:rPr lang="ru-RU" dirty="0" err="1"/>
              <a:t>романтич</a:t>
            </a:r>
            <a:r>
              <a:rPr lang="ru-RU" dirty="0"/>
              <a:t>. выражение образа (Журден – “Мещанин во дворянстве”, Ж.-Б. Мольер).</a:t>
            </a:r>
          </a:p>
          <a:p>
            <a:endParaRPr lang="ru-RU" dirty="0"/>
          </a:p>
          <a:p>
            <a:r>
              <a:rPr lang="ru-RU" dirty="0"/>
              <a:t>Курск</a:t>
            </a:r>
          </a:p>
          <a:p>
            <a:r>
              <a:rPr lang="ru-RU" dirty="0"/>
              <a:t>В 2006 стал лауреатом Губернаторской театральной премии им. А. </a:t>
            </a:r>
            <a:r>
              <a:rPr lang="ru-RU" dirty="0" err="1"/>
              <a:t>Буренко</a:t>
            </a:r>
            <a:r>
              <a:rPr lang="ru-RU" dirty="0"/>
              <a:t> за исполнение роли Наполеона в пьесе чешского драматурга И. Губача “Корсиканка”.</a:t>
            </a:r>
          </a:p>
        </p:txBody>
      </p:sp>
    </p:spTree>
    <p:extLst>
      <p:ext uri="{BB962C8B-B14F-4D97-AF65-F5344CB8AC3E}">
        <p14:creationId xmlns:p14="http://schemas.microsoft.com/office/powerpoint/2010/main" val="339621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Валерий Ломако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6632"/>
            <a:ext cx="2952328" cy="4463639"/>
          </a:xfrm>
        </p:spPr>
      </p:pic>
    </p:spTree>
    <p:extLst>
      <p:ext uri="{BB962C8B-B14F-4D97-AF65-F5344CB8AC3E}">
        <p14:creationId xmlns:p14="http://schemas.microsoft.com/office/powerpoint/2010/main" val="86608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257800"/>
            <a:ext cx="6781800" cy="1600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1946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Родился 17 февраля 1940 года. </a:t>
            </a:r>
          </a:p>
          <a:p>
            <a:endParaRPr lang="ru-RU" dirty="0"/>
          </a:p>
          <a:p>
            <a:r>
              <a:rPr lang="ru-RU" dirty="0"/>
              <a:t>Заслуженный артист РСФСР (2.11.1976).</a:t>
            </a:r>
          </a:p>
          <a:p>
            <a:r>
              <a:rPr lang="ru-RU" dirty="0"/>
              <a:t>Народный артист РСФСР (3.08.1987).</a:t>
            </a:r>
          </a:p>
          <a:p>
            <a:endParaRPr lang="ru-RU" dirty="0"/>
          </a:p>
          <a:p>
            <a:r>
              <a:rPr lang="ru-RU" dirty="0"/>
              <a:t>Окончил студию при Саратовском </a:t>
            </a:r>
            <a:r>
              <a:rPr lang="ru-RU" dirty="0" err="1"/>
              <a:t>ТЮЗе</a:t>
            </a:r>
            <a:r>
              <a:rPr lang="ru-RU" dirty="0"/>
              <a:t> (1960, педагог - Ю.П. Киселев) и до 1964 года был актером этого театра. </a:t>
            </a:r>
          </a:p>
          <a:p>
            <a:r>
              <a:rPr lang="ru-RU" dirty="0"/>
              <a:t>Затем один сезон провел в Русском драматическом театре г. Махачкала. В 1965-1971 годах - в Свердловском драматическом театре, в 1971-1979 годах - в Волгоградском драматическом театре. </a:t>
            </a:r>
          </a:p>
          <a:p>
            <a:r>
              <a:rPr lang="ru-RU" dirty="0"/>
              <a:t>Актер Курского драматического театра А.С. Пушкина с 1979 года.</a:t>
            </a:r>
          </a:p>
          <a:p>
            <a:r>
              <a:rPr lang="ru-RU" dirty="0"/>
              <a:t>Председатель Курского отделения СТД РФ в 1991-2001 годах.</a:t>
            </a:r>
          </a:p>
          <a:p>
            <a:r>
              <a:rPr lang="ru-RU" dirty="0"/>
              <a:t>С ноября 1998 до ноября 2000 года — председатель Комитета по культуре в правительстве Курской области при губернаторах А. В. Руцком и А. Н. Михайлове.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50912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Объект 3">
            <a:extLst>
              <a:ext uri="{FF2B5EF4-FFF2-40B4-BE49-F238E27FC236}">
                <a16:creationId xmlns:a16="http://schemas.microsoft.com/office/drawing/2014/main" id="{66E4B230-E7C3-45C6-AB31-510BBD377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38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8640"/>
            <a:ext cx="7543800" cy="655272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ТЕАТРАЛЬНЫЕ РАБОТЫ</a:t>
            </a:r>
          </a:p>
          <a:p>
            <a:r>
              <a:rPr lang="ru-RU" dirty="0"/>
              <a:t>Саратовский ТЮЗ</a:t>
            </a:r>
          </a:p>
          <a:p>
            <a:r>
              <a:rPr lang="ru-RU" dirty="0"/>
              <a:t>1957 «Юность отцов» Б. Л. Горбатова - делегат из Питера</a:t>
            </a:r>
          </a:p>
          <a:p>
            <a:r>
              <a:rPr lang="ru-RU" dirty="0"/>
              <a:t>1958 «Заводские ребята» И. С. Шура - рабочий</a:t>
            </a:r>
          </a:p>
          <a:p>
            <a:r>
              <a:rPr lang="ru-RU" dirty="0"/>
              <a:t>1958 «Судьба барабанщика» А. П. Гайдара - 1-й чекист</a:t>
            </a:r>
          </a:p>
          <a:p>
            <a:r>
              <a:rPr lang="ru-RU" dirty="0"/>
              <a:t>1959 «Два цвета» И. К. Кузнецова - Катя Шагалова</a:t>
            </a:r>
          </a:p>
          <a:p>
            <a:endParaRPr lang="ru-RU" dirty="0"/>
          </a:p>
          <a:p>
            <a:r>
              <a:rPr lang="ru-RU" dirty="0"/>
              <a:t>Арбенин («Маскарад» М. Ю. Лермонтова) </a:t>
            </a:r>
          </a:p>
          <a:p>
            <a:r>
              <a:rPr lang="ru-RU" dirty="0"/>
              <a:t>Белугин («Женитьба Белугина» А. Н. Островского) </a:t>
            </a:r>
          </a:p>
          <a:p>
            <a:r>
              <a:rPr lang="ru-RU" dirty="0" err="1"/>
              <a:t>Войницкий</a:t>
            </a:r>
            <a:r>
              <a:rPr lang="ru-RU" dirty="0"/>
              <a:t> («Дядя Ваня» А. П. Чехова) </a:t>
            </a:r>
          </a:p>
          <a:p>
            <a:r>
              <a:rPr lang="ru-RU" dirty="0"/>
              <a:t>Генри II («Лев зимой» Дж. </a:t>
            </a:r>
            <a:r>
              <a:rPr lang="ru-RU" dirty="0" err="1"/>
              <a:t>Голдмена</a:t>
            </a:r>
            <a:r>
              <a:rPr lang="ru-RU" dirty="0"/>
              <a:t>) </a:t>
            </a:r>
          </a:p>
          <a:p>
            <a:r>
              <a:rPr lang="ru-RU" dirty="0" err="1"/>
              <a:t>Дудукин</a:t>
            </a:r>
            <a:r>
              <a:rPr lang="ru-RU" dirty="0"/>
              <a:t> («Без вины виноватые» А. Н. Островского)</a:t>
            </a:r>
          </a:p>
          <a:p>
            <a:r>
              <a:rPr lang="ru-RU" dirty="0"/>
              <a:t>Морозко («Разгром» по А. А. Фадееву)</a:t>
            </a:r>
          </a:p>
          <a:p>
            <a:r>
              <a:rPr lang="ru-RU" dirty="0"/>
              <a:t>Касьян («</a:t>
            </a:r>
            <a:r>
              <a:rPr lang="ru-RU" dirty="0" err="1"/>
              <a:t>Усвятские</a:t>
            </a:r>
            <a:r>
              <a:rPr lang="ru-RU" dirty="0"/>
              <a:t> </a:t>
            </a:r>
            <a:r>
              <a:rPr lang="ru-RU" dirty="0" err="1"/>
              <a:t>шлемоносцы</a:t>
            </a:r>
            <a:r>
              <a:rPr lang="ru-RU" dirty="0"/>
              <a:t>» Е. И. Носова)</a:t>
            </a:r>
          </a:p>
          <a:p>
            <a:r>
              <a:rPr lang="ru-RU" dirty="0"/>
              <a:t>Беркутов («Волки и овцы» А. Н. Островского)</a:t>
            </a:r>
          </a:p>
          <a:p>
            <a:r>
              <a:rPr lang="ru-RU" dirty="0"/>
              <a:t>Ахов («Не все коту масленица» А. Н. Островского)</a:t>
            </a:r>
          </a:p>
          <a:p>
            <a:r>
              <a:rPr lang="ru-RU" dirty="0"/>
              <a:t>Отелло («Отелло» У. Шекспира)</a:t>
            </a:r>
          </a:p>
          <a:p>
            <a:r>
              <a:rPr lang="ru-RU" dirty="0" err="1"/>
              <a:t>Болингброк</a:t>
            </a:r>
            <a:r>
              <a:rPr lang="ru-RU" dirty="0"/>
              <a:t> («Стакан воды» Э. </a:t>
            </a:r>
            <a:r>
              <a:rPr lang="ru-RU" dirty="0" err="1"/>
              <a:t>Скриба</a:t>
            </a:r>
            <a:r>
              <a:rPr lang="ru-RU" dirty="0"/>
              <a:t>)</a:t>
            </a:r>
          </a:p>
          <a:p>
            <a:r>
              <a:rPr lang="ru-RU" dirty="0" err="1"/>
              <a:t>Веласко</a:t>
            </a:r>
            <a:r>
              <a:rPr lang="ru-RU" dirty="0"/>
              <a:t> («Босиком по парку» Н. </a:t>
            </a:r>
            <a:r>
              <a:rPr lang="ru-RU" dirty="0" err="1"/>
              <a:t>Саймона</a:t>
            </a:r>
            <a:r>
              <a:rPr lang="ru-RU" dirty="0"/>
              <a:t>)</a:t>
            </a:r>
          </a:p>
          <a:p>
            <a:r>
              <a:rPr lang="ru-RU" dirty="0" err="1"/>
              <a:t>Кшиштоф</a:t>
            </a:r>
            <a:r>
              <a:rPr lang="ru-RU" dirty="0"/>
              <a:t> («Час пик» Е. </a:t>
            </a:r>
            <a:r>
              <a:rPr lang="ru-RU" dirty="0" err="1"/>
              <a:t>Ставиньского</a:t>
            </a:r>
            <a:r>
              <a:rPr lang="ru-RU" dirty="0"/>
              <a:t>)</a:t>
            </a:r>
          </a:p>
          <a:p>
            <a:r>
              <a:rPr lang="ru-RU" dirty="0"/>
              <a:t>Ромул («Ромул Великий» Ф. Дюрренматта)</a:t>
            </a:r>
          </a:p>
          <a:p>
            <a:r>
              <a:rPr lang="ru-RU" dirty="0" err="1"/>
              <a:t>Сориано</a:t>
            </a:r>
            <a:r>
              <a:rPr lang="ru-RU" dirty="0"/>
              <a:t> («</a:t>
            </a:r>
            <a:r>
              <a:rPr lang="ru-RU" dirty="0" err="1"/>
              <a:t>Филумена</a:t>
            </a:r>
            <a:r>
              <a:rPr lang="ru-RU" dirty="0"/>
              <a:t> </a:t>
            </a:r>
            <a:r>
              <a:rPr lang="ru-RU" dirty="0" err="1"/>
              <a:t>Мартурано</a:t>
            </a:r>
            <a:r>
              <a:rPr lang="ru-RU" dirty="0"/>
              <a:t>» Э. де </a:t>
            </a:r>
            <a:r>
              <a:rPr lang="ru-RU" dirty="0" err="1"/>
              <a:t>Филиппо</a:t>
            </a:r>
            <a:r>
              <a:rPr lang="ru-RU" dirty="0"/>
              <a:t>)</a:t>
            </a:r>
          </a:p>
          <a:p>
            <a:r>
              <a:rPr lang="ru-RU" dirty="0"/>
              <a:t>Ленин («Синие кони на красной траве» М. Шатрова)</a:t>
            </a:r>
          </a:p>
          <a:p>
            <a:r>
              <a:rPr lang="ru-RU" dirty="0"/>
              <a:t>Вито </a:t>
            </a:r>
            <a:r>
              <a:rPr lang="ru-RU" dirty="0" err="1"/>
              <a:t>Корлеоне</a:t>
            </a:r>
            <a:r>
              <a:rPr lang="ru-RU" dirty="0"/>
              <a:t> («Крестный отец» по роману Марио </a:t>
            </a:r>
            <a:r>
              <a:rPr lang="ru-RU" dirty="0" err="1"/>
              <a:t>Пьюзо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26D468A-B10F-4941-B953-E0AEED6BA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81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Скородед</a:t>
            </a:r>
            <a:r>
              <a:rPr lang="ru-RU" dirty="0"/>
              <a:t> (Ломако) Людмила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3103973" cy="4345563"/>
          </a:xfrm>
        </p:spPr>
      </p:pic>
      <p:pic>
        <p:nvPicPr>
          <p:cNvPr id="5" name="Объект 3">
            <a:extLst>
              <a:ext uri="{FF2B5EF4-FFF2-40B4-BE49-F238E27FC236}">
                <a16:creationId xmlns:a16="http://schemas.microsoft.com/office/drawing/2014/main" id="{773338E2-B782-45B9-A221-1F1B183BB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-122934"/>
            <a:ext cx="2667000" cy="15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24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62</TotalTime>
  <Words>1549</Words>
  <Application>Microsoft Office PowerPoint</Application>
  <PresentationFormat>Экран (4:3)</PresentationFormat>
  <Paragraphs>139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Impact</vt:lpstr>
      <vt:lpstr>Times New Roman</vt:lpstr>
      <vt:lpstr>NewsPrint</vt:lpstr>
      <vt:lpstr>Куряне - заслуженные артисты России</vt:lpstr>
      <vt:lpstr>Валерий Егоров</vt:lpstr>
      <vt:lpstr>Презентация PowerPoint</vt:lpstr>
      <vt:lpstr>Презентация PowerPoint</vt:lpstr>
      <vt:lpstr>Презентация PowerPoint</vt:lpstr>
      <vt:lpstr>Валерий Ломако</vt:lpstr>
      <vt:lpstr>Презентация PowerPoint</vt:lpstr>
      <vt:lpstr>Презентация PowerPoint</vt:lpstr>
      <vt:lpstr>Скородед (Ломако) Людмила</vt:lpstr>
      <vt:lpstr>Презентация PowerPoint</vt:lpstr>
      <vt:lpstr>Презентация PowerPoint</vt:lpstr>
      <vt:lpstr>Александр Швачунов</vt:lpstr>
      <vt:lpstr>Презентация PowerPoint</vt:lpstr>
      <vt:lpstr>Кузьменко Инна </vt:lpstr>
      <vt:lpstr>Презентация PowerPoint</vt:lpstr>
      <vt:lpstr>Евгений Поплавский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Куряне - заслуженные артисты России</dc:title>
  <dc:creator>ш</dc:creator>
  <cp:lastModifiedBy>PC</cp:lastModifiedBy>
  <cp:revision>6</cp:revision>
  <dcterms:created xsi:type="dcterms:W3CDTF">2014-04-23T18:24:19Z</dcterms:created>
  <dcterms:modified xsi:type="dcterms:W3CDTF">2023-12-16T19:56:47Z</dcterms:modified>
</cp:coreProperties>
</file>