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67" r:id="rId6"/>
    <p:sldId id="270" r:id="rId7"/>
    <p:sldId id="257" r:id="rId8"/>
    <p:sldId id="271" r:id="rId9"/>
    <p:sldId id="272" r:id="rId10"/>
    <p:sldId id="273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4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42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1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4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8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3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4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6458-B0FA-4F7D-88E2-14B7129AB601}" type="datetimeFigureOut">
              <a:rPr lang="ru-RU" smtClean="0"/>
              <a:t>20.08.2023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376A-6F06-4811-9ED3-9064F6DA6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5760640" cy="1470025"/>
          </a:xfrm>
        </p:spPr>
        <p:txBody>
          <a:bodyPr/>
          <a:lstStyle/>
          <a:p>
            <a:r>
              <a:rPr lang="ru-RU" b="1" dirty="0" smtClean="0"/>
              <a:t>КУРСКИЕ ПРОМЫСЛЫ И РЕМЕСЛА</a:t>
            </a:r>
            <a:endParaRPr lang="ru-RU" b="1" dirty="0"/>
          </a:p>
        </p:txBody>
      </p:sp>
      <p:pic>
        <p:nvPicPr>
          <p:cNvPr id="9218" name="Picture 2" descr="https://i.mycdn.me/i?r=AzEPZsRbOZEKgBhR0XGMT1RkLee6NVhu_Bd61N2OKJR7hqaKTM5SRkZCeTgDn6uOy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39886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7521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s://avatars.mds.yandex.net/get-altay/1886119/2a0000016ae30815488e7a6ed3ca0bc2298f/XXL_heigh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84" y="3573016"/>
            <a:ext cx="3361122" cy="252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9860"/>
            <a:ext cx="4228728" cy="28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88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1" y="8772"/>
            <a:ext cx="8229600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Курская губерния на Наглядной карте Европейской части России 1903 года</a:t>
            </a:r>
            <a:endParaRPr lang="ru-RU" sz="2800" b="1" dirty="0"/>
          </a:p>
        </p:txBody>
      </p:sp>
      <p:pic>
        <p:nvPicPr>
          <p:cNvPr id="16386" name="Picture 2" descr="https://img-fotki.yandex.ru/get/3809/11134977.27/0_ae394_751b05a5_X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59" y="910176"/>
            <a:ext cx="8069696" cy="41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8964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Наглядность карты - это территориальная специализация районов империи.</a:t>
            </a:r>
          </a:p>
          <a:p>
            <a:pPr algn="just"/>
            <a:r>
              <a:rPr lang="ru-RU" sz="1600" b="1" dirty="0" smtClean="0"/>
              <a:t>В начале XX в. Курская губерния продолжала оставаться крупным центром хлеботорговли, которым стала еще в XVIII веке. Из технических культур заметна специализация северных территорий на конопле, </a:t>
            </a:r>
            <a:r>
              <a:rPr lang="ru-RU" sz="1600" b="1" dirty="0" err="1" smtClean="0"/>
              <a:t>Обоянского</a:t>
            </a:r>
            <a:r>
              <a:rPr lang="ru-RU" sz="1600" b="1" dirty="0" smtClean="0"/>
              <a:t> уезда на льне. На восточной, центральной и южной частях области выращивали сахарную свеклу и производили сахар (синие брикеты). Животноводство тоже было развито.</a:t>
            </a:r>
          </a:p>
          <a:p>
            <a:pPr algn="just"/>
            <a:r>
              <a:rPr lang="ru-RU" sz="1600" b="1" dirty="0" smtClean="0"/>
              <a:t>Крупные производства: ткачество (возле Суджи), кирпичи (Белгород), спирт (Курск, Белгород).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42445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61" y="8772"/>
            <a:ext cx="8229600" cy="8249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Курская губерния на Наглядной карте Европейской части России 1903 года</a:t>
            </a:r>
            <a:endParaRPr lang="ru-RU" sz="2800" b="1" dirty="0"/>
          </a:p>
        </p:txBody>
      </p:sp>
      <p:pic>
        <p:nvPicPr>
          <p:cNvPr id="17410" name="Picture 2" descr="https://img-fotki.yandex.ru/get/4613/11134977.27/0_ae395_46c51bf7_X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36252"/>
            <a:ext cx="6768752" cy="39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5719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 краям карты были перечислены области и показаны ее брендовые товары. В начале XX в. на всю Российскую империю были известные курские роговые гребни, янтарные курительные приборы и пуговичные фабрики.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2282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ХУДОЖЕСТВЕННАЯ РОСПИСЬ</a:t>
            </a:r>
            <a:endParaRPr lang="ru-RU" dirty="0"/>
          </a:p>
        </p:txBody>
      </p:sp>
      <p:pic>
        <p:nvPicPr>
          <p:cNvPr id="10242" name="Picture 2" descr="https://i.pinimg.com/originals/36/5c/53/365c53b3b849360a261831f178169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62686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87" y="2996952"/>
            <a:ext cx="315061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693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ГЛУШКОВСКАЯ КЕРАМИКА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8802"/>
            <a:ext cx="7412718" cy="486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19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ТКАЧЕСТВО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4" name="Рисунок 3" descr="Решила представить все промыслы по сёлам, деревням и волостям, чтобы точнее передать, какие трудяги жили на Белгородчине.-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7" y="980728"/>
            <a:ext cx="3888432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://samschool.obrazovanie46.ru/sites/default/files/%D0%AD%D0%BA%D1%81%D0%BF%D0%BE%D0%B7%D0%B8%D1%86%D0%B8%D1%8F%20%D1%81%D0%B0%D0%BC%D0%BE%D1%80%D1%8F%D0%B4%D0%BE%D0%B2%D1%81%D0%BA%D0%B8%D1%85%20%D0%BD%D0%B0%D0%B2%D0%B5%D0%B4%D0%B5%D0%BD%D1%8B%D1%85%20%D1%80%D1%83%D1%88%D0%BD%D0%B8%D0%BA%D0%BE%D0%B2%20%D0%B8%D0%B7%20%D1%84%D0%BE%D0%BD%D0%B4%D0%B0%20%D1%88%D0%BA%D0%BE%D0%BB%D1%8C%D0%BD%D0%BE%D0%B3%D0%BE%20%D0%BC%D1%83%D0%B7%D0%B5%D1%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59" y="3212976"/>
            <a:ext cx="5050841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536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877272"/>
            <a:ext cx="8229600" cy="6089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Технология производства льняной ткани </a:t>
            </a:r>
            <a:endParaRPr lang="ru-RU" dirty="0"/>
          </a:p>
        </p:txBody>
      </p:sp>
      <p:pic>
        <p:nvPicPr>
          <p:cNvPr id="8194" name="Picture 2" descr="https://avatars.mds.yandex.net/i?id=3934498409432040ba9b841b9a09e854_l-524397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064896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38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5463"/>
            <a:ext cx="8229600" cy="1143000"/>
          </a:xfrm>
        </p:spPr>
        <p:txBody>
          <a:bodyPr/>
          <a:lstStyle/>
          <a:p>
            <a:r>
              <a:rPr lang="ru-RU" b="1" dirty="0" smtClean="0"/>
              <a:t>ДУЖНЫЙ ПРОМЫСЕЛ</a:t>
            </a:r>
            <a:endParaRPr lang="ru-RU" b="1" dirty="0"/>
          </a:p>
        </p:txBody>
      </p:sp>
      <p:pic>
        <p:nvPicPr>
          <p:cNvPr id="13314" name="Picture 2" descr="https://express-china.ru/upload/iblock/462/nqudle2lc9e510u16vn9s0zvu3a1nv4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7" y="1988840"/>
            <a:ext cx="380879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xn----7sbgidbbbrildbg7a5cxa5b6d.xn--p1ai/sites/default/files/2018-07/%D0%94%D1%83%D0%B3%D0%B0_0%5B1%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22282"/>
            <a:ext cx="454760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c.pics.livejournal.com/llorax/52146433/47670/47670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878" y="4221088"/>
            <a:ext cx="489612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89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ДЕРЕВЯННЫЕ ПРОМЫСЛЫ</a:t>
            </a:r>
            <a:endParaRPr lang="ru-RU" b="1" dirty="0"/>
          </a:p>
        </p:txBody>
      </p:sp>
      <p:pic>
        <p:nvPicPr>
          <p:cNvPr id="1026" name="Picture 2" descr="https://xn----8sbgjbjpvpkiwni6b4f.xn--p1ai/wp-content/uploads/2020/11/IMG-20201124-WA0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844803" cy="302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75040"/>
            <a:ext cx="5715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79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ИКОНОПИСЬ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55813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74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КОЖЕВЕННО – САПОЖНОЕ РЕМЕСЛО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19940"/>
          <a:stretch/>
        </p:blipFill>
        <p:spPr bwMode="auto">
          <a:xfrm>
            <a:off x="6056428" y="4086021"/>
            <a:ext cx="2871548" cy="25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3" y="4086022"/>
            <a:ext cx="4854561" cy="25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60486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14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161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КУРСКИЕ ПРОМЫСЛЫ И РЕМЕСЛА</vt:lpstr>
      <vt:lpstr>ХУДОЖЕСТВЕННАЯ РОСПИСЬ</vt:lpstr>
      <vt:lpstr>ГЛУШКОВСКАЯ КЕРАМИКА</vt:lpstr>
      <vt:lpstr>ТКАЧЕСТВО</vt:lpstr>
      <vt:lpstr>Презентация PowerPoint</vt:lpstr>
      <vt:lpstr>ДУЖНЫЙ ПРОМЫСЕЛ</vt:lpstr>
      <vt:lpstr>ДЕРЕВЯННЫЕ ПРОМЫСЛЫ</vt:lpstr>
      <vt:lpstr>ИКОНОПИСЬ</vt:lpstr>
      <vt:lpstr>КОЖЕВЕННО – САПОЖНОЕ РЕМЕСЛО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10</cp:revision>
  <dcterms:created xsi:type="dcterms:W3CDTF">2023-08-20T15:13:04Z</dcterms:created>
  <dcterms:modified xsi:type="dcterms:W3CDTF">2023-08-20T17:40:01Z</dcterms:modified>
</cp:coreProperties>
</file>