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04" autoAdjust="0"/>
  </p:normalViewPr>
  <p:slideViewPr>
    <p:cSldViewPr snapToGrid="0">
      <p:cViewPr varScale="1">
        <p:scale>
          <a:sx n="56" d="100"/>
          <a:sy n="56" d="100"/>
        </p:scale>
        <p:origin x="10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36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09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572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48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9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6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0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51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73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64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96E0A-0B30-4416-951A-7CF735519F5A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4589D-4553-4B5E-BA0E-D243DA60D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50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0782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Традиционные ремесла</a:t>
            </a:r>
          </a:p>
          <a:p>
            <a:pPr algn="ctr"/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Курского края</a:t>
            </a:r>
            <a:endParaRPr lang="ru-RU" sz="5400" i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76200"/>
            <a:ext cx="8229600" cy="49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79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66" y="51619"/>
            <a:ext cx="9193160" cy="67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96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altay/1779701/2a0000016ae307a2241d441e6191ca05f225/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5" y="845505"/>
            <a:ext cx="6261360" cy="588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7447" y="166414"/>
            <a:ext cx="7997574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Выставочный зал «Курские промыслы и ремесла»</a:t>
            </a:r>
            <a:endParaRPr lang="ru-RU" sz="26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s://avatars.mds.yandex.net/get-altay/1871013/2a0000016ae307c9f4f69ddf4f5b1ec4db4d/X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246" y="794728"/>
            <a:ext cx="4916129" cy="595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42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8" y="0"/>
            <a:ext cx="8960464" cy="67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61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0.wp.com/russianarts.online/wp-content/uploads/2020/03/a1619-76546-_dsc8872.jpg?ss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" y="45244"/>
            <a:ext cx="3644900" cy="280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ildacdn.com/tild3335-3936-4166-b463-366332663232/1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67" y="70984"/>
            <a:ext cx="4188073" cy="27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00290" y="2930009"/>
            <a:ext cx="2695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rgbClr val="000000"/>
                </a:solidFill>
                <a:latin typeface="Open Sans"/>
              </a:rPr>
              <a:t>Суджанская</a:t>
            </a:r>
            <a:r>
              <a:rPr lang="ru-RU" b="1" dirty="0">
                <a:solidFill>
                  <a:srgbClr val="000000"/>
                </a:solidFill>
                <a:latin typeface="Open Sans"/>
              </a:rPr>
              <a:t> керамика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376" y="2847677"/>
            <a:ext cx="3678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Open Sans"/>
              </a:rPr>
              <a:t>Кожлянская глиняная игрушка</a:t>
            </a:r>
            <a:endParaRPr lang="ru-RU" dirty="0"/>
          </a:p>
        </p:txBody>
      </p:sp>
      <p:pic>
        <p:nvPicPr>
          <p:cNvPr id="1030" name="Picture 6" descr="https://cdn.culture.ru/images/ed4c1302-a2b9-5caf-abd1-889ca135bb6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679" y="70984"/>
            <a:ext cx="3952892" cy="27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10796" y="2930009"/>
            <a:ext cx="3434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rgbClr val="000000"/>
                </a:solidFill>
                <a:latin typeface="Open Sans"/>
              </a:rPr>
              <a:t>Суджанское</a:t>
            </a:r>
            <a:r>
              <a:rPr lang="ru-RU" b="1" dirty="0">
                <a:solidFill>
                  <a:srgbClr val="000000"/>
                </a:solidFill>
                <a:latin typeface="Open Sans"/>
              </a:rPr>
              <a:t> ковроткачество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6" y="3990975"/>
            <a:ext cx="4113943" cy="27908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8938" y="3996421"/>
            <a:ext cx="3750916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XX века в Курской губернии существовало около 21 промысла</a:t>
            </a:r>
            <a:r>
              <a:rPr lang="ru-RU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526244"/>
            <a:ext cx="418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rgbClr val="000000"/>
                </a:solidFill>
                <a:latin typeface="Open Sans"/>
              </a:rPr>
              <a:t>Саморядовское</a:t>
            </a:r>
            <a:r>
              <a:rPr lang="ru-RU" b="1" dirty="0">
                <a:solidFill>
                  <a:srgbClr val="000000"/>
                </a:solidFill>
                <a:latin typeface="Open Sans"/>
              </a:rPr>
              <a:t> узорное ткачество</a:t>
            </a:r>
            <a:endParaRPr lang="ru-RU" dirty="0"/>
          </a:p>
        </p:txBody>
      </p:sp>
      <p:pic>
        <p:nvPicPr>
          <p:cNvPr id="1032" name="Picture 8" descr="https://i.siteapi.org/wlMfX84X76WRTqSfR2__xjhF-U8=/fit-in/900x1000/center/top/filters:format(png)/f13fdfa860b6840.s.siteapi.org/img/90828a7270af83a55459a03160495ebabb9515f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940" y="3895576"/>
            <a:ext cx="3987942" cy="288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142389" y="3436583"/>
            <a:ext cx="514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Open Sans"/>
              </a:rPr>
              <a:t>Иконописная школа-мастерская </a:t>
            </a:r>
            <a:r>
              <a:rPr lang="ru-RU" b="1" dirty="0" err="1">
                <a:solidFill>
                  <a:srgbClr val="000000"/>
                </a:solidFill>
                <a:latin typeface="Open Sans"/>
              </a:rPr>
              <a:t>Шуклиных</a:t>
            </a:r>
            <a:endParaRPr lang="ru-RU" b="1" dirty="0">
              <a:solidFill>
                <a:srgbClr val="00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1771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74" y="114985"/>
            <a:ext cx="62388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Курская губерния — это в первую очередь гончарство и ткачество.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fhd.multiurok.ru/gallery/2019/02/12/38496/b4c61ea32043bdc171edc4876f4e77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" y="1504950"/>
            <a:ext cx="653213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43700" y="1351866"/>
            <a:ext cx="54483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2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Дроняево</a:t>
            </a:r>
            <a:r>
              <a:rPr lang="ru-RU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Курчатовского района издревле известно богатыми залежами различных глин. Добывали глину на бугре, который называли Глинище. Им на паях владели жители села. Местные жители сразу же нашли им применение: красную использовали гончары для изготовления посуды, а из белой женщины соседней деревушки </a:t>
            </a:r>
            <a:r>
              <a:rPr lang="ru-RU" sz="2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Кожля</a:t>
            </a:r>
            <a:r>
              <a:rPr lang="ru-RU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делали игрушки-свистульки. Эти народные промыслы сохранились до наших дней. </a:t>
            </a:r>
          </a:p>
          <a:p>
            <a:pPr indent="457200" algn="just"/>
            <a:r>
              <a:rPr lang="ru-RU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кажущейся похожести всех изделий промысла, работы каждого гончара носили индивидуальные черты. </a:t>
            </a:r>
            <a:r>
              <a:rPr lang="ru-RU" sz="2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Дроняевская</a:t>
            </a:r>
            <a:r>
              <a:rPr lang="ru-RU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посуда отличалась ромбовидным, розеточным и решеточным орнаментом.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30990" y="641494"/>
            <a:ext cx="55610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Дроняевский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гончарный промысел</a:t>
            </a:r>
          </a:p>
        </p:txBody>
      </p:sp>
    </p:spTree>
    <p:extLst>
      <p:ext uri="{BB962C8B-B14F-4D97-AF65-F5344CB8AC3E}">
        <p14:creationId xmlns:p14="http://schemas.microsoft.com/office/powerpoint/2010/main" val="578315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old-kursk.ru/book/razdorsky/sudja/pic/pic333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971594"/>
            <a:ext cx="3854754" cy="27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sd.multiurok.ru/html/2019/01/03/s_5c2dde7446e8c/1040911_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41" y="181282"/>
            <a:ext cx="4324349" cy="336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2157" y="96930"/>
            <a:ext cx="3375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Суджанская керамика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4639" y="577092"/>
            <a:ext cx="482395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Здесь более 350 лет династии и целые цеха мастеров охраняли секреты своего ремесла. Местные умельцы изготавливали посуду, изразцы, свистульки, глиняные скульптуры, копилки и церковную утварь. Популярны были фигурные сосуды в виде животных и птиц, предназначенные для хмельных напитков и обрядов. Каждый образ нес свой смысл – баран сулил богатство, казак на баране символизировал мужество и мощь.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54778" y="4297393"/>
            <a:ext cx="42473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суджанская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керамика была из красной глины, глазурованной и почти без росписи. Украшали изделия только оттиском и гончарным ножом.</a:t>
            </a:r>
            <a:endParaRPr lang="ru-RU" sz="2400" dirty="0"/>
          </a:p>
        </p:txBody>
      </p:sp>
      <p:pic>
        <p:nvPicPr>
          <p:cNvPr id="3078" name="Picture 6" descr="https://sun9-77.userapi.com/impg/SAxIkZxPVK6uKGnHetSUeo6QmuzV82XaoS1_Jg/F8WmvKbVG3o.jpg?size=384x512&amp;quality=96&amp;sign=53305073acf5ffd9d92ed1ae326425f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7800"/>
            <a:ext cx="2546350" cy="339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elcomekursk.ru/uploads/adf346a75e73fd3af643394e719b2152_w600_h400_cx0_cy0_cw1907_ch99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413" y="3932751"/>
            <a:ext cx="3638777" cy="28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26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888" y="88491"/>
            <a:ext cx="5721934" cy="36682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1887" y="176981"/>
            <a:ext cx="5715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Кожлянская глиняная игрушка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561" y="638646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32000" algn="just"/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Ее на протяжении 250 лет делали в деревне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Кожля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 примеру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дроняевских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гончаров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кожляне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тоже попробовали делать посуду из своей белой глины, но она была менее качественной, чем у соседей, и не подходила для крынок и горшков. Тогда они стали лепить игрушки-свистульки в виде разных птиц и зверей, а также барышень и кавалеров. После сушки свистульки обжигали, а затем расписывали куриным пером растительными красками желтого, зеленого, малинового и фиолетового цветов. Орнамент был простым, но всегда имел смысл: прямые и косые линии символизировали землю и дождь, решётки – поля, поделённые на наделы, ёлочки – урожай или древо жизни, волнистые линии – реку, пятнышки – плодородие. А еще раньше верили, что свист этих игрушек отгонял недобрых духов.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www.perunica.ru/uploads/posts/2017-03/148883198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027" y="3793610"/>
            <a:ext cx="3886844" cy="303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442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elcomekursk.ru/uploads/d758eb020f1065b06d97c0bc4f032d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1" y="108154"/>
            <a:ext cx="5031737" cy="416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elcomekursk.ru/uploads/1b7482d38ed435799202166293be87b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90" y="3256697"/>
            <a:ext cx="5179858" cy="343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89755" y="714052"/>
            <a:ext cx="67842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сёлах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Саморядово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Сторожевое в XIX–XX веках существовал старинный промысел ткачих-надомниц. Мастерицы на специальных станках – кроснах – ткали праздничные и обрядовые рушники, скатерти и пояса для народного костюма. 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108154"/>
            <a:ext cx="4938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Саморядовское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узорное ткачество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414436"/>
            <a:ext cx="662694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второй половине XX века традиционный орнамент стал более разнообразным и многоцветным. На полотенцах появились целые сюжетные композиции – букеты, хороводы, танцующие фигурки, ряды домов и церквей. Самыми распространенными мотивами стали изображения голубков на свадебном полотенце, двуглавого орла и петухов, обращенных друг к другу.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03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1268"/>
            <a:ext cx="4935794" cy="3368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30" y="68827"/>
            <a:ext cx="5050092" cy="3264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710" y="3411793"/>
            <a:ext cx="4873112" cy="34167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1884" y="18614"/>
            <a:ext cx="4113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Суджанское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ковроткачество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4129" y="470447"/>
            <a:ext cx="653845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 знаменитыми стали цветочные двусторонние ковры. Пряжу использовали шерстяную или полушерстяную. Для создания узора использовали шаблон или технический рисунок с расчерченными клетками,. Чем сложнее рисунок, тем плотнее получалось изделие. Фон обычно был черный или темно-синий, иногда – бледных пастельных оттенков. В центре ковра располагался медальон или венок из крупных маков, пионов или роз, 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5794" y="3832574"/>
            <a:ext cx="2113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вплетением мелких листьев, а также незабудок, колокольчиков и ромашек. Был и геометрический орнамент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72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s5.livemaster.ru/storage/27/df/3aabf3598118a5e2d9160bff679p--dlya-doma-i-interera-podnos-pletenyj-dlya-hleba-ovalnyj-iz-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" y="117785"/>
            <a:ext cx="5724669" cy="428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7342" y="147080"/>
            <a:ext cx="5991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Плетение из лозы в Глушковском районе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12470" y="706565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22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Для изготовления одной корзинки нужно потратить целый день, только стоит учесть, что эта работа требует немалых физических усилий. Хрупкие девушки вряд ли справятся с такой задачей, неудивительно, что чаще всего из лозы плетут мужчины. </a:t>
            </a:r>
            <a:endParaRPr lang="ru-RU" sz="2200" dirty="0"/>
          </a:p>
        </p:txBody>
      </p:sp>
      <p:pic>
        <p:nvPicPr>
          <p:cNvPr id="6148" name="Picture 4" descr="https://lozaramazanov.ru/d/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80" y="2928043"/>
            <a:ext cx="5769575" cy="38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vgazeta.ru/read/media/ivgazetaru/2014/yanvar/1101/loz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57" y="4545747"/>
            <a:ext cx="4074214" cy="226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012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" y="105695"/>
            <a:ext cx="9901084" cy="66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8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582</Words>
  <Application>Microsoft Office PowerPoint</Application>
  <PresentationFormat>Широкоэкранный</PresentationFormat>
  <Paragraphs>26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Татьяна Брежнева</cp:lastModifiedBy>
  <cp:revision>24</cp:revision>
  <dcterms:created xsi:type="dcterms:W3CDTF">2022-10-19T18:30:58Z</dcterms:created>
  <dcterms:modified xsi:type="dcterms:W3CDTF">2024-01-09T19:29:20Z</dcterms:modified>
</cp:coreProperties>
</file>