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6" r:id="rId7"/>
    <p:sldId id="265" r:id="rId8"/>
    <p:sldId id="263" r:id="rId9"/>
    <p:sldId id="267" r:id="rId10"/>
    <p:sldId id="262" r:id="rId11"/>
    <p:sldId id="261" r:id="rId12"/>
    <p:sldId id="260" r:id="rId13"/>
    <p:sldId id="269" r:id="rId14"/>
    <p:sldId id="271" r:id="rId15"/>
    <p:sldId id="270" r:id="rId16"/>
    <p:sldId id="268" r:id="rId17"/>
    <p:sldId id="273" r:id="rId18"/>
    <p:sldId id="27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DF8A-3847-45DB-ACFF-B703FDD1649A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47F8-E665-45E8-A1E9-450528971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316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DF8A-3847-45DB-ACFF-B703FDD1649A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47F8-E665-45E8-A1E9-450528971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771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DF8A-3847-45DB-ACFF-B703FDD1649A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47F8-E665-45E8-A1E9-450528971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24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DF8A-3847-45DB-ACFF-B703FDD1649A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47F8-E665-45E8-A1E9-450528971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864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DF8A-3847-45DB-ACFF-B703FDD1649A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47F8-E665-45E8-A1E9-450528971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394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DF8A-3847-45DB-ACFF-B703FDD1649A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47F8-E665-45E8-A1E9-450528971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563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DF8A-3847-45DB-ACFF-B703FDD1649A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47F8-E665-45E8-A1E9-450528971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764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DF8A-3847-45DB-ACFF-B703FDD1649A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47F8-E665-45E8-A1E9-450528971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74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DF8A-3847-45DB-ACFF-B703FDD1649A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47F8-E665-45E8-A1E9-450528971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770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DF8A-3847-45DB-ACFF-B703FDD1649A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47F8-E665-45E8-A1E9-450528971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338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DF8A-3847-45DB-ACFF-B703FDD1649A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47F8-E665-45E8-A1E9-450528971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912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DF8A-3847-45DB-ACFF-B703FDD1649A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147F8-E665-45E8-A1E9-450528971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36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zhel_museu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29.userapi.com/impg/JJzcNZcHpDEO6veb06qt-occlr-uF6HYP5W2yQ/hOX1eVY9b90.jpg?size=807x601&amp;quality=96&amp;sign=30c32b0616d570054bef6b675ce7b49c&amp;c_uniq_tag=7IjAuKF1soMMdDO6NZ3YkYTWw6ObsAX7Bp7eO4qcNGY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086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16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un9-59.userapi.com/impg/5fyNIMynWXEK8fE5XKXEf1Zdt8gilZ2eWRuIuQ/N7SeaFKwzWU.jpg?size=604x450&amp;quality=96&amp;sign=491d80779f13068eb96121f590b36c0a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0" y="0"/>
            <a:ext cx="92049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5733256"/>
            <a:ext cx="3189112" cy="936104"/>
          </a:xfrm>
        </p:spPr>
        <p:txBody>
          <a:bodyPr>
            <a:normAutofit/>
          </a:bodyPr>
          <a:lstStyle/>
          <a:p>
            <a:r>
              <a:rPr lang="ru-RU" sz="2400" b="1" dirty="0" err="1">
                <a:solidFill>
                  <a:srgbClr val="FFFF00"/>
                </a:solidFill>
              </a:rPr>
              <a:t>Дугинов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Владислав Иванович </a:t>
            </a:r>
          </a:p>
        </p:txBody>
      </p:sp>
    </p:spTree>
    <p:extLst>
      <p:ext uri="{BB962C8B-B14F-4D97-AF65-F5344CB8AC3E}">
        <p14:creationId xmlns:p14="http://schemas.microsoft.com/office/powerpoint/2010/main" val="2580471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un9-41.userapi.com/impg/-04SsoDv1bGDS3fH2YBq916LElVblcgK-K11AA/hJMtBITH3Sg.jpg?size=604x450&amp;quality=96&amp;sign=cc6c0df04e9c96aa8e657b30826bc8d3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49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6137920"/>
            <a:ext cx="4128904" cy="720080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Николай Михайлович Федоровский</a:t>
            </a:r>
          </a:p>
        </p:txBody>
      </p:sp>
    </p:spTree>
    <p:extLst>
      <p:ext uri="{BB962C8B-B14F-4D97-AF65-F5344CB8AC3E}">
        <p14:creationId xmlns:p14="http://schemas.microsoft.com/office/powerpoint/2010/main" val="3575817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sun9-67.userapi.com/impg/azubovwyKIjli0VfSm1EQfnuqhBSsVAaaZUwNg/ygmzxovExfk.jpg?size=604x450&amp;quality=96&amp;sign=55dfa0d6ad3f37184f448180d3e12c0f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825"/>
            <a:ext cx="9144000" cy="681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5949280"/>
            <a:ext cx="3477072" cy="792088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Коротков </a:t>
            </a:r>
            <a:br>
              <a:rPr lang="ru-RU" sz="2700" b="1" dirty="0"/>
            </a:br>
            <a:r>
              <a:rPr lang="ru-RU" sz="2700" b="1" dirty="0"/>
              <a:t>Николай Сергеевич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93007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sun9-15.userapi.com/impg/LksMuv46w3hHqVsvTnLFuf6DvHN5R5_Y6H6qHQ/6mpE_MytBPM.jpg?size=604x450&amp;quality=96&amp;sign=53430658701b1023f8f855549dee34b9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49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1415" y="5921896"/>
            <a:ext cx="3765104" cy="936104"/>
          </a:xfrm>
        </p:spPr>
        <p:txBody>
          <a:bodyPr/>
          <a:lstStyle/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Абросимов </a:t>
            </a:r>
            <a:b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Павел Васильевич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46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un9-77.userapi.com/impg/tmOlGUMcb6tlD0X9ggorx0OMMb0oB3V33RjjQw/5uRzvftp5eg.jpg?size=604x450&amp;quality=96&amp;sign=ba872587cc9a939d8145059a05ee8924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49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5877272"/>
            <a:ext cx="2518862" cy="86409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Пузанов 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Иван Иванович</a:t>
            </a:r>
          </a:p>
        </p:txBody>
      </p:sp>
    </p:spTree>
    <p:extLst>
      <p:ext uri="{BB962C8B-B14F-4D97-AF65-F5344CB8AC3E}">
        <p14:creationId xmlns:p14="http://schemas.microsoft.com/office/powerpoint/2010/main" val="180603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un9-7.userapi.com/impg/w7xTlOVPhdoKQSxpaAg8d_L2nipggDDPVAhb6g/nv2HU8PtwOU.jpg?size=604x449&amp;quality=96&amp;sign=64832b3d31996eb47fd53a5ba675a4e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254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6093831"/>
            <a:ext cx="4629200" cy="792088"/>
          </a:xfrm>
        </p:spPr>
        <p:txBody>
          <a:bodyPr/>
          <a:lstStyle/>
          <a:p>
            <a:r>
              <a:rPr lang="ru-RU" sz="2400" b="1" dirty="0" err="1">
                <a:solidFill>
                  <a:srgbClr val="FFFF00"/>
                </a:solidFill>
              </a:rPr>
              <a:t>Обыдёнников</a:t>
            </a:r>
            <a:r>
              <a:rPr lang="ru-RU" sz="2400" b="1" dirty="0">
                <a:solidFill>
                  <a:srgbClr val="FFFF00"/>
                </a:solidFill>
              </a:rPr>
              <a:t> Виктор Иванович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40124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un9-73.userapi.com/impg/GePbKaMS5yKSPvf7sCXQNT22Xu4Tv_H3WO099g/X0HnzovGaww.jpg?size=604x450&amp;quality=96&amp;sign=cff8f587acbc6940fbbfacb4bc1949df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17"/>
            <a:ext cx="9144000" cy="681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5445224"/>
            <a:ext cx="3189040" cy="1152128"/>
          </a:xfrm>
        </p:spPr>
        <p:txBody>
          <a:bodyPr>
            <a:normAutofit/>
          </a:bodyPr>
          <a:lstStyle/>
          <a:p>
            <a:r>
              <a:rPr lang="ru-RU" sz="2400" b="1" dirty="0"/>
              <a:t>Семёнов</a:t>
            </a:r>
            <a:br>
              <a:rPr lang="ru-RU" sz="2400" b="1" dirty="0"/>
            </a:br>
            <a:r>
              <a:rPr lang="ru-RU" sz="2400" b="1" dirty="0"/>
              <a:t>Фёдор Алексеевич</a:t>
            </a:r>
          </a:p>
        </p:txBody>
      </p:sp>
    </p:spTree>
    <p:extLst>
      <p:ext uri="{BB962C8B-B14F-4D97-AF65-F5344CB8AC3E}">
        <p14:creationId xmlns:p14="http://schemas.microsoft.com/office/powerpoint/2010/main" val="1261252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un9-51.userapi.com/impg/83rxJYl36IMUcNSqIcwD8NM3GlU89Qa9JmQGYw/tiAGMbllOAo.jpg?size=604x450&amp;quality=96&amp;sign=580ceab239abd6ab12af626276d72c68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49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5373216"/>
            <a:ext cx="3405064" cy="115212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Журавский 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Дмитрий Иванович </a:t>
            </a:r>
          </a:p>
        </p:txBody>
      </p:sp>
    </p:spTree>
    <p:extLst>
      <p:ext uri="{BB962C8B-B14F-4D97-AF65-F5344CB8AC3E}">
        <p14:creationId xmlns:p14="http://schemas.microsoft.com/office/powerpoint/2010/main" val="3314225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un9-56.userapi.com/impg/a7DS4-s6iqeYP7a6WZJw2K4Zl9YEsFTNrdNfmQ/bMEthhAWcxc.jpg?size=604x450&amp;quality=96&amp;sign=8a11cc84c0a880fa635e196c8a1b91ab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6" y="-2588"/>
            <a:ext cx="9170920" cy="683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5949279"/>
            <a:ext cx="3560542" cy="856363"/>
          </a:xfrm>
        </p:spPr>
        <p:txBody>
          <a:bodyPr>
            <a:normAutofit/>
          </a:bodyPr>
          <a:lstStyle/>
          <a:p>
            <a:r>
              <a:rPr lang="ru-RU" sz="2400" b="1" dirty="0" err="1">
                <a:solidFill>
                  <a:srgbClr val="FFFF00"/>
                </a:solidFill>
              </a:rPr>
              <a:t>Жаткин</a:t>
            </a:r>
            <a:r>
              <a:rPr lang="ru-RU" sz="2400" b="1" dirty="0">
                <a:solidFill>
                  <a:srgbClr val="FFFF00"/>
                </a:solidFill>
              </a:rPr>
              <a:t> Олег Алексеевич</a:t>
            </a:r>
          </a:p>
        </p:txBody>
      </p:sp>
    </p:spTree>
    <p:extLst>
      <p:ext uri="{BB962C8B-B14F-4D97-AF65-F5344CB8AC3E}">
        <p14:creationId xmlns:p14="http://schemas.microsoft.com/office/powerpoint/2010/main" val="1598755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 материалам </a:t>
            </a:r>
            <a:r>
              <a:rPr lang="ru-RU" dirty="0" err="1"/>
              <a:t>Железногорского</a:t>
            </a:r>
            <a:r>
              <a:rPr lang="ru-RU" dirty="0"/>
              <a:t> краеведческого музея</a:t>
            </a:r>
          </a:p>
          <a:p>
            <a:r>
              <a:rPr lang="en-US" dirty="0">
                <a:hlinkClick r:id="rId2"/>
              </a:rPr>
              <a:t>https://vk.com/zhel_museum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860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55.userapi.com/impg/pgp1gDcmgNBrOIuK77mTw9EMKBnIuR_GU5VUaw/bCBVi-3xLTU.jpg?size=604x453&amp;quality=96&amp;sign=f22e3d238c9f06e97417d358a4b8f3f0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5" y="0"/>
            <a:ext cx="9143243" cy="685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5877272"/>
            <a:ext cx="3744416" cy="57606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2">
                    <a:lumMod val="90000"/>
                  </a:schemeClr>
                </a:solidFill>
              </a:rPr>
              <a:t>ГУРЕВИЧ </a:t>
            </a:r>
            <a:br>
              <a:rPr lang="ru-RU" sz="2400" b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90000"/>
                  </a:schemeClr>
                </a:solidFill>
              </a:rPr>
              <a:t>МИХАИЛ ИОСИФОВИЧ </a:t>
            </a:r>
          </a:p>
        </p:txBody>
      </p:sp>
    </p:spTree>
    <p:extLst>
      <p:ext uri="{BB962C8B-B14F-4D97-AF65-F5344CB8AC3E}">
        <p14:creationId xmlns:p14="http://schemas.microsoft.com/office/powerpoint/2010/main" val="1032469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61.userapi.com/impg/c9hniendZLnmYH04d_2SGUAt0RT2_uzIi3T_Ww/jrDyloW0kEs.jpg?size=604x445&amp;quality=96&amp;sign=ccd2391fbbf279f9ee95afbb3f0f38cd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83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3539" y="6093296"/>
            <a:ext cx="3736326" cy="648072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Шухов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Владимир Григорьевич</a:t>
            </a:r>
          </a:p>
        </p:txBody>
      </p:sp>
    </p:spTree>
    <p:extLst>
      <p:ext uri="{BB962C8B-B14F-4D97-AF65-F5344CB8AC3E}">
        <p14:creationId xmlns:p14="http://schemas.microsoft.com/office/powerpoint/2010/main" val="1048525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18.userapi.com/impg/dI3eBZ4vACas5yEsvJVjDvIZ12vsir729kVgsA/nn4O6Tfek2M.jpg?size=604x453&amp;quality=96&amp;sign=05d9f3fdbf3b9baaf8068d5d066d16d4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80" y="41575"/>
            <a:ext cx="9148580" cy="686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5877271"/>
            <a:ext cx="3837112" cy="994017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Борис Яковлевич </a:t>
            </a:r>
            <a:r>
              <a:rPr lang="ru-RU" sz="2400" b="1" dirty="0" err="1">
                <a:solidFill>
                  <a:srgbClr val="FF0000"/>
                </a:solidFill>
              </a:rPr>
              <a:t>Букреев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7220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57.userapi.com/impg/rSZ5f6vj-RePzAjTanv4smHFxotE0nQto5G7Kg/lgIYFEPRbYU.jpg?size=604x450&amp;quality=96&amp;sign=0bb4a80a621aec2ae8d7aa4d06aa4b72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49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2736" y="5877272"/>
            <a:ext cx="4001264" cy="648072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bg2"/>
                </a:solidFill>
              </a:rPr>
              <a:t>Горохов </a:t>
            </a:r>
            <a:br>
              <a:rPr lang="ru-RU" sz="2400" b="1" dirty="0">
                <a:solidFill>
                  <a:schemeClr val="bg2"/>
                </a:solidFill>
              </a:rPr>
            </a:br>
            <a:r>
              <a:rPr lang="ru-RU" sz="2400" b="1" dirty="0">
                <a:solidFill>
                  <a:schemeClr val="bg2"/>
                </a:solidFill>
              </a:rPr>
              <a:t>Виктор Дмитриевич</a:t>
            </a:r>
          </a:p>
        </p:txBody>
      </p:sp>
    </p:spTree>
    <p:extLst>
      <p:ext uri="{BB962C8B-B14F-4D97-AF65-F5344CB8AC3E}">
        <p14:creationId xmlns:p14="http://schemas.microsoft.com/office/powerpoint/2010/main" val="165853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75.userapi.com/impg/-yCtJwUWYEogbW4SlXLzI_y_F5p4CHPVq4rc0w/ChXIftH-Eq4.jpg?size=604x450&amp;quality=96&amp;sign=25545bdbc0d103ee1e7966d4e88c42d7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652"/>
            <a:ext cx="9144000" cy="681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192" y="5753084"/>
            <a:ext cx="2843808" cy="1104916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Алёхин </a:t>
            </a:r>
            <a:br>
              <a:rPr lang="ru-RU" sz="2400" b="1" dirty="0">
                <a:solidFill>
                  <a:srgbClr val="FFC000"/>
                </a:solidFill>
              </a:rPr>
            </a:br>
            <a:r>
              <a:rPr lang="ru-RU" sz="2400" b="1" dirty="0">
                <a:solidFill>
                  <a:srgbClr val="FFC000"/>
                </a:solidFill>
              </a:rPr>
              <a:t>Василий Васильевич</a:t>
            </a:r>
          </a:p>
        </p:txBody>
      </p:sp>
    </p:spTree>
    <p:extLst>
      <p:ext uri="{BB962C8B-B14F-4D97-AF65-F5344CB8AC3E}">
        <p14:creationId xmlns:p14="http://schemas.microsoft.com/office/powerpoint/2010/main" val="2683092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9-42.userapi.com/impg/x9uLsv-rUrwxMr3Msn_2n0kQIrLgfHynKKhX_A/6r1Dp3lwuYE.jpg?size=604x450&amp;quality=96&amp;sign=7d31f031de3cfd4de2dfe85f0adf7a89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4014"/>
            <a:ext cx="9211783" cy="686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877272"/>
            <a:ext cx="3405064" cy="792088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Надененко 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Сергей Иванович</a:t>
            </a:r>
          </a:p>
        </p:txBody>
      </p:sp>
    </p:spTree>
    <p:extLst>
      <p:ext uri="{BB962C8B-B14F-4D97-AF65-F5344CB8AC3E}">
        <p14:creationId xmlns:p14="http://schemas.microsoft.com/office/powerpoint/2010/main" val="3854100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un9-43.userapi.com/impg/JF_GlPnN9Uu-SNM9SJWWshvqLAfWw3xPJlMKWw/uXS4Ygs8odE.jpg?size=604x450&amp;quality=96&amp;sign=8b36a4a3454260b2f6d05a15289330ef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2049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4328" y="5805264"/>
            <a:ext cx="1680632" cy="936104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Колосов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Михаил 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Николаевич</a:t>
            </a:r>
          </a:p>
        </p:txBody>
      </p:sp>
    </p:spTree>
    <p:extLst>
      <p:ext uri="{BB962C8B-B14F-4D97-AF65-F5344CB8AC3E}">
        <p14:creationId xmlns:p14="http://schemas.microsoft.com/office/powerpoint/2010/main" val="1078616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un9-73.userapi.com/impg/7bErz1z8srieojToBLf0oi4_epfA3lewJbfW3Q/qYcNWHbamqA.jpg?size=683x503&amp;quality=96&amp;sign=39d19066b774c15eb3f6fc11b1e6ca96&amp;c_uniq_tag=yF0CILqAVQ8Ce36IloanY6EW_0v3BmZ2ImchQC8Y-o8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168" cy="688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5886306"/>
            <a:ext cx="3096344" cy="971694"/>
          </a:xfrm>
        </p:spPr>
        <p:txBody>
          <a:bodyPr>
            <a:normAutofit/>
          </a:bodyPr>
          <a:lstStyle/>
          <a:p>
            <a:r>
              <a:rPr lang="ru-RU" sz="2400" b="1" dirty="0" err="1">
                <a:solidFill>
                  <a:srgbClr val="FF0000"/>
                </a:solidFill>
              </a:rPr>
              <a:t>Эмануэль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Николай Маркович </a:t>
            </a:r>
          </a:p>
        </p:txBody>
      </p:sp>
    </p:spTree>
    <p:extLst>
      <p:ext uri="{BB962C8B-B14F-4D97-AF65-F5344CB8AC3E}">
        <p14:creationId xmlns:p14="http://schemas.microsoft.com/office/powerpoint/2010/main" val="31671090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79</Words>
  <Application>Microsoft Office PowerPoint</Application>
  <PresentationFormat>Экран (4:3)</PresentationFormat>
  <Paragraphs>19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Презентация PowerPoint</vt:lpstr>
      <vt:lpstr>ГУРЕВИЧ  МИХАИЛ ИОСИФОВИЧ </vt:lpstr>
      <vt:lpstr>Шухов Владимир Григорьевич</vt:lpstr>
      <vt:lpstr>Борис Яковлевич Букреев </vt:lpstr>
      <vt:lpstr>Горохов  Виктор Дмитриевич</vt:lpstr>
      <vt:lpstr>Алёхин  Василий Васильевич</vt:lpstr>
      <vt:lpstr>Надененко  Сергей Иванович</vt:lpstr>
      <vt:lpstr>Колосов Михаил  Николаевич</vt:lpstr>
      <vt:lpstr>Эмануэль  Николай Маркович </vt:lpstr>
      <vt:lpstr>Дугинов  Владислав Иванович </vt:lpstr>
      <vt:lpstr>Николай Михайлович Федоровский</vt:lpstr>
      <vt:lpstr>Коротков  Николай Сергеевич </vt:lpstr>
      <vt:lpstr>Абросимов  Павел Васильевич</vt:lpstr>
      <vt:lpstr>Пузанов  Иван Иванович</vt:lpstr>
      <vt:lpstr>Обыдёнников Виктор Иванович </vt:lpstr>
      <vt:lpstr>Семёнов Фёдор Алексеевич</vt:lpstr>
      <vt:lpstr>Журавский  Дмитрий Иванович </vt:lpstr>
      <vt:lpstr>Жаткин Олег Алексеевич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Татьяна Брежнева</cp:lastModifiedBy>
  <cp:revision>4</cp:revision>
  <dcterms:created xsi:type="dcterms:W3CDTF">2023-08-20T22:16:45Z</dcterms:created>
  <dcterms:modified xsi:type="dcterms:W3CDTF">2024-01-09T20:08:17Z</dcterms:modified>
</cp:coreProperties>
</file>