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61" r:id="rId5"/>
    <p:sldId id="256" r:id="rId6"/>
    <p:sldId id="257" r:id="rId7"/>
    <p:sldId id="287" r:id="rId8"/>
    <p:sldId id="288" r:id="rId9"/>
    <p:sldId id="259" r:id="rId10"/>
    <p:sldId id="258" r:id="rId11"/>
    <p:sldId id="26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CCFF66"/>
    <a:srgbClr val="FF0066"/>
    <a:srgbClr val="CC9900"/>
    <a:srgbClr val="CCCCFF"/>
    <a:srgbClr val="99FFCC"/>
    <a:srgbClr val="66FFCC"/>
    <a:srgbClr val="FF7C8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4" autoAdjust="0"/>
    <p:restoredTop sz="94660"/>
  </p:normalViewPr>
  <p:slideViewPr>
    <p:cSldViewPr>
      <p:cViewPr>
        <p:scale>
          <a:sx n="82" d="100"/>
          <a:sy n="82" d="100"/>
        </p:scale>
        <p:origin x="-10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км</c:v>
                </c:pt>
              </c:strCache>
            </c:strRef>
          </c:tx>
          <c:invertIfNegative val="0"/>
          <c:cat>
            <c:strRef>
              <c:f>Лист1!$A$2:$A$29</c:f>
              <c:strCache>
                <c:ptCount val="28"/>
                <c:pt idx="0">
                  <c:v>Беловский</c:v>
                </c:pt>
                <c:pt idx="1">
                  <c:v>Большесолдатский</c:v>
                </c:pt>
                <c:pt idx="2">
                  <c:v>Глушковский</c:v>
                </c:pt>
                <c:pt idx="3">
                  <c:v>Горшеченский</c:v>
                </c:pt>
                <c:pt idx="4">
                  <c:v>Дмитриевский</c:v>
                </c:pt>
                <c:pt idx="5">
                  <c:v>Железногорский</c:v>
                </c:pt>
                <c:pt idx="6">
                  <c:v>Золотухинский</c:v>
                </c:pt>
                <c:pt idx="7">
                  <c:v>Касторинский</c:v>
                </c:pt>
                <c:pt idx="8">
                  <c:v>Конышёвский</c:v>
                </c:pt>
                <c:pt idx="9">
                  <c:v>Кореневский</c:v>
                </c:pt>
                <c:pt idx="10">
                  <c:v>Курский</c:v>
                </c:pt>
                <c:pt idx="11">
                  <c:v>Курчатовский</c:v>
                </c:pt>
                <c:pt idx="12">
                  <c:v>Льговский</c:v>
                </c:pt>
                <c:pt idx="13">
                  <c:v>Мантуровский</c:v>
                </c:pt>
                <c:pt idx="14">
                  <c:v>Медвенский</c:v>
                </c:pt>
                <c:pt idx="15">
                  <c:v>Обоянский</c:v>
                </c:pt>
                <c:pt idx="16">
                  <c:v>Октябрьский</c:v>
                </c:pt>
                <c:pt idx="17">
                  <c:v>Поныровский</c:v>
                </c:pt>
                <c:pt idx="18">
                  <c:v>Пристенский</c:v>
                </c:pt>
                <c:pt idx="19">
                  <c:v>Рыльский</c:v>
                </c:pt>
                <c:pt idx="20">
                  <c:v>Советский</c:v>
                </c:pt>
                <c:pt idx="21">
                  <c:v>Солнцевский</c:v>
                </c:pt>
                <c:pt idx="22">
                  <c:v>Суджанский</c:v>
                </c:pt>
                <c:pt idx="23">
                  <c:v>Тимский</c:v>
                </c:pt>
                <c:pt idx="24">
                  <c:v>Фатежский</c:v>
                </c:pt>
                <c:pt idx="25">
                  <c:v>Хомутовский</c:v>
                </c:pt>
                <c:pt idx="26">
                  <c:v>Черемисиновский</c:v>
                </c:pt>
                <c:pt idx="27">
                  <c:v>Щигровский</c:v>
                </c:pt>
              </c:strCache>
            </c:strRef>
          </c:cat>
          <c:val>
            <c:numRef>
              <c:f>Лист1!$B$2:$B$29</c:f>
              <c:numCache>
                <c:formatCode>General</c:formatCode>
                <c:ptCount val="28"/>
                <c:pt idx="0">
                  <c:v>950</c:v>
                </c:pt>
                <c:pt idx="1">
                  <c:v>810</c:v>
                </c:pt>
                <c:pt idx="2">
                  <c:v>850</c:v>
                </c:pt>
                <c:pt idx="3">
                  <c:v>1395</c:v>
                </c:pt>
                <c:pt idx="4">
                  <c:v>1269</c:v>
                </c:pt>
                <c:pt idx="5">
                  <c:v>991</c:v>
                </c:pt>
                <c:pt idx="6">
                  <c:v>1157</c:v>
                </c:pt>
                <c:pt idx="7">
                  <c:v>1225</c:v>
                </c:pt>
                <c:pt idx="8">
                  <c:v>1134</c:v>
                </c:pt>
                <c:pt idx="9">
                  <c:v>871</c:v>
                </c:pt>
                <c:pt idx="10">
                  <c:v>1657</c:v>
                </c:pt>
                <c:pt idx="11">
                  <c:v>621</c:v>
                </c:pt>
                <c:pt idx="12">
                  <c:v>1029</c:v>
                </c:pt>
                <c:pt idx="13">
                  <c:v>1016</c:v>
                </c:pt>
                <c:pt idx="14">
                  <c:v>1080</c:v>
                </c:pt>
                <c:pt idx="15">
                  <c:v>1026</c:v>
                </c:pt>
                <c:pt idx="16">
                  <c:v>628</c:v>
                </c:pt>
                <c:pt idx="17">
                  <c:v>672</c:v>
                </c:pt>
                <c:pt idx="18">
                  <c:v>1001</c:v>
                </c:pt>
                <c:pt idx="19">
                  <c:v>1505</c:v>
                </c:pt>
                <c:pt idx="20">
                  <c:v>1201</c:v>
                </c:pt>
                <c:pt idx="21">
                  <c:v>1051</c:v>
                </c:pt>
                <c:pt idx="22">
                  <c:v>994</c:v>
                </c:pt>
                <c:pt idx="23">
                  <c:v>882</c:v>
                </c:pt>
                <c:pt idx="24">
                  <c:v>1281</c:v>
                </c:pt>
                <c:pt idx="25">
                  <c:v>1194</c:v>
                </c:pt>
                <c:pt idx="26">
                  <c:v>813</c:v>
                </c:pt>
                <c:pt idx="27">
                  <c:v>1265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283008"/>
        <c:axId val="64879936"/>
      </c:barChart>
      <c:catAx>
        <c:axId val="122283008"/>
        <c:scaling>
          <c:orientation val="minMax"/>
        </c:scaling>
        <c:delete val="0"/>
        <c:axPos val="b"/>
        <c:majorTickMark val="out"/>
        <c:minorTickMark val="none"/>
        <c:tickLblPos val="nextTo"/>
        <c:crossAx val="64879936"/>
        <c:crosses val="autoZero"/>
        <c:auto val="1"/>
        <c:lblAlgn val="ctr"/>
        <c:lblOffset val="100"/>
        <c:noMultiLvlLbl val="0"/>
      </c:catAx>
      <c:valAx>
        <c:axId val="64879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283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Лист1!$A$2:$A$29</c:f>
              <c:strCache>
                <c:ptCount val="28"/>
                <c:pt idx="0">
                  <c:v>Беловский</c:v>
                </c:pt>
                <c:pt idx="1">
                  <c:v>Большесолдатский</c:v>
                </c:pt>
                <c:pt idx="2">
                  <c:v>Глушковский</c:v>
                </c:pt>
                <c:pt idx="3">
                  <c:v>Горшеченский</c:v>
                </c:pt>
                <c:pt idx="4">
                  <c:v>Дмитриевский</c:v>
                </c:pt>
                <c:pt idx="5">
                  <c:v>Железногорский</c:v>
                </c:pt>
                <c:pt idx="6">
                  <c:v>Золотухинский</c:v>
                </c:pt>
                <c:pt idx="7">
                  <c:v>Касторинский</c:v>
                </c:pt>
                <c:pt idx="8">
                  <c:v>Конышёвский</c:v>
                </c:pt>
                <c:pt idx="9">
                  <c:v>Кореневский</c:v>
                </c:pt>
                <c:pt idx="10">
                  <c:v>Курский</c:v>
                </c:pt>
                <c:pt idx="11">
                  <c:v>Курчатовский</c:v>
                </c:pt>
                <c:pt idx="12">
                  <c:v>Льговский</c:v>
                </c:pt>
                <c:pt idx="13">
                  <c:v>Мантуровский</c:v>
                </c:pt>
                <c:pt idx="14">
                  <c:v>Медвенский</c:v>
                </c:pt>
                <c:pt idx="15">
                  <c:v>Обоянский</c:v>
                </c:pt>
                <c:pt idx="16">
                  <c:v>Октябрьский</c:v>
                </c:pt>
                <c:pt idx="17">
                  <c:v>Поныровский</c:v>
                </c:pt>
                <c:pt idx="18">
                  <c:v>Пристенский</c:v>
                </c:pt>
                <c:pt idx="19">
                  <c:v>Рыльский</c:v>
                </c:pt>
                <c:pt idx="20">
                  <c:v>Советский</c:v>
                </c:pt>
                <c:pt idx="21">
                  <c:v>Солнцевский</c:v>
                </c:pt>
                <c:pt idx="22">
                  <c:v>Суджанский</c:v>
                </c:pt>
                <c:pt idx="23">
                  <c:v>Тимский</c:v>
                </c:pt>
                <c:pt idx="24">
                  <c:v>Фатежский</c:v>
                </c:pt>
                <c:pt idx="25">
                  <c:v>Хомутовский</c:v>
                </c:pt>
                <c:pt idx="26">
                  <c:v>Черемисиновский</c:v>
                </c:pt>
                <c:pt idx="27">
                  <c:v>Щигровский</c:v>
                </c:pt>
              </c:strCache>
            </c:strRef>
          </c:cat>
          <c:val>
            <c:numRef>
              <c:f>Лист1!$B$2:$B$29</c:f>
              <c:numCache>
                <c:formatCode>General</c:formatCode>
                <c:ptCount val="28"/>
                <c:pt idx="0">
                  <c:v>15369</c:v>
                </c:pt>
                <c:pt idx="1">
                  <c:v>10998</c:v>
                </c:pt>
                <c:pt idx="2">
                  <c:v>19139</c:v>
                </c:pt>
                <c:pt idx="3">
                  <c:v>15609</c:v>
                </c:pt>
                <c:pt idx="4">
                  <c:v>14464</c:v>
                </c:pt>
                <c:pt idx="5">
                  <c:v>15564</c:v>
                </c:pt>
                <c:pt idx="6">
                  <c:v>21413</c:v>
                </c:pt>
                <c:pt idx="7">
                  <c:v>14877</c:v>
                </c:pt>
                <c:pt idx="8">
                  <c:v>8525</c:v>
                </c:pt>
                <c:pt idx="9">
                  <c:v>16052</c:v>
                </c:pt>
                <c:pt idx="10">
                  <c:v>57720</c:v>
                </c:pt>
                <c:pt idx="11">
                  <c:v>18544</c:v>
                </c:pt>
                <c:pt idx="12">
                  <c:v>11657</c:v>
                </c:pt>
                <c:pt idx="13">
                  <c:v>12164</c:v>
                </c:pt>
                <c:pt idx="14">
                  <c:v>16474</c:v>
                </c:pt>
                <c:pt idx="15">
                  <c:v>29577</c:v>
                </c:pt>
                <c:pt idx="16">
                  <c:v>24477</c:v>
                </c:pt>
                <c:pt idx="17">
                  <c:v>10794</c:v>
                </c:pt>
                <c:pt idx="18">
                  <c:v>15317</c:v>
                </c:pt>
                <c:pt idx="19">
                  <c:v>31184</c:v>
                </c:pt>
                <c:pt idx="20">
                  <c:v>16837</c:v>
                </c:pt>
                <c:pt idx="21">
                  <c:v>13379</c:v>
                </c:pt>
                <c:pt idx="22">
                  <c:v>26689</c:v>
                </c:pt>
                <c:pt idx="23">
                  <c:v>10767</c:v>
                </c:pt>
                <c:pt idx="24">
                  <c:v>17880</c:v>
                </c:pt>
                <c:pt idx="25">
                  <c:v>8914</c:v>
                </c:pt>
                <c:pt idx="26">
                  <c:v>8995</c:v>
                </c:pt>
                <c:pt idx="27">
                  <c:v>9975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264384"/>
        <c:axId val="114404736"/>
      </c:barChart>
      <c:catAx>
        <c:axId val="61264384"/>
        <c:scaling>
          <c:orientation val="minMax"/>
        </c:scaling>
        <c:delete val="0"/>
        <c:axPos val="b"/>
        <c:majorTickMark val="out"/>
        <c:minorTickMark val="none"/>
        <c:tickLblPos val="nextTo"/>
        <c:crossAx val="114404736"/>
        <c:crosses val="autoZero"/>
        <c:auto val="1"/>
        <c:lblAlgn val="ctr"/>
        <c:lblOffset val="100"/>
        <c:noMultiLvlLbl val="0"/>
      </c:catAx>
      <c:valAx>
        <c:axId val="114404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1264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972FA-51F3-4846-BEAB-560BBEB34B13}" type="datetimeFigureOut">
              <a:rPr lang="ru-RU" smtClean="0"/>
              <a:pPr/>
              <a:t>02.07.2023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2BDB-CE53-4502-9CA6-BED815D50B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://bol.rkursk.ru/" TargetMode="Externa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jpeg"/><Relationship Id="rId7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hyperlink" Target="http://dmitriev.rkursk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4.jpeg"/><Relationship Id="rId7" Type="http://schemas.openxmlformats.org/officeDocument/2006/relationships/image" Target="../media/image5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slide" Target="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4.jpeg"/><Relationship Id="rId4" Type="http://schemas.openxmlformats.org/officeDocument/2006/relationships/image" Target="../media/image6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4.jpeg"/><Relationship Id="rId7" Type="http://schemas.openxmlformats.org/officeDocument/2006/relationships/image" Target="../media/image6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hyperlink" Target="http://sovetskiyr.rkursk.ru/" TargetMode="External"/><Relationship Id="rId4" Type="http://schemas.openxmlformats.org/officeDocument/2006/relationships/image" Target="../media/image65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hyperlink" Target="http://solnr.rkursk.ru/" TargetMode="Externa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slide" Target="slide15.xml"/><Relationship Id="rId18" Type="http://schemas.openxmlformats.org/officeDocument/2006/relationships/slide" Target="slide35.xml"/><Relationship Id="rId26" Type="http://schemas.openxmlformats.org/officeDocument/2006/relationships/slide" Target="slide22.xml"/><Relationship Id="rId3" Type="http://schemas.openxmlformats.org/officeDocument/2006/relationships/slide" Target="slide25.xml"/><Relationship Id="rId21" Type="http://schemas.openxmlformats.org/officeDocument/2006/relationships/slide" Target="slide30.xml"/><Relationship Id="rId7" Type="http://schemas.openxmlformats.org/officeDocument/2006/relationships/slide" Target="slide18.xml"/><Relationship Id="rId12" Type="http://schemas.openxmlformats.org/officeDocument/2006/relationships/slide" Target="slide26.xml"/><Relationship Id="rId17" Type="http://schemas.openxmlformats.org/officeDocument/2006/relationships/slide" Target="slide36.xml"/><Relationship Id="rId25" Type="http://schemas.openxmlformats.org/officeDocument/2006/relationships/slide" Target="slide32.xml"/><Relationship Id="rId2" Type="http://schemas.openxmlformats.org/officeDocument/2006/relationships/image" Target="../media/image10.jpeg"/><Relationship Id="rId16" Type="http://schemas.openxmlformats.org/officeDocument/2006/relationships/slide" Target="slide20.xml"/><Relationship Id="rId20" Type="http://schemas.openxmlformats.org/officeDocument/2006/relationships/slide" Target="slide23.xml"/><Relationship Id="rId29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slide" Target="slide33.xml"/><Relationship Id="rId24" Type="http://schemas.openxmlformats.org/officeDocument/2006/relationships/slide" Target="slide27.xml"/><Relationship Id="rId5" Type="http://schemas.openxmlformats.org/officeDocument/2006/relationships/slide" Target="slide11.xml"/><Relationship Id="rId15" Type="http://schemas.openxmlformats.org/officeDocument/2006/relationships/slide" Target="slide21.xml"/><Relationship Id="rId23" Type="http://schemas.openxmlformats.org/officeDocument/2006/relationships/slide" Target="slide24.xml"/><Relationship Id="rId28" Type="http://schemas.openxmlformats.org/officeDocument/2006/relationships/slide" Target="slide12.xml"/><Relationship Id="rId10" Type="http://schemas.openxmlformats.org/officeDocument/2006/relationships/slide" Target="slide14.xml"/><Relationship Id="rId19" Type="http://schemas.openxmlformats.org/officeDocument/2006/relationships/slide" Target="slide31.xml"/><Relationship Id="rId4" Type="http://schemas.openxmlformats.org/officeDocument/2006/relationships/slide" Target="slide10.xml"/><Relationship Id="rId9" Type="http://schemas.openxmlformats.org/officeDocument/2006/relationships/slide" Target="slide13.xml"/><Relationship Id="rId14" Type="http://schemas.openxmlformats.org/officeDocument/2006/relationships/slide" Target="slide17.xml"/><Relationship Id="rId22" Type="http://schemas.openxmlformats.org/officeDocument/2006/relationships/slide" Target="slide9.xml"/><Relationship Id="rId27" Type="http://schemas.openxmlformats.org/officeDocument/2006/relationships/slide" Target="slide29.xml"/><Relationship Id="rId30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wand.com/ru/%D0%AF%D1%81%D0%B5%D0%BD%D1%8C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://www.wikiwand.com/ru/%D0%91%D0%B0%D0%B9%D1%80%D0%B0%D1%87%D0%BD%D1%8B%D0%B5_%D0%BB%D0%B5%D1%81%D0%B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5" Type="http://schemas.openxmlformats.org/officeDocument/2006/relationships/image" Target="../media/image14.jpeg"/><Relationship Id="rId10" Type="http://schemas.openxmlformats.org/officeDocument/2006/relationships/image" Target="../media/image16.jpeg"/><Relationship Id="rId4" Type="http://schemas.openxmlformats.org/officeDocument/2006/relationships/hyperlink" Target="https://www.sites.google.com/site/mestakursk46/belovsk" TargetMode="External"/><Relationship Id="rId9" Type="http://schemas.openxmlformats.org/officeDocument/2006/relationships/hyperlink" Target="http://www.wikiwand.com/ru/%D0%9A%D0%BB%D0%B5%D0%B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онкурс Я - Курянин\Шаблоны\OrangeSlaidPr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Конкурс Я - Курянин\Шаблоны\108333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64" y="1000108"/>
            <a:ext cx="8715436" cy="46518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00298" y="142852"/>
            <a:ext cx="4444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МКОУ «Бирюковская ООШ»</a:t>
            </a:r>
          </a:p>
          <a:p>
            <a:pPr algn="ctr"/>
            <a:r>
              <a:rPr lang="ru-RU" b="1" dirty="0" smtClean="0"/>
              <a:t>Большесолдатский район Курская область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28926" y="5715016"/>
            <a:ext cx="3478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Учитель начальных классов</a:t>
            </a:r>
          </a:p>
          <a:p>
            <a:pPr algn="ctr"/>
            <a:r>
              <a:rPr lang="ru-RU" b="1" dirty="0" smtClean="0"/>
              <a:t>МКОУ «Бирюковская ООШ»</a:t>
            </a:r>
          </a:p>
          <a:p>
            <a:pPr algn="ctr"/>
            <a:r>
              <a:rPr lang="ru-RU" b="1" dirty="0" smtClean="0"/>
              <a:t>Березуцкая Светлана Ильинична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2357430"/>
            <a:ext cx="60722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no Pro" pitchFamily="18" charset="0"/>
              </a:rPr>
              <a:t>Ты живёшь в Курской области?</a:t>
            </a:r>
          </a:p>
        </p:txBody>
      </p:sp>
      <p:pic>
        <p:nvPicPr>
          <p:cNvPr id="1028" name="Picture 4" descr="D:\Конкурс Я - Курянин\Шаблоны\857854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715139" y="-183812"/>
            <a:ext cx="2164485" cy="2626938"/>
          </a:xfrm>
          <a:prstGeom prst="rect">
            <a:avLst/>
          </a:prstGeom>
          <a:noFill/>
        </p:spPr>
      </p:pic>
      <p:pic>
        <p:nvPicPr>
          <p:cNvPr id="1029" name="Picture 5" descr="D:\2017-2018\Я -КУРЯНИН\флаг и герб курской област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5145804"/>
            <a:ext cx="2214578" cy="1500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4" name="Picture 6" descr="D:\2021-2022\Опыт работы по краеведению\Материалы\1123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428868"/>
            <a:ext cx="3500462" cy="253158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3108" y="142852"/>
            <a:ext cx="5969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Большесолдатский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3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4"/>
          <a:srcRect l="5367" t="5405" r="6085" b="13514"/>
          <a:stretch>
            <a:fillRect/>
          </a:stretch>
        </p:blipFill>
        <p:spPr bwMode="auto">
          <a:xfrm>
            <a:off x="1071538" y="571480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85852" y="785794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Дата образования: </a:t>
            </a:r>
            <a:r>
              <a:rPr lang="ru-RU" dirty="0" smtClean="0"/>
              <a:t>14 мая 1928 г.</a:t>
            </a:r>
          </a:p>
          <a:p>
            <a:r>
              <a:rPr lang="ru-RU" b="1" dirty="0" smtClean="0"/>
              <a:t>Население: </a:t>
            </a:r>
            <a:r>
              <a:rPr lang="ru-RU" dirty="0" smtClean="0"/>
              <a:t>10 998 чел. (1 января 2018 г.)</a:t>
            </a:r>
          </a:p>
          <a:p>
            <a:r>
              <a:rPr lang="ru-RU" b="1" dirty="0" smtClean="0"/>
              <a:t>Телефонный код: </a:t>
            </a:r>
            <a:r>
              <a:rPr lang="ru-RU" dirty="0" smtClean="0"/>
              <a:t>47136</a:t>
            </a:r>
          </a:p>
          <a:p>
            <a:r>
              <a:rPr lang="ru-RU" b="1" dirty="0" smtClean="0"/>
              <a:t>Площадь: </a:t>
            </a:r>
            <a:r>
              <a:rPr lang="ru-RU" dirty="0" smtClean="0"/>
              <a:t>810 км²</a:t>
            </a:r>
          </a:p>
          <a:p>
            <a:r>
              <a:rPr lang="ru-RU" b="1" dirty="0" smtClean="0"/>
              <a:t>Сайт: </a:t>
            </a:r>
            <a:r>
              <a:rPr lang="ru-RU" dirty="0" err="1" smtClean="0">
                <a:hlinkClick r:id="rId5"/>
              </a:rPr>
              <a:t>bol.rkursk.ru</a:t>
            </a:r>
            <a:endParaRPr lang="ru-RU" dirty="0"/>
          </a:p>
        </p:txBody>
      </p:sp>
      <p:pic>
        <p:nvPicPr>
          <p:cNvPr id="15" name="Picture 3" descr="D:\2017-2018\Я -КУРЯНИН\Гербы Курской области\Большесолдатскийpng.png"/>
          <p:cNvPicPr>
            <a:picLocks noChangeAspect="1" noChangeArrowheads="1"/>
          </p:cNvPicPr>
          <p:nvPr/>
        </p:nvPicPr>
        <p:blipFill>
          <a:blip r:embed="rId6"/>
          <a:srcRect r="5556" b="9375"/>
          <a:stretch>
            <a:fillRect/>
          </a:stretch>
        </p:blipFill>
        <p:spPr bwMode="auto">
          <a:xfrm>
            <a:off x="7000892" y="857232"/>
            <a:ext cx="1156615" cy="142876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85786" y="5000636"/>
            <a:ext cx="4392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Народное гуляние «Левада»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Саморядовском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сельсовете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с.Саморядово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д.Козырёвка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д.Будище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д.Бирюковка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 честь православного  праздника «Троица»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D:\2021-2022\Опыт работы по краеведению\Материалы\l853pXCu09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071942"/>
            <a:ext cx="3714776" cy="24784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5008" y="3714752"/>
            <a:ext cx="2437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Саморядовский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дом ремесел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8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142976" y="571480"/>
            <a:ext cx="4714908" cy="1857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500166" y="857232"/>
            <a:ext cx="42862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Население: 19 139 чел. (1 января 2018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Телефонный код: 47132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Площадь: 850 км²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glushkovo-kursk.narod.ru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6626" name="Picture 2" descr="D:\2021-2022\Опыт работы по краеведению\Материалы\Гербы Курской области\Глушковский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214422"/>
            <a:ext cx="1143008" cy="14714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357686" y="32861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с. Званное. Церковь Покрова Пресвятой Богородицы.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2021-2022\Опыт работы по краеведению\Материалы\ГЛУШКОВСКИЙ\16796_20110925_080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2571744"/>
            <a:ext cx="2833679" cy="21269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71736" y="285728"/>
            <a:ext cx="4621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Глушковский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5000636"/>
            <a:ext cx="52864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Возле д.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Карыж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на берегу Сейма находится «гладиолусовый луг»..В этих местах растет гладиолус тонкий, занесенный в Красную книгу Курской области. Его здесь так много, что во время цветения луг окрашивается в розовато-сиреневые тона.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D:\2021-2022\Опыт работы по краеведению\Материалы\ГЛУШКОВСКИЙ\Gladiolus_tenui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4786322"/>
            <a:ext cx="2651368" cy="177641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000628" y="6286520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7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2" name="AutoShape 2" descr="https://gorenka.org/images/religia/prihod/kuni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gorenka.org/images/religia/prihod/kuni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928662" y="428604"/>
            <a:ext cx="4714908" cy="21431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214414" y="928670"/>
            <a:ext cx="43577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15 609 чел. (1 января 2018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Телефонный код: 47133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1 395 км²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gorshechr.rkursk.ru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" name="Рисунок 9" descr="Герб муниципального образования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714356"/>
            <a:ext cx="164307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28860" y="142852"/>
            <a:ext cx="4925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Горшеченский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86380" y="3286124"/>
            <a:ext cx="342899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Церковь Казанской иконы Божией Матери — православный храм Курской и Рыльской епархии. Расположена в селе Ключ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122" name="Picture 2" descr="D:\2021-2022\Опыт работы по краеведению\Материалы\ГЛУШКОВСКИЙ\klyuch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2643182"/>
            <a:ext cx="3786214" cy="318466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714612" y="6286520"/>
            <a:ext cx="3929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http://</a:t>
            </a:r>
            <a:r>
              <a:rPr lang="ru-RU" sz="1200" b="1" dirty="0" err="1" smtClean="0">
                <a:solidFill>
                  <a:srgbClr val="FF0000"/>
                </a:solidFill>
              </a:rPr>
              <a:t>человекизаконкурск.рф</a:t>
            </a:r>
            <a:r>
              <a:rPr lang="ru-RU" sz="1200" b="1" dirty="0" smtClean="0">
                <a:solidFill>
                  <a:srgbClr val="FF0000"/>
                </a:solidFill>
              </a:rPr>
              <a:t>/</a:t>
            </a:r>
            <a:r>
              <a:rPr lang="en-US" sz="1200" b="1" dirty="0" err="1" smtClean="0">
                <a:solidFill>
                  <a:srgbClr val="FF0000"/>
                </a:solidFill>
              </a:rPr>
              <a:t>gorshechenskij-rajon</a:t>
            </a:r>
            <a:r>
              <a:rPr lang="en-US" sz="1200" b="1" dirty="0" smtClean="0">
                <a:solidFill>
                  <a:srgbClr val="FF0000"/>
                </a:solidFill>
              </a:rPr>
              <a:t>/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15272" y="585789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071538" y="571480"/>
            <a:ext cx="4714908" cy="21431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571604" y="928670"/>
            <a:ext cx="421484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Дата образования: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1928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Население: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14 464 чел. (1 января 2018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Телефонный код: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47150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Площадь: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1 269 км²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Сайт: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551A8B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4"/>
              </a:rPr>
              <a:t>dmitriev.rkursk.ru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4578" name="Picture 2" descr="D:\2021-2022\Опыт работы по краеведению\Материалы\Гербы Курской области\Дмитриевсий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857232"/>
            <a:ext cx="1181151" cy="1500198"/>
          </a:xfrm>
          <a:prstGeom prst="rect">
            <a:avLst/>
          </a:prstGeom>
          <a:noFill/>
        </p:spPr>
      </p:pic>
      <p:pic>
        <p:nvPicPr>
          <p:cNvPr id="8194" name="Picture 2" descr="D:\2021-2022\Опыт работы по краеведению\Материалы\db323f6efcb4aee9fab544e261356a63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2714620"/>
            <a:ext cx="3311526" cy="23574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57422" y="142852"/>
            <a:ext cx="4961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Дмитриевский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195" name="Picture 3" descr="D:\2021-2022\Опыт работы по краеведению\Материалы\d5fec3e09b58f2bf4fe253d802b36a89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14" y="2786058"/>
            <a:ext cx="3681988" cy="227171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57224" y="5072074"/>
            <a:ext cx="8072494" cy="144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Дмитриевский государственный краеведческий музей им. А.Ф.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Вангенгейма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основан в 1919 году. В годы Великой Отечественной войны музей не успели эвакуировать. В его залах расположились немецкие солдаты. Экспонаты и уникальные вещи были разграблены. По окончании войны экспозицию восстановили, и в 1946 году музей снова открылся для посетителей. В экспозиции отражена история Дмитриевского края с 12 века до настоящего времени.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15272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8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5984" y="285728"/>
            <a:ext cx="5445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Железногорский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928662" y="714356"/>
            <a:ext cx="4714908" cy="18573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" descr="D:\2021-2022\Опыт работы по краеведению\Материалы\Гербы Курской области\Железногор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58" y="857232"/>
            <a:ext cx="1114427" cy="1434665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357290" y="1071546"/>
            <a:ext cx="450059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Дата образования: 30 июля 1928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Население: 15 564 чел. (1 января 2018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Телефонный код: +7 47148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Площадь: 991 км²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zhel.rkursk.ru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2928934"/>
            <a:ext cx="30003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Курская магнитная аномалия, КМА — самый мощный на Земле железорудный бассейн. Один из крупнейших по запасам богатой железной руды район в мире.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5286388"/>
            <a:ext cx="764386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Михайловское железорудное месторождение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— железорудное месторождение в Курской области, вблизи города Железногорск. Основные рудные минералы: магнетит, гематит,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мартит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Месторождение открыто в 1950 году, начиная с 1960 года осваивается открытым способом. Средняя годовая добыча свыше 45 млн. тонн железной руды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1" descr="D:\2021-2022\Опыт работы по краеведению\Материалы\КМА.jpg"/>
          <p:cNvPicPr>
            <a:picLocks noChangeAspect="1" noChangeArrowheads="1"/>
          </p:cNvPicPr>
          <p:nvPr/>
        </p:nvPicPr>
        <p:blipFill>
          <a:blip r:embed="rId5"/>
          <a:srcRect l="3125" t="4167" r="2343" b="10416"/>
          <a:stretch>
            <a:fillRect/>
          </a:stretch>
        </p:blipFill>
        <p:spPr bwMode="auto">
          <a:xfrm>
            <a:off x="2000232" y="2643182"/>
            <a:ext cx="3929090" cy="266268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715272" y="6286520"/>
            <a:ext cx="1071570" cy="3571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00298" y="142852"/>
            <a:ext cx="507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Золотухинский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071538" y="571480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529" name="Picture 1" descr="D:\2021-2022\Опыт работы по краеведению\Материалы\Гербы Курской области\Золотухински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857232"/>
            <a:ext cx="1379944" cy="1357322"/>
          </a:xfrm>
          <a:prstGeom prst="rect">
            <a:avLst/>
          </a:prstGeom>
          <a:noFill/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571604" y="928670"/>
            <a:ext cx="43577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1929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21 413 чел. (1 января 2018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1 157 км²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zoladmin.ru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86446" y="3500438"/>
            <a:ext cx="314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Основан в 1597 году на месте явления Курской Коренной иконы.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D:\2021-2022\Опыт работы по краеведению\Материалы\25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4429132"/>
            <a:ext cx="1500198" cy="198359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14414" y="2214554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Ку́рская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Коренна́я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Рождества́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Пресвято́й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Богоро́дицы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пу́стынь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—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мужской монастырь Курской епархии Русской православной церкви, расположенный в местечке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Свобода.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D:\2021-2022\Опыт работы по краеведению\Материалы\655126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3643314"/>
            <a:ext cx="4412143" cy="272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643570" y="6286520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7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142976" y="571480"/>
            <a:ext cx="4714908" cy="21431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505" name="Picture 1" descr="D:\2021-2022\Опыт работы по краеведению\Материалы\Гербы Курской области\Кастториринский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1000108"/>
            <a:ext cx="1054348" cy="1357322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500166" y="1000108"/>
            <a:ext cx="43577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Дата образования: 13 июня 1934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Население: 14 877 чел. (1 января 2018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Телефонный код: +7 47157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Площадь: 1 225 км²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kastor.rkursk.ru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1736" y="285728"/>
            <a:ext cx="4842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Касторенский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Рисунок 7" descr="http://poskastornoe.narod.ru/images/00001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2786058"/>
            <a:ext cx="2814646" cy="318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0" y="2857496"/>
            <a:ext cx="4430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Мыльников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Григорий Михайлович –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дважды Герой Советского Союза.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43372" y="3714752"/>
            <a:ext cx="47149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Участник Великой Отечественной войны: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августе 1941 — феврале 1945 — лётчик, командир звена, заместитель командира и командир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авиаэскадрильи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174-го штурмового авиационного полка.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1538" y="6000768"/>
            <a:ext cx="5013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Бронзовый бюст Г. М.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Мыльникова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установлен в д. Егорьевка 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15272" y="6143644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285728"/>
            <a:ext cx="4844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Конышёвский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714356"/>
            <a:ext cx="4714908" cy="18573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1" name="Picture 1" descr="D:\2021-2022\Опыт работы по краеведению\Материалы\Гербы Курской области\Конышевский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1000108"/>
            <a:ext cx="1085846" cy="1397871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571604" y="1071546"/>
            <a:ext cx="43577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Дата образования: 1929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Население: 8 525 чел. (1 января 2018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Площадь: 1 134 км²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konishovskiyr.rkursk.ru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26" name="Picture 2" descr="D:\2021-2022\Опыт работы по краеведению\Материалы\eD_DKchZCs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2786058"/>
            <a:ext cx="3929090" cy="294681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7290" y="5719227"/>
            <a:ext cx="386670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Горбачев Александр Николаевич.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Художник, наш земляк.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29256" y="2714620"/>
            <a:ext cx="34290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Работал в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Конышевской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средней школе преподавателем рисования и черчения 25 лет, из них более 10 лет директором школы. Работая учителем, он не бросает заниматься живописью и в 1981 году организовывает свою первую персональную выставку живописных работ, где были представлены пейзажи окрестностей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Конышевки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и Льгова.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072066" y="5643578"/>
            <a:ext cx="3935308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2004 г был принят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члены Союза художников России.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15272" y="6286520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85852" y="571480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57" name="Picture 1" descr="D:\2021-2022\Опыт работы по краеведению\Материалы\Гербы Курской области\Коренев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785794"/>
            <a:ext cx="1085846" cy="1397871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643042" y="1000108"/>
            <a:ext cx="4286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Дата образования: 30 июля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Население: 16 052 чел. (1 января 2018 г.)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Площадь: 871 км²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pic>
        <p:nvPicPr>
          <p:cNvPr id="7" name="Рисунок 6" descr="Замок в российской глубинке для немецкой фройляйн.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2500306"/>
            <a:ext cx="564360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43174" y="285728"/>
            <a:ext cx="4591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Кореневский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14612" y="5715016"/>
            <a:ext cx="421484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Дворец для любимой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(конец 19в)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село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Сафоновка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Кореневского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района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715272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357290" y="500042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3" name="Picture 1" descr="D:\2021-2022\Опыт работы по краеведению\Материалы\Гербы Курской области\Кур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500042"/>
            <a:ext cx="1054348" cy="1357322"/>
          </a:xfrm>
          <a:prstGeom prst="rect">
            <a:avLst/>
          </a:prstGeom>
          <a:noFill/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643042" y="928670"/>
            <a:ext cx="44291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1929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57 720 чел. (1 января 2018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1 657 км²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kurskr.rkursk.ru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4857760"/>
            <a:ext cx="41434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Музей Н.В.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Плевицкой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с.Винниково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был открыт по распоряжению Губернатора Курской области А.Н. Михайлова к 130-летию со дня рождения певицы. Он создавался как филиал Курского областного краеведческого музея.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5500702"/>
            <a:ext cx="37862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Плевицкая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Надежда Васильевна - выдающаяся исполнительница русских песен, родилась в 1879 году в селе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Винниково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Курского уезда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D:\2021-2022\Опыт работы по краеведению\Материалы\1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143116"/>
            <a:ext cx="2178053" cy="329376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928926" y="142852"/>
            <a:ext cx="3543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Курский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9457" name="Picture 1" descr="D:\2021-2022\Опыт работы по краеведению\Материалы\138287974_4176369_DSC_000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2285992"/>
            <a:ext cx="4000528" cy="244381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572000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7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онкурс Я - Курянин\Шаблоны\168109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83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8794" y="571480"/>
            <a:ext cx="58579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Дорогой друг!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Тебе предоставляется возможность проверить,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насколько хорошо ты знаешь свой родной край.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Курская область – это частица огромной страны, России.  </a:t>
            </a:r>
          </a:p>
          <a:p>
            <a:pPr algn="ctr"/>
            <a:endParaRPr lang="ru-RU" dirty="0" smtClean="0">
              <a:latin typeface="Comic Sans MS" pitchFamily="66" charset="0"/>
            </a:endParaRPr>
          </a:p>
          <a:p>
            <a:pPr algn="ctr"/>
            <a:r>
              <a:rPr lang="ru-RU" dirty="0" smtClean="0">
                <a:latin typeface="Comic Sans MS" pitchFamily="66" charset="0"/>
              </a:rPr>
              <a:t>Протяженность границ нашего региона составляет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 171 км с севера на юг и 305 км с запада на восток.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Общая площадь территории – 29,8 </a:t>
            </a:r>
            <a:r>
              <a:rPr lang="ru-RU" dirty="0" err="1" smtClean="0">
                <a:latin typeface="Comic Sans MS" pitchFamily="66" charset="0"/>
              </a:rPr>
              <a:t>тыс</a:t>
            </a:r>
            <a:r>
              <a:rPr lang="ru-RU" dirty="0" smtClean="0">
                <a:latin typeface="Comic Sans MS" pitchFamily="66" charset="0"/>
              </a:rPr>
              <a:t> км².</a:t>
            </a:r>
          </a:p>
          <a:p>
            <a:pPr algn="ctr"/>
            <a:endParaRPr lang="ru-RU" dirty="0" smtClean="0">
              <a:latin typeface="Comic Sans MS" pitchFamily="66" charset="0"/>
            </a:endParaRPr>
          </a:p>
          <a:p>
            <a:pPr algn="ctr"/>
            <a:r>
              <a:rPr lang="ru-RU" dirty="0" smtClean="0">
                <a:latin typeface="Comic Sans MS" pitchFamily="66" charset="0"/>
              </a:rPr>
              <a:t>Административно-территориальное деление представлено 28 районами, 10 городами,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22 поселками городского типа</a:t>
            </a:r>
          </a:p>
          <a:p>
            <a:pPr algn="ctr"/>
            <a:endParaRPr lang="ru-RU" dirty="0" smtClean="0">
              <a:latin typeface="Comic Sans MS" pitchFamily="66" charset="0"/>
            </a:endParaRPr>
          </a:p>
          <a:p>
            <a:pPr algn="ctr"/>
            <a:r>
              <a:rPr lang="ru-RU" dirty="0" smtClean="0">
                <a:latin typeface="Comic Sans MS" pitchFamily="66" charset="0"/>
              </a:rPr>
              <a:t>Мы храним древнюю историю.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Наш главный город Курск возник в 1032г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642918"/>
            <a:ext cx="4714908" cy="17145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09" name="Picture 1" descr="D:\2021-2022\Опыт работы по краеведению\Материалы\Гербы Курской области\Курчатов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857232"/>
            <a:ext cx="1109840" cy="1428760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571604" y="1071546"/>
            <a:ext cx="4286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Население: 18 544 чел. (1 января 2018 г.)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Площадь: 621 км²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pic>
        <p:nvPicPr>
          <p:cNvPr id="7" name="Рисунок 6" descr="C:\Users\Татьяна\Documents\Я курянин\1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2285992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00298" y="285728"/>
            <a:ext cx="4817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Курчатовский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0" name="Рисунок 9" descr="https://www.rosenergoatom.ru/upload/medialibrary/45f/45fa1d96cb47871bb9eccd576faed63a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2786058"/>
            <a:ext cx="3467688" cy="168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85852" y="4500570"/>
            <a:ext cx="3357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Курская АЭС — атомная электростанция в России, расположенная в г. Курчатове Курской области, в 40 км к западу от г.Курска на берегу реки Сейм.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99688" y="4572008"/>
            <a:ext cx="344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Проект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строительства Курской АЭС-2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15272" y="6143644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7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85852" y="714356"/>
            <a:ext cx="4714908" cy="15001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5" name="Picture 1" descr="D:\2021-2022\Опыт работы по краеведению\Материалы\Гербы Курской области\Льговски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428604"/>
            <a:ext cx="1331345" cy="1428761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71604" y="1000108"/>
            <a:ext cx="4286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Население: 11 657 чел. (1 января 2018 г.)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Площадь: 1 029 км²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4612" y="285728"/>
            <a:ext cx="4028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Льговский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00166" y="5643578"/>
            <a:ext cx="7143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 доме под номером 31 по улице Карла Либкнехта города Льгова в январе 1904 года в семье Голиковых родился сын Аркаша, известный миру писатель Аркадий Петрович Гайдар. Прожил он здесь до 1909 года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D:\2021-2022\Опыт работы по краеведению\Материалы\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2214554"/>
            <a:ext cx="6359932" cy="35079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858148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285728"/>
            <a:ext cx="4924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Мантуровский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785794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1" name="Picture 1" descr="D:\2021-2022\Опыт работы по краеведению\Материалы\Гербы Курской области\Мантуров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1000108"/>
            <a:ext cx="1114427" cy="1434665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00166" y="1214422"/>
            <a:ext cx="43577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1977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12 164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1 016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man.rkursk.ru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" name="Рисунок 6" descr="http://www.russia-open.com/files/2772/Hram-Nikolaya-CHudotvorca_sightseeing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2571744"/>
            <a:ext cx="542928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14414" y="5715016"/>
            <a:ext cx="70009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Памятник архитектуры 18 в. —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каменная церковь Святителя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иколая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удотворца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(1746)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15272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14612" y="285728"/>
            <a:ext cx="441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Медвенский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785794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37" name="Picture 1" descr="D:\2021-2022\Опыт работы по краеведению\Материалы\Гербы Курской области\Медвен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1000108"/>
            <a:ext cx="1165332" cy="1500198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43042" y="1214422"/>
            <a:ext cx="42862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1970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16 474 чел. (1 января 2018 г.)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1 080 км²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medvenka.rkursk.ru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28794" y="5857892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Дом-музей писателя-фронтовика К.Д. Воробьева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с.Нижний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Реутец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6380" y="3071810"/>
            <a:ext cx="35718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Музей располагается в доме, где родился Константин Дмитриевич Воробьев (1919–1975) и где он прожил до 1935 года. В экспозиции музея отражен мир курской деревни 1920-х — середины 1930-х годов — реконструирована типичная для того времени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социокультурная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обстановка (предметы быта, орудия труда) и воссоздана максимально приближенная мемориальная среда.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D:\2021-2022\Опыт работы по краеведению\Материалы\v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071810"/>
            <a:ext cx="4185865" cy="235745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715272" y="6143644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14612" y="285728"/>
            <a:ext cx="4115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Обоянский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357290" y="714356"/>
            <a:ext cx="4714908" cy="18573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3" name="Picture 1" descr="D:\2021-2022\Опыт работы по краеведению\Материалы\Гербы Курской области\Обоян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857232"/>
            <a:ext cx="1428760" cy="1533303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43042" y="1142984"/>
            <a:ext cx="45005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30 июля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29 577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1 026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oboyan.rkursk.ru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" name="Рисунок 6" descr="Фотография достопримечательности Храм Александра Невского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2571744"/>
            <a:ext cx="364333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43504" y="2857496"/>
            <a:ext cx="3807949" cy="32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Храм Святого благоверного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великого князя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Александра Невского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построен в 1891-1907 гг. 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Храм исполнен в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русско-византийском стиле.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Является памятником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архитектуры федерального значения.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15272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142976" y="571480"/>
            <a:ext cx="4714908" cy="192882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9" name="Picture 1" descr="D:\2021-2022\Опыт работы по краеведению\Материалы\Гербы Курской области\Октябрь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857232"/>
            <a:ext cx="1114427" cy="1434665"/>
          </a:xfrm>
          <a:prstGeom prst="rect">
            <a:avLst/>
          </a:prstGeom>
          <a:noFill/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643042" y="928670"/>
            <a:ext cx="44291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1970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24 477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628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oktiabr.rkursk.ru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" name="Рисунок 6" descr="http://rud.exdat.com/pars_docs/tw_refs/395/394973/394973_html_48a69d7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2643182"/>
            <a:ext cx="35719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28794" y="5143512"/>
            <a:ext cx="2044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Авдеевская стоянка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857752" y="2428868"/>
            <a:ext cx="392909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252525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тоянка позднего палеолита, расположенная близ деревни Авдеевка Октябрьского района Курской области.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252525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Памятник был выявлен краеведом В.И.Самсоновым 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 июня 1941 года,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 несколько дней до начала  Великой Отечественной войны.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тот день были выкопаны в основном кости мамонтов —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лопатки, рёбра, бивни, зубы, а также осколки кремня и даже готовые орудия из него».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3174" y="285728"/>
            <a:ext cx="4599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Октябрьский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571480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5" name="Picture 1" descr="D:\2021-2022\Опыт работы по краеведению\Материалы\Гербы Курской области\Поныров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714356"/>
            <a:ext cx="1214446" cy="1563425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00166" y="1000108"/>
            <a:ext cx="46434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10 794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672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ponirir.rkursk.ru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8860" y="6072206"/>
            <a:ext cx="4554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Курская дуга. Северный фас. Поныри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46" y="3429000"/>
            <a:ext cx="30718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Северный фас заслужил славу непобедимой обороны советских войск, а сами немцы называли небольшой посёлок Поныри курским Сталинградом.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D:\2021-2022\Опыт работы по краеведению\Материалы\110864_53_1113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2750339"/>
            <a:ext cx="2071702" cy="155377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357422" y="142852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Поныровский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6" name="Picture 2" descr="D:\2021-2022\Опыт работы по краеведению\Материалы\preview-34559647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2714620"/>
            <a:ext cx="2298080" cy="1551718"/>
          </a:xfrm>
          <a:prstGeom prst="rect">
            <a:avLst/>
          </a:prstGeom>
          <a:noFill/>
        </p:spPr>
      </p:pic>
      <p:pic>
        <p:nvPicPr>
          <p:cNvPr id="11267" name="Picture 3" descr="D:\2021-2022\Опыт работы по краеведению\Материалы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4357694"/>
            <a:ext cx="2071702" cy="1514951"/>
          </a:xfrm>
          <a:prstGeom prst="rect">
            <a:avLst/>
          </a:prstGeom>
          <a:noFill/>
        </p:spPr>
      </p:pic>
      <p:pic>
        <p:nvPicPr>
          <p:cNvPr id="11268" name="Picture 4" descr="D:\2021-2022\Опыт работы по краеведению\Материалы\img-5274-stan-i-e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4357694"/>
            <a:ext cx="2371678" cy="150019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643834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9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AutoShape 2" descr="https://cs7.pikabu.ru/post_img/2018/10/29/6/15408047581369862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Водяная мельница в селе Красниково Курская область Водяная мельница, Курск, Мельница, Обоянь, Курская область, Исторический памятник, Экскурсия, История, Длиннопо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 descr="D:\2021-2022\Опыт работы по краеведению\Материалы\Водяная мельниц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285992"/>
            <a:ext cx="5792942" cy="3857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1" descr="D:\2021-2022\Опыт работы по краеведению\Материалы\Гербы Курской области\Пристенски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285728"/>
            <a:ext cx="1464479" cy="1571636"/>
          </a:xfrm>
          <a:prstGeom prst="rect">
            <a:avLst/>
          </a:prstGeom>
          <a:noFill/>
        </p:spPr>
      </p:pic>
      <p:pic>
        <p:nvPicPr>
          <p:cNvPr id="12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5"/>
          <a:srcRect l="5367" t="5405" r="6085" b="13514"/>
          <a:stretch>
            <a:fillRect/>
          </a:stretch>
        </p:blipFill>
        <p:spPr bwMode="auto">
          <a:xfrm>
            <a:off x="1071538" y="714356"/>
            <a:ext cx="4714908" cy="21431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71604" y="1214422"/>
            <a:ext cx="4572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1965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15 317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1 001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pristen.rkursk.ru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4612" y="285728"/>
            <a:ext cx="4593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Пристенский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728" y="6215082"/>
            <a:ext cx="6858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http://kursk-museum.ru/affiliates/muzei-vodyanaya-melnica/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5140" y="2786058"/>
            <a:ext cx="2241319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latin typeface="Arial" pitchFamily="34" charset="0"/>
                <a:cs typeface="Arial" pitchFamily="34" charset="0"/>
              </a:rPr>
              <a:t>с.Красниково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Водяная мельница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была построена в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1861г на реке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Ручей широкий – 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объект культурного 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наследия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регионального 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назначения</a:t>
            </a: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786710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14612" y="285728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Рыльский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071538" y="642918"/>
            <a:ext cx="4714908" cy="16430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7" name="Picture 1" descr="D:\2021-2022\Опыт работы по краеведению\Материалы\Гербы Курской области\Рыль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285728"/>
            <a:ext cx="1373188" cy="1473665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28728" y="1000108"/>
            <a:ext cx="45005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31 184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1 505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rylskraion.ru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6286520"/>
            <a:ext cx="6572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https://dostoprimechatelnosti-m.ru/rylsk-dostoprimechatelnosti-i-interesnye-mesta-s-foto/</a:t>
            </a:r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5" name="Picture 1" descr="D:\2021-2022\Опыт работы по краеведению\Материалы\f7007fb33b164236b0e81299c1fd07e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285992"/>
            <a:ext cx="2357454" cy="1768091"/>
          </a:xfrm>
          <a:prstGeom prst="rect">
            <a:avLst/>
          </a:prstGeom>
          <a:noFill/>
        </p:spPr>
      </p:pic>
      <p:pic>
        <p:nvPicPr>
          <p:cNvPr id="6" name="Picture 2" descr="D:\2021-2022\Опыт работы по краеведению\Материалы\2_yxbd8uy1j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4286256"/>
            <a:ext cx="2585349" cy="18097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357554" y="6072206"/>
            <a:ext cx="3755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Марьино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 Усадьба - князей Барятинских, 1810г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4000504"/>
            <a:ext cx="399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Рыльский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Свято-Николаевский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монастырь, 1505г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(мужской)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8016" y="2000240"/>
            <a:ext cx="19288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Основание Рыльска как города-крепости Древней Руси относится в концу X века. (1152г)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А первым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рыльским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князем становится Святослав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Ольгович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– один из героев «Слова о полку Игореве».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15272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7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14612" y="285728"/>
            <a:ext cx="397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Советский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357290" y="642918"/>
            <a:ext cx="4714908" cy="18573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3" name="Picture 1" descr="D:\2021-2022\Опыт работы по краеведению\Материалы\Гербы Курской области\Совет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500042"/>
            <a:ext cx="1214446" cy="1563425"/>
          </a:xfrm>
          <a:prstGeom prst="rect">
            <a:avLst/>
          </a:prstGeom>
          <a:noFill/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643042" y="1071546"/>
            <a:ext cx="4572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Дата образования: 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Население: 16 837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Площадь: 1 201 км²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Сайт: 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551A8B"/>
                </a:solidFill>
                <a:effectLst/>
                <a:ea typeface="Times New Roman" pitchFamily="18" charset="0"/>
                <a:cs typeface="Arial" pitchFamily="34" charset="0"/>
                <a:hlinkClick r:id="rId5"/>
              </a:rPr>
              <a:t>sovetskiyr.rkursk.ru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Рисунок 6" descr="В Советском районе открыт памятник Вячеславу Клыкову"/>
          <p:cNvPicPr/>
          <p:nvPr/>
        </p:nvPicPr>
        <p:blipFill>
          <a:blip r:embed="rId6" cstate="print"/>
          <a:srcRect t="-2045" r="44424"/>
          <a:stretch>
            <a:fillRect/>
          </a:stretch>
        </p:blipFill>
        <p:spPr bwMode="auto">
          <a:xfrm>
            <a:off x="1571604" y="2428868"/>
            <a:ext cx="235745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mbther.ru/images/Klikov1/image00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4" y="2500306"/>
            <a:ext cx="1433516" cy="172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57290" y="5500702"/>
            <a:ext cx="3809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Памятник В. Клыкову в п.Кшенский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15008" y="2428868"/>
            <a:ext cx="307183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 годы своей творческой деятельности Вячеслав Михайлович Клыков создал более двухсот скульптурных произведений.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D:\2019-2020\Выступление о прадедушке\DV3qBrNWAAAJu7L.jpg"/>
          <p:cNvPicPr>
            <a:picLocks noChangeAspect="1" noChangeArrowheads="1"/>
          </p:cNvPicPr>
          <p:nvPr/>
        </p:nvPicPr>
        <p:blipFill>
          <a:blip r:embed="rId8"/>
          <a:srcRect l="28302" r="30189"/>
          <a:stretch>
            <a:fillRect/>
          </a:stretch>
        </p:blipFill>
        <p:spPr bwMode="auto">
          <a:xfrm>
            <a:off x="6643702" y="3714752"/>
            <a:ext cx="1537912" cy="247000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429256" y="6143644"/>
            <a:ext cx="35590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Звонница на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Прохоровском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поле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14810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9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017-2018\Я -КУРЯНИН\Готово для папки\Карта России.jpg"/>
          <p:cNvPicPr>
            <a:picLocks noChangeAspect="1" noChangeArrowheads="1"/>
          </p:cNvPicPr>
          <p:nvPr/>
        </p:nvPicPr>
        <p:blipFill>
          <a:blip r:embed="rId2" cstate="print"/>
          <a:srcRect l="1562" t="2196" b="15697"/>
          <a:stretch>
            <a:fillRect/>
          </a:stretch>
        </p:blipFill>
        <p:spPr bwMode="auto">
          <a:xfrm>
            <a:off x="142844" y="1071546"/>
            <a:ext cx="9001156" cy="48577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00232" y="2142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олилиния 3"/>
          <p:cNvSpPr/>
          <p:nvPr/>
        </p:nvSpPr>
        <p:spPr>
          <a:xfrm>
            <a:off x="951703" y="3140026"/>
            <a:ext cx="261730" cy="291507"/>
          </a:xfrm>
          <a:custGeom>
            <a:avLst/>
            <a:gdLst>
              <a:gd name="connsiteX0" fmla="*/ 8850 w 261730"/>
              <a:gd name="connsiteY0" fmla="*/ 38740 h 291507"/>
              <a:gd name="connsiteX1" fmla="*/ 40580 w 261730"/>
              <a:gd name="connsiteY1" fmla="*/ 35855 h 291507"/>
              <a:gd name="connsiteX2" fmla="*/ 46349 w 261730"/>
              <a:gd name="connsiteY2" fmla="*/ 27202 h 291507"/>
              <a:gd name="connsiteX3" fmla="*/ 63656 w 261730"/>
              <a:gd name="connsiteY3" fmla="*/ 15664 h 291507"/>
              <a:gd name="connsiteX4" fmla="*/ 78079 w 261730"/>
              <a:gd name="connsiteY4" fmla="*/ 1241 h 291507"/>
              <a:gd name="connsiteX5" fmla="*/ 95386 w 261730"/>
              <a:gd name="connsiteY5" fmla="*/ 12779 h 291507"/>
              <a:gd name="connsiteX6" fmla="*/ 130000 w 261730"/>
              <a:gd name="connsiteY6" fmla="*/ 12779 h 291507"/>
              <a:gd name="connsiteX7" fmla="*/ 135770 w 261730"/>
              <a:gd name="connsiteY7" fmla="*/ 18548 h 291507"/>
              <a:gd name="connsiteX8" fmla="*/ 150192 w 261730"/>
              <a:gd name="connsiteY8" fmla="*/ 21433 h 291507"/>
              <a:gd name="connsiteX9" fmla="*/ 153077 w 261730"/>
              <a:gd name="connsiteY9" fmla="*/ 30086 h 291507"/>
              <a:gd name="connsiteX10" fmla="*/ 161730 w 261730"/>
              <a:gd name="connsiteY10" fmla="*/ 32971 h 291507"/>
              <a:gd name="connsiteX11" fmla="*/ 164615 w 261730"/>
              <a:gd name="connsiteY11" fmla="*/ 56047 h 291507"/>
              <a:gd name="connsiteX12" fmla="*/ 181922 w 261730"/>
              <a:gd name="connsiteY12" fmla="*/ 61816 h 291507"/>
              <a:gd name="connsiteX13" fmla="*/ 190576 w 261730"/>
              <a:gd name="connsiteY13" fmla="*/ 79124 h 291507"/>
              <a:gd name="connsiteX14" fmla="*/ 196345 w 261730"/>
              <a:gd name="connsiteY14" fmla="*/ 102200 h 291507"/>
              <a:gd name="connsiteX15" fmla="*/ 199229 w 261730"/>
              <a:gd name="connsiteY15" fmla="*/ 174313 h 291507"/>
              <a:gd name="connsiteX16" fmla="*/ 207883 w 261730"/>
              <a:gd name="connsiteY16" fmla="*/ 177198 h 291507"/>
              <a:gd name="connsiteX17" fmla="*/ 210768 w 261730"/>
              <a:gd name="connsiteY17" fmla="*/ 185852 h 291507"/>
              <a:gd name="connsiteX18" fmla="*/ 216537 w 261730"/>
              <a:gd name="connsiteY18" fmla="*/ 194505 h 291507"/>
              <a:gd name="connsiteX19" fmla="*/ 219421 w 261730"/>
              <a:gd name="connsiteY19" fmla="*/ 203159 h 291507"/>
              <a:gd name="connsiteX20" fmla="*/ 236729 w 261730"/>
              <a:gd name="connsiteY20" fmla="*/ 208928 h 291507"/>
              <a:gd name="connsiteX21" fmla="*/ 242498 w 261730"/>
              <a:gd name="connsiteY21" fmla="*/ 217582 h 291507"/>
              <a:gd name="connsiteX22" fmla="*/ 256920 w 261730"/>
              <a:gd name="connsiteY22" fmla="*/ 232004 h 291507"/>
              <a:gd name="connsiteX23" fmla="*/ 248267 w 261730"/>
              <a:gd name="connsiteY23" fmla="*/ 234889 h 291507"/>
              <a:gd name="connsiteX24" fmla="*/ 242498 w 261730"/>
              <a:gd name="connsiteY24" fmla="*/ 252196 h 291507"/>
              <a:gd name="connsiteX25" fmla="*/ 233844 w 261730"/>
              <a:gd name="connsiteY25" fmla="*/ 249312 h 291507"/>
              <a:gd name="connsiteX26" fmla="*/ 228075 w 261730"/>
              <a:gd name="connsiteY26" fmla="*/ 243542 h 291507"/>
              <a:gd name="connsiteX27" fmla="*/ 225190 w 261730"/>
              <a:gd name="connsiteY27" fmla="*/ 252196 h 291507"/>
              <a:gd name="connsiteX28" fmla="*/ 207883 w 261730"/>
              <a:gd name="connsiteY28" fmla="*/ 263734 h 291507"/>
              <a:gd name="connsiteX29" fmla="*/ 202114 w 261730"/>
              <a:gd name="connsiteY29" fmla="*/ 272388 h 291507"/>
              <a:gd name="connsiteX30" fmla="*/ 199229 w 261730"/>
              <a:gd name="connsiteY30" fmla="*/ 281042 h 291507"/>
              <a:gd name="connsiteX31" fmla="*/ 193460 w 261730"/>
              <a:gd name="connsiteY31" fmla="*/ 275272 h 291507"/>
              <a:gd name="connsiteX32" fmla="*/ 184807 w 261730"/>
              <a:gd name="connsiteY32" fmla="*/ 257965 h 291507"/>
              <a:gd name="connsiteX33" fmla="*/ 179038 w 261730"/>
              <a:gd name="connsiteY33" fmla="*/ 240658 h 291507"/>
              <a:gd name="connsiteX34" fmla="*/ 176153 w 261730"/>
              <a:gd name="connsiteY34" fmla="*/ 232004 h 291507"/>
              <a:gd name="connsiteX35" fmla="*/ 167500 w 261730"/>
              <a:gd name="connsiteY35" fmla="*/ 226235 h 291507"/>
              <a:gd name="connsiteX36" fmla="*/ 158846 w 261730"/>
              <a:gd name="connsiteY36" fmla="*/ 223351 h 291507"/>
              <a:gd name="connsiteX37" fmla="*/ 141539 w 261730"/>
              <a:gd name="connsiteY37" fmla="*/ 214697 h 291507"/>
              <a:gd name="connsiteX38" fmla="*/ 132885 w 261730"/>
              <a:gd name="connsiteY38" fmla="*/ 208928 h 291507"/>
              <a:gd name="connsiteX39" fmla="*/ 115578 w 261730"/>
              <a:gd name="connsiteY39" fmla="*/ 203159 h 291507"/>
              <a:gd name="connsiteX40" fmla="*/ 106924 w 261730"/>
              <a:gd name="connsiteY40" fmla="*/ 200274 h 291507"/>
              <a:gd name="connsiteX41" fmla="*/ 98271 w 261730"/>
              <a:gd name="connsiteY41" fmla="*/ 197390 h 291507"/>
              <a:gd name="connsiteX42" fmla="*/ 92501 w 261730"/>
              <a:gd name="connsiteY42" fmla="*/ 191621 h 291507"/>
              <a:gd name="connsiteX43" fmla="*/ 75194 w 261730"/>
              <a:gd name="connsiteY43" fmla="*/ 185852 h 291507"/>
              <a:gd name="connsiteX44" fmla="*/ 60771 w 261730"/>
              <a:gd name="connsiteY44" fmla="*/ 174313 h 291507"/>
              <a:gd name="connsiteX45" fmla="*/ 52118 w 261730"/>
              <a:gd name="connsiteY45" fmla="*/ 157006 h 291507"/>
              <a:gd name="connsiteX46" fmla="*/ 26157 w 261730"/>
              <a:gd name="connsiteY46" fmla="*/ 142583 h 291507"/>
              <a:gd name="connsiteX47" fmla="*/ 23272 w 261730"/>
              <a:gd name="connsiteY47" fmla="*/ 133930 h 291507"/>
              <a:gd name="connsiteX48" fmla="*/ 29041 w 261730"/>
              <a:gd name="connsiteY48" fmla="*/ 110853 h 291507"/>
              <a:gd name="connsiteX49" fmla="*/ 26157 w 261730"/>
              <a:gd name="connsiteY49" fmla="*/ 70470 h 291507"/>
              <a:gd name="connsiteX50" fmla="*/ 5965 w 261730"/>
              <a:gd name="connsiteY50" fmla="*/ 47394 h 291507"/>
              <a:gd name="connsiteX51" fmla="*/ 5965 w 261730"/>
              <a:gd name="connsiteY51" fmla="*/ 27202 h 291507"/>
              <a:gd name="connsiteX52" fmla="*/ 14619 w 261730"/>
              <a:gd name="connsiteY52" fmla="*/ 24317 h 291507"/>
              <a:gd name="connsiteX53" fmla="*/ 8850 w 261730"/>
              <a:gd name="connsiteY53" fmla="*/ 38740 h 29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61730" h="291507">
                <a:moveTo>
                  <a:pt x="8850" y="38740"/>
                </a:moveTo>
                <a:cubicBezTo>
                  <a:pt x="13177" y="40663"/>
                  <a:pt x="30429" y="38978"/>
                  <a:pt x="40580" y="35855"/>
                </a:cubicBezTo>
                <a:cubicBezTo>
                  <a:pt x="43893" y="34836"/>
                  <a:pt x="43740" y="29485"/>
                  <a:pt x="46349" y="27202"/>
                </a:cubicBezTo>
                <a:cubicBezTo>
                  <a:pt x="51567" y="22636"/>
                  <a:pt x="63656" y="15664"/>
                  <a:pt x="63656" y="15664"/>
                </a:cubicBezTo>
                <a:cubicBezTo>
                  <a:pt x="65393" y="13058"/>
                  <a:pt x="72495" y="0"/>
                  <a:pt x="78079" y="1241"/>
                </a:cubicBezTo>
                <a:cubicBezTo>
                  <a:pt x="84847" y="2745"/>
                  <a:pt x="95386" y="12779"/>
                  <a:pt x="95386" y="12779"/>
                </a:cubicBezTo>
                <a:cubicBezTo>
                  <a:pt x="109586" y="10413"/>
                  <a:pt x="115800" y="7455"/>
                  <a:pt x="130000" y="12779"/>
                </a:cubicBezTo>
                <a:cubicBezTo>
                  <a:pt x="132547" y="13734"/>
                  <a:pt x="133270" y="17477"/>
                  <a:pt x="135770" y="18548"/>
                </a:cubicBezTo>
                <a:cubicBezTo>
                  <a:pt x="140276" y="20479"/>
                  <a:pt x="145385" y="20471"/>
                  <a:pt x="150192" y="21433"/>
                </a:cubicBezTo>
                <a:cubicBezTo>
                  <a:pt x="151154" y="24317"/>
                  <a:pt x="150927" y="27936"/>
                  <a:pt x="153077" y="30086"/>
                </a:cubicBezTo>
                <a:cubicBezTo>
                  <a:pt x="155227" y="32236"/>
                  <a:pt x="160495" y="30193"/>
                  <a:pt x="161730" y="32971"/>
                </a:cubicBezTo>
                <a:cubicBezTo>
                  <a:pt x="164878" y="40055"/>
                  <a:pt x="160170" y="49696"/>
                  <a:pt x="164615" y="56047"/>
                </a:cubicBezTo>
                <a:cubicBezTo>
                  <a:pt x="168102" y="61029"/>
                  <a:pt x="181922" y="61816"/>
                  <a:pt x="181922" y="61816"/>
                </a:cubicBezTo>
                <a:cubicBezTo>
                  <a:pt x="189038" y="90275"/>
                  <a:pt x="179554" y="60752"/>
                  <a:pt x="190576" y="79124"/>
                </a:cubicBezTo>
                <a:cubicBezTo>
                  <a:pt x="193236" y="83558"/>
                  <a:pt x="195725" y="99101"/>
                  <a:pt x="196345" y="102200"/>
                </a:cubicBezTo>
                <a:cubicBezTo>
                  <a:pt x="197306" y="126238"/>
                  <a:pt x="195571" y="150536"/>
                  <a:pt x="199229" y="174313"/>
                </a:cubicBezTo>
                <a:cubicBezTo>
                  <a:pt x="199691" y="177318"/>
                  <a:pt x="205733" y="175048"/>
                  <a:pt x="207883" y="177198"/>
                </a:cubicBezTo>
                <a:cubicBezTo>
                  <a:pt x="210033" y="179348"/>
                  <a:pt x="209408" y="183132"/>
                  <a:pt x="210768" y="185852"/>
                </a:cubicBezTo>
                <a:cubicBezTo>
                  <a:pt x="212318" y="188953"/>
                  <a:pt x="214614" y="191621"/>
                  <a:pt x="216537" y="194505"/>
                </a:cubicBezTo>
                <a:cubicBezTo>
                  <a:pt x="217498" y="197390"/>
                  <a:pt x="216947" y="201392"/>
                  <a:pt x="219421" y="203159"/>
                </a:cubicBezTo>
                <a:cubicBezTo>
                  <a:pt x="224370" y="206694"/>
                  <a:pt x="236729" y="208928"/>
                  <a:pt x="236729" y="208928"/>
                </a:cubicBezTo>
                <a:cubicBezTo>
                  <a:pt x="238652" y="211813"/>
                  <a:pt x="240047" y="215130"/>
                  <a:pt x="242498" y="217582"/>
                </a:cubicBezTo>
                <a:cubicBezTo>
                  <a:pt x="261730" y="236815"/>
                  <a:pt x="241533" y="208925"/>
                  <a:pt x="256920" y="232004"/>
                </a:cubicBezTo>
                <a:cubicBezTo>
                  <a:pt x="254036" y="232966"/>
                  <a:pt x="250034" y="232415"/>
                  <a:pt x="248267" y="234889"/>
                </a:cubicBezTo>
                <a:cubicBezTo>
                  <a:pt x="244733" y="239837"/>
                  <a:pt x="242498" y="252196"/>
                  <a:pt x="242498" y="252196"/>
                </a:cubicBezTo>
                <a:cubicBezTo>
                  <a:pt x="239613" y="251235"/>
                  <a:pt x="236451" y="250876"/>
                  <a:pt x="233844" y="249312"/>
                </a:cubicBezTo>
                <a:cubicBezTo>
                  <a:pt x="231512" y="247913"/>
                  <a:pt x="230655" y="242682"/>
                  <a:pt x="228075" y="243542"/>
                </a:cubicBezTo>
                <a:cubicBezTo>
                  <a:pt x="225190" y="244503"/>
                  <a:pt x="226877" y="249666"/>
                  <a:pt x="225190" y="252196"/>
                </a:cubicBezTo>
                <a:cubicBezTo>
                  <a:pt x="219016" y="261458"/>
                  <a:pt x="216957" y="260710"/>
                  <a:pt x="207883" y="263734"/>
                </a:cubicBezTo>
                <a:cubicBezTo>
                  <a:pt x="205960" y="266619"/>
                  <a:pt x="203664" y="269287"/>
                  <a:pt x="202114" y="272388"/>
                </a:cubicBezTo>
                <a:cubicBezTo>
                  <a:pt x="200754" y="275108"/>
                  <a:pt x="202114" y="280081"/>
                  <a:pt x="199229" y="281042"/>
                </a:cubicBezTo>
                <a:cubicBezTo>
                  <a:pt x="196649" y="281902"/>
                  <a:pt x="195383" y="277195"/>
                  <a:pt x="193460" y="275272"/>
                </a:cubicBezTo>
                <a:cubicBezTo>
                  <a:pt x="182945" y="243722"/>
                  <a:pt x="199714" y="291507"/>
                  <a:pt x="184807" y="257965"/>
                </a:cubicBezTo>
                <a:cubicBezTo>
                  <a:pt x="182337" y="252408"/>
                  <a:pt x="180961" y="246427"/>
                  <a:pt x="179038" y="240658"/>
                </a:cubicBezTo>
                <a:lnTo>
                  <a:pt x="176153" y="232004"/>
                </a:lnTo>
                <a:cubicBezTo>
                  <a:pt x="175057" y="228715"/>
                  <a:pt x="170601" y="227785"/>
                  <a:pt x="167500" y="226235"/>
                </a:cubicBezTo>
                <a:cubicBezTo>
                  <a:pt x="164780" y="224875"/>
                  <a:pt x="161731" y="224312"/>
                  <a:pt x="158846" y="223351"/>
                </a:cubicBezTo>
                <a:cubicBezTo>
                  <a:pt x="134044" y="206817"/>
                  <a:pt x="165424" y="226640"/>
                  <a:pt x="141539" y="214697"/>
                </a:cubicBezTo>
                <a:cubicBezTo>
                  <a:pt x="138438" y="213146"/>
                  <a:pt x="136053" y="210336"/>
                  <a:pt x="132885" y="208928"/>
                </a:cubicBezTo>
                <a:cubicBezTo>
                  <a:pt x="127328" y="206458"/>
                  <a:pt x="121347" y="205082"/>
                  <a:pt x="115578" y="203159"/>
                </a:cubicBezTo>
                <a:lnTo>
                  <a:pt x="106924" y="200274"/>
                </a:lnTo>
                <a:lnTo>
                  <a:pt x="98271" y="197390"/>
                </a:lnTo>
                <a:cubicBezTo>
                  <a:pt x="96348" y="195467"/>
                  <a:pt x="94934" y="192837"/>
                  <a:pt x="92501" y="191621"/>
                </a:cubicBezTo>
                <a:cubicBezTo>
                  <a:pt x="87062" y="188902"/>
                  <a:pt x="75194" y="185852"/>
                  <a:pt x="75194" y="185852"/>
                </a:cubicBezTo>
                <a:cubicBezTo>
                  <a:pt x="71263" y="183231"/>
                  <a:pt x="63511" y="178880"/>
                  <a:pt x="60771" y="174313"/>
                </a:cubicBezTo>
                <a:cubicBezTo>
                  <a:pt x="55247" y="165107"/>
                  <a:pt x="61333" y="165070"/>
                  <a:pt x="52118" y="157006"/>
                </a:cubicBezTo>
                <a:cubicBezTo>
                  <a:pt x="39912" y="146325"/>
                  <a:pt x="38042" y="146545"/>
                  <a:pt x="26157" y="142583"/>
                </a:cubicBezTo>
                <a:cubicBezTo>
                  <a:pt x="25195" y="139699"/>
                  <a:pt x="23272" y="136970"/>
                  <a:pt x="23272" y="133930"/>
                </a:cubicBezTo>
                <a:cubicBezTo>
                  <a:pt x="23272" y="126972"/>
                  <a:pt x="26766" y="117680"/>
                  <a:pt x="29041" y="110853"/>
                </a:cubicBezTo>
                <a:cubicBezTo>
                  <a:pt x="28080" y="97392"/>
                  <a:pt x="29430" y="83562"/>
                  <a:pt x="26157" y="70470"/>
                </a:cubicBezTo>
                <a:cubicBezTo>
                  <a:pt x="22792" y="57009"/>
                  <a:pt x="15340" y="53644"/>
                  <a:pt x="5965" y="47394"/>
                </a:cubicBezTo>
                <a:cubicBezTo>
                  <a:pt x="3625" y="40372"/>
                  <a:pt x="0" y="34658"/>
                  <a:pt x="5965" y="27202"/>
                </a:cubicBezTo>
                <a:cubicBezTo>
                  <a:pt x="7864" y="24828"/>
                  <a:pt x="11734" y="25279"/>
                  <a:pt x="14619" y="24317"/>
                </a:cubicBezTo>
                <a:cubicBezTo>
                  <a:pt x="27090" y="27435"/>
                  <a:pt x="4523" y="36817"/>
                  <a:pt x="8850" y="38740"/>
                </a:cubicBezTo>
                <a:close/>
              </a:path>
            </a:pathLst>
          </a:custGeom>
          <a:solidFill>
            <a:srgbClr val="FF3399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71604" y="142852"/>
            <a:ext cx="6819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 щелчку мыши территория Курской области увеличит размер.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Определи ее местонахождение на карте России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D:\2021-2022\Опыт работы по краеведению\Материалы\Курская область и сосед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857232"/>
            <a:ext cx="8858312" cy="5072098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/>
          <p:nvPr/>
        </p:nvCxnSpPr>
        <p:spPr>
          <a:xfrm rot="5400000">
            <a:off x="6036479" y="2964653"/>
            <a:ext cx="1500198" cy="142876"/>
          </a:xfrm>
          <a:prstGeom prst="straightConnector1">
            <a:avLst/>
          </a:prstGeom>
          <a:ln w="571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715008" y="1785926"/>
            <a:ext cx="107157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171 км</a:t>
            </a:r>
            <a:endParaRPr lang="ru-RU" dirty="0">
              <a:latin typeface="Arial Black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857884" y="2571744"/>
            <a:ext cx="2071702" cy="1500198"/>
          </a:xfrm>
          <a:prstGeom prst="straightConnector1">
            <a:avLst/>
          </a:prstGeom>
          <a:ln w="571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500958" y="3214686"/>
            <a:ext cx="1071570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305 км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642918"/>
            <a:ext cx="4714908" cy="17145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69" name="Picture 1" descr="D:\2021-2022\Опыт работы по краеведению\Материалы\Гербы Курской области\Солнцев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857232"/>
            <a:ext cx="1143008" cy="14714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71604" y="10001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Дата образования: </a:t>
            </a:r>
            <a:r>
              <a:rPr lang="ru-RU" dirty="0" smtClean="0"/>
              <a:t>16 июня 1928 г.</a:t>
            </a:r>
          </a:p>
          <a:p>
            <a:r>
              <a:rPr lang="ru-RU" b="1" dirty="0" smtClean="0"/>
              <a:t>Население: </a:t>
            </a:r>
            <a:r>
              <a:rPr lang="ru-RU" dirty="0" smtClean="0"/>
              <a:t>13 379 чел. (1 января 2018 г.)</a:t>
            </a:r>
          </a:p>
          <a:p>
            <a:r>
              <a:rPr lang="ru-RU" b="1" dirty="0" smtClean="0"/>
              <a:t>Площадь: </a:t>
            </a:r>
            <a:r>
              <a:rPr lang="ru-RU" dirty="0" smtClean="0"/>
              <a:t>1 051 км²</a:t>
            </a:r>
          </a:p>
          <a:p>
            <a:r>
              <a:rPr lang="ru-RU" b="1" dirty="0" smtClean="0"/>
              <a:t>Сайт: </a:t>
            </a:r>
            <a:r>
              <a:rPr lang="ru-RU" dirty="0" err="1" smtClean="0">
                <a:hlinkClick r:id="rId5"/>
              </a:rPr>
              <a:t>solnr.rkursk.ru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714612" y="285728"/>
            <a:ext cx="4596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Солнцевский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Рисунок 7" descr="https://fs00.infourok.ru/images/doc/204/232790/img9.jpg"/>
          <p:cNvPicPr/>
          <p:nvPr/>
        </p:nvPicPr>
        <p:blipFill>
          <a:blip r:embed="rId6"/>
          <a:srcRect l="49205" t="43617" r="3723" b="10284"/>
          <a:stretch>
            <a:fillRect/>
          </a:stretch>
        </p:blipFill>
        <p:spPr bwMode="auto">
          <a:xfrm>
            <a:off x="4572000" y="2357430"/>
            <a:ext cx="393860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28728" y="2857496"/>
            <a:ext cx="30003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 далеком прошлом села Никольское напоминают фрагменты старинного усадебного комплекса Сонцевых, которые владели имением в XIX и начале ХХ веков.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500958" y="6072206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43174" y="0"/>
            <a:ext cx="4359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Суджанский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428604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5" name="Picture 1" descr="D:\2021-2022\Опыт работы по краеведению\Материалы\Гербы Курской области\Суджан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428604"/>
            <a:ext cx="1397912" cy="1500198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28728" y="785794"/>
            <a:ext cx="47149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30 июля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26 689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994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sudgar.rkursk.ru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5" name="Picture 1" descr="D:\2021-2022\Опыт работы по краеведению\Материалы\008418.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2285992"/>
            <a:ext cx="5033710" cy="314327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1428728" y="5286388"/>
            <a:ext cx="444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с.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Нижнемахово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Плавучий остров. Клюквенное озеро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28794" y="5857892"/>
            <a:ext cx="6715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https://www.sites.google.com/site/mestakursk46/sudzanskij-rajon/plavuci-ostrov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5074" y="2786058"/>
            <a:ext cx="2769220" cy="2274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Клочок суши, который по воле 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ветра мотается от одного берега 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озера к другому. Но местные 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жители гордятся им по другой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причине – ведь только на 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плавающем острове растет 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нигде больше не встречающаяся </a:t>
            </a:r>
          </a:p>
          <a:p>
            <a:pPr algn="ctr">
              <a:lnSpc>
                <a:spcPct val="150000"/>
              </a:lnSpc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 области клюква.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15272" y="6143644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14612" y="285728"/>
            <a:ext cx="3616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Тимский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714356"/>
            <a:ext cx="4714908" cy="18573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1" name="Picture 1" descr="D:\2021-2022\Опыт работы по краеведению\Материалы\Гербы Курской области\Тимски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928670"/>
            <a:ext cx="1076209" cy="1428760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571604" y="1142984"/>
            <a:ext cx="47149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10 767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882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timr.rkursk.ru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" name="Рисунок 6" descr="Топ-10 самых красивых мест Курской области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2571744"/>
            <a:ext cx="35719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143504" y="3143248"/>
            <a:ext cx="36433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Церковь Георгия Победоносца в селе Гнилое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построена в 1892 году.</a:t>
            </a:r>
          </a:p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Архитектурные стили: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Эклектика,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Русско-византийский стиль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43834" y="6143644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142976" y="642918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7" name="Picture 1" descr="D:\2021-2022\Опыт работы по краеведению\Материалы\Гербы Курской области\Фатеж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785794"/>
            <a:ext cx="1464479" cy="1571636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00166" y="1071546"/>
            <a:ext cx="43577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17 880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1 281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fatezh-adm.ru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4612" y="285728"/>
            <a:ext cx="4163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Фатежский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Рисунок 7" descr="https://photo.foto-planeta.com/view/7/7/4/4/fatezh-7744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928934"/>
            <a:ext cx="4052795" cy="300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57818" y="6000768"/>
            <a:ext cx="2571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Дом-музей Свиридова Г.В.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2714620"/>
            <a:ext cx="34290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Мемориальный музей композитора Г.В. Свиридова был открыт к 90-летию со дня рождения классика. В экспозиции музея отражены все периоды жизни и деятельности Г.В. Свиридова — детские годы, проведенные в родном Фатеже, годы жизни в Курске, Ленинграде, Москве; показан весь творческий путь великого композитора.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7786710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571480"/>
            <a:ext cx="4714908" cy="18573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3" name="Picture 1" descr="D:\2021-2022\Опыт работы по краеведению\Материалы\Гербы Курской области\Хомутов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857232"/>
            <a:ext cx="1193519" cy="1536484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500166" y="1000108"/>
            <a:ext cx="44291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8 914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1 194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homutov.rkursk.ru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4612" y="285728"/>
            <a:ext cx="458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Хомутовский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Рисунок 7" descr="https://outdoors.ru/foto/album_a/316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2714620"/>
            <a:ext cx="32861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14480" y="5357826"/>
            <a:ext cx="2721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Никита Сергеевич Хрущёв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с.Калиновка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27146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Никита Хрущев – советский государственный деятель, первый секретарь ЦK КПСС, руководивший страной на протяжении 11 лет. Период правления называют «оттепелью».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4714884"/>
            <a:ext cx="4169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Калиновка – родина Н.С. Хрущёва.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15272" y="6143644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3108" y="285728"/>
            <a:ext cx="5731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Черемисиновский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14414" y="714356"/>
            <a:ext cx="4714908" cy="21431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" name="Picture 1" descr="D:\2021-2022\Опыт работы по краеведению\Материалы\Гербы Курской области\Черемисиновски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1000108"/>
            <a:ext cx="1294190" cy="1357322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571604" y="1142984"/>
            <a:ext cx="46434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8 995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813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cher.rkursk.ru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" name="Рисунок 6" descr="D:\2021-2022\Опыт работы по краеведению\Материалы\m1000x10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2928934"/>
            <a:ext cx="2643206" cy="292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43438" y="2928934"/>
            <a:ext cx="41434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Надежда Евгеньевна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Крыгина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— советская и российская певица, исполнительница русских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народных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песен.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Народная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артистка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Российской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Федерации.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Надежда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Крыгина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родилась в 1961 году в деревне Петрищево 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Черемисиновский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 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район)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3834" y="6143644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6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3"/>
          <a:srcRect l="5367" t="5405" r="6085" b="13514"/>
          <a:stretch>
            <a:fillRect/>
          </a:stretch>
        </p:blipFill>
        <p:spPr bwMode="auto">
          <a:xfrm>
            <a:off x="1285852" y="642918"/>
            <a:ext cx="4714908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D:\2021-2022\Опыт работы по краеведению\Материалы\Гербы Курской области\Щигровский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785794"/>
            <a:ext cx="1511448" cy="155382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71604" y="1071546"/>
            <a:ext cx="41434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Дата образования: 1928 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Население: 9 975 чел. (1 января 2018 г.)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Площадь: 1 265 км²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Сайт: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shigry.rkursk.ru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3174" y="285728"/>
            <a:ext cx="44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Щигровский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42976" y="5143512"/>
            <a:ext cx="400052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Руднев Леонид Иванович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– курский живописец, народный художник РФ.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Родился в селе Нижняя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Озерна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Щигровского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района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2" descr="D:\2021-2022\Опыт работы по краеведению\Материалы\Руднев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2285992"/>
            <a:ext cx="1861076" cy="2738440"/>
          </a:xfrm>
          <a:prstGeom prst="rect">
            <a:avLst/>
          </a:prstGeom>
          <a:noFill/>
        </p:spPr>
      </p:pic>
      <p:pic>
        <p:nvPicPr>
          <p:cNvPr id="6" name="Picture 3" descr="D:\2021-2022\Опыт работы по краеведению\Материалы\Деревня строится Руднев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2643182"/>
            <a:ext cx="3235968" cy="235745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86512" y="5072074"/>
            <a:ext cx="2000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«Деревня строится»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>
            <a:hlinkClick r:id="rId7" action="ppaction://hlinksldjump"/>
          </p:cNvPr>
          <p:cNvSpPr/>
          <p:nvPr/>
        </p:nvSpPr>
        <p:spPr>
          <a:xfrm>
            <a:off x="7643834" y="621508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2021-2022\Опыт работы по краеведению\Материалы\kurskaja_oblas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8665986" cy="5500726"/>
          </a:xfrm>
          <a:prstGeom prst="rect">
            <a:avLst/>
          </a:prstGeom>
          <a:noFill/>
        </p:spPr>
      </p:pic>
      <p:sp>
        <p:nvSpPr>
          <p:cNvPr id="5" name="Полилиния 4"/>
          <p:cNvSpPr/>
          <p:nvPr/>
        </p:nvSpPr>
        <p:spPr>
          <a:xfrm>
            <a:off x="1121229" y="1671059"/>
            <a:ext cx="6623769" cy="3796603"/>
          </a:xfrm>
          <a:custGeom>
            <a:avLst/>
            <a:gdLst>
              <a:gd name="connsiteX0" fmla="*/ 1404257 w 6623769"/>
              <a:gd name="connsiteY0" fmla="*/ 125084 h 3796603"/>
              <a:gd name="connsiteX1" fmla="*/ 1371600 w 6623769"/>
              <a:gd name="connsiteY1" fmla="*/ 135970 h 3796603"/>
              <a:gd name="connsiteX2" fmla="*/ 1415142 w 6623769"/>
              <a:gd name="connsiteY2" fmla="*/ 190398 h 3796603"/>
              <a:gd name="connsiteX3" fmla="*/ 1382485 w 6623769"/>
              <a:gd name="connsiteY3" fmla="*/ 244827 h 3796603"/>
              <a:gd name="connsiteX4" fmla="*/ 1371600 w 6623769"/>
              <a:gd name="connsiteY4" fmla="*/ 288370 h 3796603"/>
              <a:gd name="connsiteX5" fmla="*/ 1338942 w 6623769"/>
              <a:gd name="connsiteY5" fmla="*/ 299255 h 3796603"/>
              <a:gd name="connsiteX6" fmla="*/ 1295400 w 6623769"/>
              <a:gd name="connsiteY6" fmla="*/ 342798 h 3796603"/>
              <a:gd name="connsiteX7" fmla="*/ 1284514 w 6623769"/>
              <a:gd name="connsiteY7" fmla="*/ 375455 h 3796603"/>
              <a:gd name="connsiteX8" fmla="*/ 1262742 w 6623769"/>
              <a:gd name="connsiteY8" fmla="*/ 397227 h 3796603"/>
              <a:gd name="connsiteX9" fmla="*/ 1284514 w 6623769"/>
              <a:gd name="connsiteY9" fmla="*/ 484312 h 3796603"/>
              <a:gd name="connsiteX10" fmla="*/ 1219200 w 6623769"/>
              <a:gd name="connsiteY10" fmla="*/ 495198 h 3796603"/>
              <a:gd name="connsiteX11" fmla="*/ 1197428 w 6623769"/>
              <a:gd name="connsiteY11" fmla="*/ 516970 h 3796603"/>
              <a:gd name="connsiteX12" fmla="*/ 1110342 w 6623769"/>
              <a:gd name="connsiteY12" fmla="*/ 516970 h 3796603"/>
              <a:gd name="connsiteX13" fmla="*/ 1066800 w 6623769"/>
              <a:gd name="connsiteY13" fmla="*/ 506084 h 3796603"/>
              <a:gd name="connsiteX14" fmla="*/ 1023257 w 6623769"/>
              <a:gd name="connsiteY14" fmla="*/ 516970 h 3796603"/>
              <a:gd name="connsiteX15" fmla="*/ 1012371 w 6623769"/>
              <a:gd name="connsiteY15" fmla="*/ 582284 h 3796603"/>
              <a:gd name="connsiteX16" fmla="*/ 1023257 w 6623769"/>
              <a:gd name="connsiteY16" fmla="*/ 614941 h 3796603"/>
              <a:gd name="connsiteX17" fmla="*/ 1034142 w 6623769"/>
              <a:gd name="connsiteY17" fmla="*/ 691141 h 3796603"/>
              <a:gd name="connsiteX18" fmla="*/ 1034142 w 6623769"/>
              <a:gd name="connsiteY18" fmla="*/ 789112 h 3796603"/>
              <a:gd name="connsiteX19" fmla="*/ 1001485 w 6623769"/>
              <a:gd name="connsiteY19" fmla="*/ 799998 h 3796603"/>
              <a:gd name="connsiteX20" fmla="*/ 914400 w 6623769"/>
              <a:gd name="connsiteY20" fmla="*/ 854427 h 3796603"/>
              <a:gd name="connsiteX21" fmla="*/ 892628 w 6623769"/>
              <a:gd name="connsiteY21" fmla="*/ 876198 h 3796603"/>
              <a:gd name="connsiteX22" fmla="*/ 827314 w 6623769"/>
              <a:gd name="connsiteY22" fmla="*/ 897970 h 3796603"/>
              <a:gd name="connsiteX23" fmla="*/ 816428 w 6623769"/>
              <a:gd name="connsiteY23" fmla="*/ 865312 h 3796603"/>
              <a:gd name="connsiteX24" fmla="*/ 751114 w 6623769"/>
              <a:gd name="connsiteY24" fmla="*/ 843541 h 3796603"/>
              <a:gd name="connsiteX25" fmla="*/ 685800 w 6623769"/>
              <a:gd name="connsiteY25" fmla="*/ 887084 h 3796603"/>
              <a:gd name="connsiteX26" fmla="*/ 642257 w 6623769"/>
              <a:gd name="connsiteY26" fmla="*/ 897970 h 3796603"/>
              <a:gd name="connsiteX27" fmla="*/ 609600 w 6623769"/>
              <a:gd name="connsiteY27" fmla="*/ 908855 h 3796603"/>
              <a:gd name="connsiteX28" fmla="*/ 587828 w 6623769"/>
              <a:gd name="connsiteY28" fmla="*/ 930627 h 3796603"/>
              <a:gd name="connsiteX29" fmla="*/ 555171 w 6623769"/>
              <a:gd name="connsiteY29" fmla="*/ 952398 h 3796603"/>
              <a:gd name="connsiteX30" fmla="*/ 522514 w 6623769"/>
              <a:gd name="connsiteY30" fmla="*/ 1061255 h 3796603"/>
              <a:gd name="connsiteX31" fmla="*/ 500742 w 6623769"/>
              <a:gd name="connsiteY31" fmla="*/ 1083027 h 3796603"/>
              <a:gd name="connsiteX32" fmla="*/ 402771 w 6623769"/>
              <a:gd name="connsiteY32" fmla="*/ 1104798 h 3796603"/>
              <a:gd name="connsiteX33" fmla="*/ 457200 w 6623769"/>
              <a:gd name="connsiteY33" fmla="*/ 1148341 h 3796603"/>
              <a:gd name="connsiteX34" fmla="*/ 489857 w 6623769"/>
              <a:gd name="connsiteY34" fmla="*/ 1170112 h 3796603"/>
              <a:gd name="connsiteX35" fmla="*/ 576942 w 6623769"/>
              <a:gd name="connsiteY35" fmla="*/ 1191884 h 3796603"/>
              <a:gd name="connsiteX36" fmla="*/ 566057 w 6623769"/>
              <a:gd name="connsiteY36" fmla="*/ 1235427 h 3796603"/>
              <a:gd name="connsiteX37" fmla="*/ 522514 w 6623769"/>
              <a:gd name="connsiteY37" fmla="*/ 1278970 h 3796603"/>
              <a:gd name="connsiteX38" fmla="*/ 522514 w 6623769"/>
              <a:gd name="connsiteY38" fmla="*/ 1507570 h 3796603"/>
              <a:gd name="connsiteX39" fmla="*/ 544285 w 6623769"/>
              <a:gd name="connsiteY39" fmla="*/ 1540227 h 3796603"/>
              <a:gd name="connsiteX40" fmla="*/ 533400 w 6623769"/>
              <a:gd name="connsiteY40" fmla="*/ 1627312 h 3796603"/>
              <a:gd name="connsiteX41" fmla="*/ 348342 w 6623769"/>
              <a:gd name="connsiteY41" fmla="*/ 1638198 h 3796603"/>
              <a:gd name="connsiteX42" fmla="*/ 326571 w 6623769"/>
              <a:gd name="connsiteY42" fmla="*/ 1659970 h 3796603"/>
              <a:gd name="connsiteX43" fmla="*/ 174171 w 6623769"/>
              <a:gd name="connsiteY43" fmla="*/ 1692627 h 3796603"/>
              <a:gd name="connsiteX44" fmla="*/ 43542 w 6623769"/>
              <a:gd name="connsiteY44" fmla="*/ 1714398 h 3796603"/>
              <a:gd name="connsiteX45" fmla="*/ 0 w 6623769"/>
              <a:gd name="connsiteY45" fmla="*/ 1725284 h 3796603"/>
              <a:gd name="connsiteX46" fmla="*/ 32657 w 6623769"/>
              <a:gd name="connsiteY46" fmla="*/ 1747055 h 3796603"/>
              <a:gd name="connsiteX47" fmla="*/ 76200 w 6623769"/>
              <a:gd name="connsiteY47" fmla="*/ 1757941 h 3796603"/>
              <a:gd name="connsiteX48" fmla="*/ 87085 w 6623769"/>
              <a:gd name="connsiteY48" fmla="*/ 1790598 h 3796603"/>
              <a:gd name="connsiteX49" fmla="*/ 119742 w 6623769"/>
              <a:gd name="connsiteY49" fmla="*/ 1801484 h 3796603"/>
              <a:gd name="connsiteX50" fmla="*/ 152400 w 6623769"/>
              <a:gd name="connsiteY50" fmla="*/ 1932112 h 3796603"/>
              <a:gd name="connsiteX51" fmla="*/ 185057 w 6623769"/>
              <a:gd name="connsiteY51" fmla="*/ 1942998 h 3796603"/>
              <a:gd name="connsiteX52" fmla="*/ 228600 w 6623769"/>
              <a:gd name="connsiteY52" fmla="*/ 1953884 h 3796603"/>
              <a:gd name="connsiteX53" fmla="*/ 261257 w 6623769"/>
              <a:gd name="connsiteY53" fmla="*/ 1975655 h 3796603"/>
              <a:gd name="connsiteX54" fmla="*/ 293914 w 6623769"/>
              <a:gd name="connsiteY54" fmla="*/ 1986541 h 3796603"/>
              <a:gd name="connsiteX55" fmla="*/ 250371 w 6623769"/>
              <a:gd name="connsiteY55" fmla="*/ 2030084 h 3796603"/>
              <a:gd name="connsiteX56" fmla="*/ 261257 w 6623769"/>
              <a:gd name="connsiteY56" fmla="*/ 2073627 h 3796603"/>
              <a:gd name="connsiteX57" fmla="*/ 293914 w 6623769"/>
              <a:gd name="connsiteY57" fmla="*/ 2084512 h 3796603"/>
              <a:gd name="connsiteX58" fmla="*/ 304800 w 6623769"/>
              <a:gd name="connsiteY58" fmla="*/ 2117170 h 3796603"/>
              <a:gd name="connsiteX59" fmla="*/ 272142 w 6623769"/>
              <a:gd name="connsiteY59" fmla="*/ 2247798 h 3796603"/>
              <a:gd name="connsiteX60" fmla="*/ 239485 w 6623769"/>
              <a:gd name="connsiteY60" fmla="*/ 2258684 h 3796603"/>
              <a:gd name="connsiteX61" fmla="*/ 228600 w 6623769"/>
              <a:gd name="connsiteY61" fmla="*/ 2378427 h 3796603"/>
              <a:gd name="connsiteX62" fmla="*/ 217714 w 6623769"/>
              <a:gd name="connsiteY62" fmla="*/ 2454627 h 3796603"/>
              <a:gd name="connsiteX63" fmla="*/ 272142 w 6623769"/>
              <a:gd name="connsiteY63" fmla="*/ 2465512 h 3796603"/>
              <a:gd name="connsiteX64" fmla="*/ 304800 w 6623769"/>
              <a:gd name="connsiteY64" fmla="*/ 2476398 h 3796603"/>
              <a:gd name="connsiteX65" fmla="*/ 261257 w 6623769"/>
              <a:gd name="connsiteY65" fmla="*/ 2639684 h 3796603"/>
              <a:gd name="connsiteX66" fmla="*/ 206828 w 6623769"/>
              <a:gd name="connsiteY66" fmla="*/ 2650570 h 3796603"/>
              <a:gd name="connsiteX67" fmla="*/ 195942 w 6623769"/>
              <a:gd name="connsiteY67" fmla="*/ 2704998 h 3796603"/>
              <a:gd name="connsiteX68" fmla="*/ 185057 w 6623769"/>
              <a:gd name="connsiteY68" fmla="*/ 2737655 h 3796603"/>
              <a:gd name="connsiteX69" fmla="*/ 195942 w 6623769"/>
              <a:gd name="connsiteY69" fmla="*/ 2781198 h 3796603"/>
              <a:gd name="connsiteX70" fmla="*/ 283028 w 6623769"/>
              <a:gd name="connsiteY70" fmla="*/ 2802970 h 3796603"/>
              <a:gd name="connsiteX71" fmla="*/ 304800 w 6623769"/>
              <a:gd name="connsiteY71" fmla="*/ 2824741 h 3796603"/>
              <a:gd name="connsiteX72" fmla="*/ 337457 w 6623769"/>
              <a:gd name="connsiteY72" fmla="*/ 2802970 h 3796603"/>
              <a:gd name="connsiteX73" fmla="*/ 402771 w 6623769"/>
              <a:gd name="connsiteY73" fmla="*/ 2792084 h 3796603"/>
              <a:gd name="connsiteX74" fmla="*/ 424542 w 6623769"/>
              <a:gd name="connsiteY74" fmla="*/ 2770312 h 3796603"/>
              <a:gd name="connsiteX75" fmla="*/ 457200 w 6623769"/>
              <a:gd name="connsiteY75" fmla="*/ 2781198 h 3796603"/>
              <a:gd name="connsiteX76" fmla="*/ 533400 w 6623769"/>
              <a:gd name="connsiteY76" fmla="*/ 2792084 h 3796603"/>
              <a:gd name="connsiteX77" fmla="*/ 544285 w 6623769"/>
              <a:gd name="connsiteY77" fmla="*/ 2824741 h 3796603"/>
              <a:gd name="connsiteX78" fmla="*/ 685800 w 6623769"/>
              <a:gd name="connsiteY78" fmla="*/ 2835627 h 3796603"/>
              <a:gd name="connsiteX79" fmla="*/ 794657 w 6623769"/>
              <a:gd name="connsiteY79" fmla="*/ 2846512 h 3796603"/>
              <a:gd name="connsiteX80" fmla="*/ 805542 w 6623769"/>
              <a:gd name="connsiteY80" fmla="*/ 2900941 h 3796603"/>
              <a:gd name="connsiteX81" fmla="*/ 827314 w 6623769"/>
              <a:gd name="connsiteY81" fmla="*/ 2922712 h 3796603"/>
              <a:gd name="connsiteX82" fmla="*/ 816428 w 6623769"/>
              <a:gd name="connsiteY82" fmla="*/ 2955370 h 3796603"/>
              <a:gd name="connsiteX83" fmla="*/ 827314 w 6623769"/>
              <a:gd name="connsiteY83" fmla="*/ 2988027 h 3796603"/>
              <a:gd name="connsiteX84" fmla="*/ 859971 w 6623769"/>
              <a:gd name="connsiteY84" fmla="*/ 2998912 h 3796603"/>
              <a:gd name="connsiteX85" fmla="*/ 947057 w 6623769"/>
              <a:gd name="connsiteY85" fmla="*/ 3009798 h 3796603"/>
              <a:gd name="connsiteX86" fmla="*/ 1132114 w 6623769"/>
              <a:gd name="connsiteY86" fmla="*/ 3031570 h 3796603"/>
              <a:gd name="connsiteX87" fmla="*/ 1208314 w 6623769"/>
              <a:gd name="connsiteY87" fmla="*/ 3009798 h 3796603"/>
              <a:gd name="connsiteX88" fmla="*/ 1186542 w 6623769"/>
              <a:gd name="connsiteY88" fmla="*/ 2988027 h 3796603"/>
              <a:gd name="connsiteX89" fmla="*/ 1132114 w 6623769"/>
              <a:gd name="connsiteY89" fmla="*/ 2998912 h 3796603"/>
              <a:gd name="connsiteX90" fmla="*/ 1143000 w 6623769"/>
              <a:gd name="connsiteY90" fmla="*/ 2966255 h 3796603"/>
              <a:gd name="connsiteX91" fmla="*/ 1175657 w 6623769"/>
              <a:gd name="connsiteY91" fmla="*/ 2955370 h 3796603"/>
              <a:gd name="connsiteX92" fmla="*/ 1240971 w 6623769"/>
              <a:gd name="connsiteY92" fmla="*/ 2944484 h 3796603"/>
              <a:gd name="connsiteX93" fmla="*/ 1262742 w 6623769"/>
              <a:gd name="connsiteY93" fmla="*/ 2922712 h 3796603"/>
              <a:gd name="connsiteX94" fmla="*/ 1371600 w 6623769"/>
              <a:gd name="connsiteY94" fmla="*/ 2944484 h 3796603"/>
              <a:gd name="connsiteX95" fmla="*/ 1404257 w 6623769"/>
              <a:gd name="connsiteY95" fmla="*/ 2966255 h 3796603"/>
              <a:gd name="connsiteX96" fmla="*/ 1436914 w 6623769"/>
              <a:gd name="connsiteY96" fmla="*/ 2955370 h 3796603"/>
              <a:gd name="connsiteX97" fmla="*/ 1513114 w 6623769"/>
              <a:gd name="connsiteY97" fmla="*/ 2944484 h 3796603"/>
              <a:gd name="connsiteX98" fmla="*/ 1491342 w 6623769"/>
              <a:gd name="connsiteY98" fmla="*/ 2922712 h 3796603"/>
              <a:gd name="connsiteX99" fmla="*/ 1502228 w 6623769"/>
              <a:gd name="connsiteY99" fmla="*/ 3075112 h 3796603"/>
              <a:gd name="connsiteX100" fmla="*/ 1513114 w 6623769"/>
              <a:gd name="connsiteY100" fmla="*/ 3107770 h 3796603"/>
              <a:gd name="connsiteX101" fmla="*/ 1524000 w 6623769"/>
              <a:gd name="connsiteY101" fmla="*/ 3151312 h 3796603"/>
              <a:gd name="connsiteX102" fmla="*/ 1534885 w 6623769"/>
              <a:gd name="connsiteY102" fmla="*/ 3183970 h 3796603"/>
              <a:gd name="connsiteX103" fmla="*/ 1545771 w 6623769"/>
              <a:gd name="connsiteY103" fmla="*/ 3227512 h 3796603"/>
              <a:gd name="connsiteX104" fmla="*/ 1556657 w 6623769"/>
              <a:gd name="connsiteY104" fmla="*/ 3260170 h 3796603"/>
              <a:gd name="connsiteX105" fmla="*/ 1567542 w 6623769"/>
              <a:gd name="connsiteY105" fmla="*/ 3314598 h 3796603"/>
              <a:gd name="connsiteX106" fmla="*/ 1611085 w 6623769"/>
              <a:gd name="connsiteY106" fmla="*/ 3325484 h 3796603"/>
              <a:gd name="connsiteX107" fmla="*/ 1730828 w 6623769"/>
              <a:gd name="connsiteY107" fmla="*/ 3358141 h 3796603"/>
              <a:gd name="connsiteX108" fmla="*/ 1741714 w 6623769"/>
              <a:gd name="connsiteY108" fmla="*/ 3292827 h 3796603"/>
              <a:gd name="connsiteX109" fmla="*/ 1785257 w 6623769"/>
              <a:gd name="connsiteY109" fmla="*/ 3303712 h 3796603"/>
              <a:gd name="connsiteX110" fmla="*/ 1828800 w 6623769"/>
              <a:gd name="connsiteY110" fmla="*/ 3347255 h 3796603"/>
              <a:gd name="connsiteX111" fmla="*/ 1905000 w 6623769"/>
              <a:gd name="connsiteY111" fmla="*/ 3358141 h 3796603"/>
              <a:gd name="connsiteX112" fmla="*/ 1894114 w 6623769"/>
              <a:gd name="connsiteY112" fmla="*/ 3434341 h 3796603"/>
              <a:gd name="connsiteX113" fmla="*/ 1839685 w 6623769"/>
              <a:gd name="connsiteY113" fmla="*/ 3445227 h 3796603"/>
              <a:gd name="connsiteX114" fmla="*/ 1817914 w 6623769"/>
              <a:gd name="connsiteY114" fmla="*/ 3477884 h 3796603"/>
              <a:gd name="connsiteX115" fmla="*/ 1839685 w 6623769"/>
              <a:gd name="connsiteY115" fmla="*/ 3510541 h 3796603"/>
              <a:gd name="connsiteX116" fmla="*/ 1850571 w 6623769"/>
              <a:gd name="connsiteY116" fmla="*/ 3575855 h 3796603"/>
              <a:gd name="connsiteX117" fmla="*/ 1915885 w 6623769"/>
              <a:gd name="connsiteY117" fmla="*/ 3586741 h 3796603"/>
              <a:gd name="connsiteX118" fmla="*/ 1959428 w 6623769"/>
              <a:gd name="connsiteY118" fmla="*/ 3597627 h 3796603"/>
              <a:gd name="connsiteX119" fmla="*/ 2111828 w 6623769"/>
              <a:gd name="connsiteY119" fmla="*/ 3652055 h 3796603"/>
              <a:gd name="connsiteX120" fmla="*/ 2122714 w 6623769"/>
              <a:gd name="connsiteY120" fmla="*/ 3717370 h 3796603"/>
              <a:gd name="connsiteX121" fmla="*/ 2177142 w 6623769"/>
              <a:gd name="connsiteY121" fmla="*/ 3706484 h 3796603"/>
              <a:gd name="connsiteX122" fmla="*/ 2242457 w 6623769"/>
              <a:gd name="connsiteY122" fmla="*/ 3684712 h 3796603"/>
              <a:gd name="connsiteX123" fmla="*/ 2253342 w 6623769"/>
              <a:gd name="connsiteY123" fmla="*/ 3717370 h 3796603"/>
              <a:gd name="connsiteX124" fmla="*/ 2351314 w 6623769"/>
              <a:gd name="connsiteY124" fmla="*/ 3728255 h 3796603"/>
              <a:gd name="connsiteX125" fmla="*/ 2427514 w 6623769"/>
              <a:gd name="connsiteY125" fmla="*/ 3673827 h 3796603"/>
              <a:gd name="connsiteX126" fmla="*/ 2438400 w 6623769"/>
              <a:gd name="connsiteY126" fmla="*/ 3597627 h 3796603"/>
              <a:gd name="connsiteX127" fmla="*/ 2525485 w 6623769"/>
              <a:gd name="connsiteY127" fmla="*/ 3608512 h 3796603"/>
              <a:gd name="connsiteX128" fmla="*/ 2579914 w 6623769"/>
              <a:gd name="connsiteY128" fmla="*/ 3641170 h 3796603"/>
              <a:gd name="connsiteX129" fmla="*/ 2590800 w 6623769"/>
              <a:gd name="connsiteY129" fmla="*/ 3608512 h 3796603"/>
              <a:gd name="connsiteX130" fmla="*/ 2623457 w 6623769"/>
              <a:gd name="connsiteY130" fmla="*/ 3586741 h 3796603"/>
              <a:gd name="connsiteX131" fmla="*/ 2667000 w 6623769"/>
              <a:gd name="connsiteY131" fmla="*/ 3521427 h 3796603"/>
              <a:gd name="connsiteX132" fmla="*/ 2688771 w 6623769"/>
              <a:gd name="connsiteY132" fmla="*/ 3499655 h 3796603"/>
              <a:gd name="connsiteX133" fmla="*/ 2721428 w 6623769"/>
              <a:gd name="connsiteY133" fmla="*/ 3477884 h 3796603"/>
              <a:gd name="connsiteX134" fmla="*/ 2775857 w 6623769"/>
              <a:gd name="connsiteY134" fmla="*/ 3401684 h 3796603"/>
              <a:gd name="connsiteX135" fmla="*/ 2808514 w 6623769"/>
              <a:gd name="connsiteY135" fmla="*/ 3423455 h 3796603"/>
              <a:gd name="connsiteX136" fmla="*/ 2841171 w 6623769"/>
              <a:gd name="connsiteY136" fmla="*/ 3412570 h 3796603"/>
              <a:gd name="connsiteX137" fmla="*/ 2797628 w 6623769"/>
              <a:gd name="connsiteY137" fmla="*/ 3369027 h 3796603"/>
              <a:gd name="connsiteX138" fmla="*/ 2786742 w 6623769"/>
              <a:gd name="connsiteY138" fmla="*/ 3336370 h 3796603"/>
              <a:gd name="connsiteX139" fmla="*/ 2764971 w 6623769"/>
              <a:gd name="connsiteY139" fmla="*/ 3314598 h 3796603"/>
              <a:gd name="connsiteX140" fmla="*/ 2721428 w 6623769"/>
              <a:gd name="connsiteY140" fmla="*/ 3260170 h 3796603"/>
              <a:gd name="connsiteX141" fmla="*/ 2754085 w 6623769"/>
              <a:gd name="connsiteY141" fmla="*/ 3249284 h 3796603"/>
              <a:gd name="connsiteX142" fmla="*/ 2786742 w 6623769"/>
              <a:gd name="connsiteY142" fmla="*/ 3194855 h 3796603"/>
              <a:gd name="connsiteX143" fmla="*/ 2895600 w 6623769"/>
              <a:gd name="connsiteY143" fmla="*/ 3173084 h 3796603"/>
              <a:gd name="connsiteX144" fmla="*/ 2917371 w 6623769"/>
              <a:gd name="connsiteY144" fmla="*/ 3151312 h 3796603"/>
              <a:gd name="connsiteX145" fmla="*/ 2950028 w 6623769"/>
              <a:gd name="connsiteY145" fmla="*/ 3227512 h 3796603"/>
              <a:gd name="connsiteX146" fmla="*/ 3015342 w 6623769"/>
              <a:gd name="connsiteY146" fmla="*/ 3238398 h 3796603"/>
              <a:gd name="connsiteX147" fmla="*/ 3091542 w 6623769"/>
              <a:gd name="connsiteY147" fmla="*/ 3249284 h 3796603"/>
              <a:gd name="connsiteX148" fmla="*/ 3124200 w 6623769"/>
              <a:gd name="connsiteY148" fmla="*/ 3260170 h 3796603"/>
              <a:gd name="connsiteX149" fmla="*/ 3167742 w 6623769"/>
              <a:gd name="connsiteY149" fmla="*/ 3216627 h 3796603"/>
              <a:gd name="connsiteX150" fmla="*/ 3189514 w 6623769"/>
              <a:gd name="connsiteY150" fmla="*/ 3194855 h 3796603"/>
              <a:gd name="connsiteX151" fmla="*/ 3222171 w 6623769"/>
              <a:gd name="connsiteY151" fmla="*/ 3249284 h 3796603"/>
              <a:gd name="connsiteX152" fmla="*/ 3287485 w 6623769"/>
              <a:gd name="connsiteY152" fmla="*/ 3271055 h 3796603"/>
              <a:gd name="connsiteX153" fmla="*/ 3331028 w 6623769"/>
              <a:gd name="connsiteY153" fmla="*/ 3325484 h 3796603"/>
              <a:gd name="connsiteX154" fmla="*/ 3363685 w 6623769"/>
              <a:gd name="connsiteY154" fmla="*/ 3336370 h 3796603"/>
              <a:gd name="connsiteX155" fmla="*/ 3439885 w 6623769"/>
              <a:gd name="connsiteY155" fmla="*/ 3303712 h 3796603"/>
              <a:gd name="connsiteX156" fmla="*/ 3483428 w 6623769"/>
              <a:gd name="connsiteY156" fmla="*/ 3249284 h 3796603"/>
              <a:gd name="connsiteX157" fmla="*/ 3537857 w 6623769"/>
              <a:gd name="connsiteY157" fmla="*/ 3401684 h 3796603"/>
              <a:gd name="connsiteX158" fmla="*/ 3570514 w 6623769"/>
              <a:gd name="connsiteY158" fmla="*/ 3423455 h 3796603"/>
              <a:gd name="connsiteX159" fmla="*/ 3635828 w 6623769"/>
              <a:gd name="connsiteY159" fmla="*/ 3303712 h 3796603"/>
              <a:gd name="connsiteX160" fmla="*/ 3712028 w 6623769"/>
              <a:gd name="connsiteY160" fmla="*/ 3314598 h 3796603"/>
              <a:gd name="connsiteX161" fmla="*/ 3842657 w 6623769"/>
              <a:gd name="connsiteY161" fmla="*/ 3369027 h 3796603"/>
              <a:gd name="connsiteX162" fmla="*/ 3853542 w 6623769"/>
              <a:gd name="connsiteY162" fmla="*/ 3292827 h 3796603"/>
              <a:gd name="connsiteX163" fmla="*/ 3929742 w 6623769"/>
              <a:gd name="connsiteY163" fmla="*/ 3281941 h 3796603"/>
              <a:gd name="connsiteX164" fmla="*/ 3951514 w 6623769"/>
              <a:gd name="connsiteY164" fmla="*/ 3260170 h 3796603"/>
              <a:gd name="connsiteX165" fmla="*/ 3984171 w 6623769"/>
              <a:gd name="connsiteY165" fmla="*/ 3238398 h 3796603"/>
              <a:gd name="connsiteX166" fmla="*/ 4027714 w 6623769"/>
              <a:gd name="connsiteY166" fmla="*/ 3183970 h 3796603"/>
              <a:gd name="connsiteX167" fmla="*/ 4125685 w 6623769"/>
              <a:gd name="connsiteY167" fmla="*/ 3162198 h 3796603"/>
              <a:gd name="connsiteX168" fmla="*/ 4158342 w 6623769"/>
              <a:gd name="connsiteY168" fmla="*/ 3151312 h 3796603"/>
              <a:gd name="connsiteX169" fmla="*/ 4245428 w 6623769"/>
              <a:gd name="connsiteY169" fmla="*/ 3140427 h 3796603"/>
              <a:gd name="connsiteX170" fmla="*/ 4278085 w 6623769"/>
              <a:gd name="connsiteY170" fmla="*/ 3118655 h 3796603"/>
              <a:gd name="connsiteX171" fmla="*/ 4430485 w 6623769"/>
              <a:gd name="connsiteY171" fmla="*/ 3085998 h 3796603"/>
              <a:gd name="connsiteX172" fmla="*/ 4441371 w 6623769"/>
              <a:gd name="connsiteY172" fmla="*/ 3020684 h 3796603"/>
              <a:gd name="connsiteX173" fmla="*/ 4506685 w 6623769"/>
              <a:gd name="connsiteY173" fmla="*/ 2977141 h 3796603"/>
              <a:gd name="connsiteX174" fmla="*/ 4550228 w 6623769"/>
              <a:gd name="connsiteY174" fmla="*/ 3020684 h 3796603"/>
              <a:gd name="connsiteX175" fmla="*/ 4572000 w 6623769"/>
              <a:gd name="connsiteY175" fmla="*/ 2998912 h 3796603"/>
              <a:gd name="connsiteX176" fmla="*/ 4572000 w 6623769"/>
              <a:gd name="connsiteY176" fmla="*/ 2890055 h 3796603"/>
              <a:gd name="connsiteX177" fmla="*/ 4604657 w 6623769"/>
              <a:gd name="connsiteY177" fmla="*/ 2835627 h 3796603"/>
              <a:gd name="connsiteX178" fmla="*/ 4615542 w 6623769"/>
              <a:gd name="connsiteY178" fmla="*/ 2802970 h 3796603"/>
              <a:gd name="connsiteX179" fmla="*/ 4626428 w 6623769"/>
              <a:gd name="connsiteY179" fmla="*/ 2759427 h 3796603"/>
              <a:gd name="connsiteX180" fmla="*/ 4691742 w 6623769"/>
              <a:gd name="connsiteY180" fmla="*/ 2770312 h 3796603"/>
              <a:gd name="connsiteX181" fmla="*/ 4724400 w 6623769"/>
              <a:gd name="connsiteY181" fmla="*/ 2781198 h 3796603"/>
              <a:gd name="connsiteX182" fmla="*/ 4833257 w 6623769"/>
              <a:gd name="connsiteY182" fmla="*/ 2802970 h 3796603"/>
              <a:gd name="connsiteX183" fmla="*/ 4844142 w 6623769"/>
              <a:gd name="connsiteY183" fmla="*/ 2748541 h 3796603"/>
              <a:gd name="connsiteX184" fmla="*/ 4778828 w 6623769"/>
              <a:gd name="connsiteY184" fmla="*/ 2726770 h 3796603"/>
              <a:gd name="connsiteX185" fmla="*/ 4865914 w 6623769"/>
              <a:gd name="connsiteY185" fmla="*/ 2737655 h 3796603"/>
              <a:gd name="connsiteX186" fmla="*/ 4876800 w 6623769"/>
              <a:gd name="connsiteY186" fmla="*/ 2704998 h 3796603"/>
              <a:gd name="connsiteX187" fmla="*/ 4909457 w 6623769"/>
              <a:gd name="connsiteY187" fmla="*/ 2683227 h 3796603"/>
              <a:gd name="connsiteX188" fmla="*/ 5050971 w 6623769"/>
              <a:gd name="connsiteY188" fmla="*/ 2704998 h 3796603"/>
              <a:gd name="connsiteX189" fmla="*/ 5127171 w 6623769"/>
              <a:gd name="connsiteY189" fmla="*/ 2694112 h 3796603"/>
              <a:gd name="connsiteX190" fmla="*/ 5159828 w 6623769"/>
              <a:gd name="connsiteY190" fmla="*/ 2683227 h 3796603"/>
              <a:gd name="connsiteX191" fmla="*/ 5246914 w 6623769"/>
              <a:gd name="connsiteY191" fmla="*/ 2694112 h 3796603"/>
              <a:gd name="connsiteX192" fmla="*/ 5279571 w 6623769"/>
              <a:gd name="connsiteY192" fmla="*/ 2704998 h 3796603"/>
              <a:gd name="connsiteX193" fmla="*/ 5323114 w 6623769"/>
              <a:gd name="connsiteY193" fmla="*/ 2715884 h 3796603"/>
              <a:gd name="connsiteX194" fmla="*/ 5334000 w 6623769"/>
              <a:gd name="connsiteY194" fmla="*/ 2748541 h 3796603"/>
              <a:gd name="connsiteX195" fmla="*/ 5399314 w 6623769"/>
              <a:gd name="connsiteY195" fmla="*/ 2770312 h 3796603"/>
              <a:gd name="connsiteX196" fmla="*/ 5475514 w 6623769"/>
              <a:gd name="connsiteY196" fmla="*/ 2748541 h 3796603"/>
              <a:gd name="connsiteX197" fmla="*/ 5508171 w 6623769"/>
              <a:gd name="connsiteY197" fmla="*/ 2726770 h 3796603"/>
              <a:gd name="connsiteX198" fmla="*/ 5584371 w 6623769"/>
              <a:gd name="connsiteY198" fmla="*/ 2672341 h 3796603"/>
              <a:gd name="connsiteX199" fmla="*/ 5595257 w 6623769"/>
              <a:gd name="connsiteY199" fmla="*/ 2617912 h 3796603"/>
              <a:gd name="connsiteX200" fmla="*/ 5682342 w 6623769"/>
              <a:gd name="connsiteY200" fmla="*/ 2607027 h 3796603"/>
              <a:gd name="connsiteX201" fmla="*/ 5802085 w 6623769"/>
              <a:gd name="connsiteY201" fmla="*/ 2596141 h 3796603"/>
              <a:gd name="connsiteX202" fmla="*/ 5812971 w 6623769"/>
              <a:gd name="connsiteY202" fmla="*/ 2628798 h 3796603"/>
              <a:gd name="connsiteX203" fmla="*/ 5834742 w 6623769"/>
              <a:gd name="connsiteY203" fmla="*/ 2650570 h 3796603"/>
              <a:gd name="connsiteX204" fmla="*/ 5878285 w 6623769"/>
              <a:gd name="connsiteY204" fmla="*/ 2694112 h 3796603"/>
              <a:gd name="connsiteX205" fmla="*/ 5976257 w 6623769"/>
              <a:gd name="connsiteY205" fmla="*/ 2704998 h 3796603"/>
              <a:gd name="connsiteX206" fmla="*/ 6117771 w 6623769"/>
              <a:gd name="connsiteY206" fmla="*/ 2759427 h 3796603"/>
              <a:gd name="connsiteX207" fmla="*/ 6150428 w 6623769"/>
              <a:gd name="connsiteY207" fmla="*/ 2824741 h 3796603"/>
              <a:gd name="connsiteX208" fmla="*/ 6215742 w 6623769"/>
              <a:gd name="connsiteY208" fmla="*/ 2846512 h 3796603"/>
              <a:gd name="connsiteX209" fmla="*/ 6248400 w 6623769"/>
              <a:gd name="connsiteY209" fmla="*/ 2857398 h 3796603"/>
              <a:gd name="connsiteX210" fmla="*/ 6400800 w 6623769"/>
              <a:gd name="connsiteY210" fmla="*/ 2900941 h 3796603"/>
              <a:gd name="connsiteX211" fmla="*/ 6422571 w 6623769"/>
              <a:gd name="connsiteY211" fmla="*/ 2868284 h 3796603"/>
              <a:gd name="connsiteX212" fmla="*/ 6411685 w 6623769"/>
              <a:gd name="connsiteY212" fmla="*/ 2813855 h 3796603"/>
              <a:gd name="connsiteX213" fmla="*/ 6400800 w 6623769"/>
              <a:gd name="connsiteY213" fmla="*/ 2781198 h 3796603"/>
              <a:gd name="connsiteX214" fmla="*/ 6433457 w 6623769"/>
              <a:gd name="connsiteY214" fmla="*/ 2759427 h 3796603"/>
              <a:gd name="connsiteX215" fmla="*/ 6444342 w 6623769"/>
              <a:gd name="connsiteY215" fmla="*/ 2726770 h 3796603"/>
              <a:gd name="connsiteX216" fmla="*/ 6411685 w 6623769"/>
              <a:gd name="connsiteY216" fmla="*/ 2715884 h 3796603"/>
              <a:gd name="connsiteX217" fmla="*/ 6346371 w 6623769"/>
              <a:gd name="connsiteY217" fmla="*/ 2704998 h 3796603"/>
              <a:gd name="connsiteX218" fmla="*/ 6346371 w 6623769"/>
              <a:gd name="connsiteY218" fmla="*/ 2585255 h 3796603"/>
              <a:gd name="connsiteX219" fmla="*/ 6368142 w 6623769"/>
              <a:gd name="connsiteY219" fmla="*/ 2552598 h 3796603"/>
              <a:gd name="connsiteX220" fmla="*/ 6357257 w 6623769"/>
              <a:gd name="connsiteY220" fmla="*/ 2519941 h 3796603"/>
              <a:gd name="connsiteX221" fmla="*/ 6313714 w 6623769"/>
              <a:gd name="connsiteY221" fmla="*/ 2476398 h 3796603"/>
              <a:gd name="connsiteX222" fmla="*/ 6302828 w 6623769"/>
              <a:gd name="connsiteY222" fmla="*/ 2367541 h 3796603"/>
              <a:gd name="connsiteX223" fmla="*/ 6270171 w 6623769"/>
              <a:gd name="connsiteY223" fmla="*/ 2356655 h 3796603"/>
              <a:gd name="connsiteX224" fmla="*/ 6237514 w 6623769"/>
              <a:gd name="connsiteY224" fmla="*/ 2334884 h 3796603"/>
              <a:gd name="connsiteX225" fmla="*/ 6226628 w 6623769"/>
              <a:gd name="connsiteY225" fmla="*/ 2302227 h 3796603"/>
              <a:gd name="connsiteX226" fmla="*/ 6204857 w 6623769"/>
              <a:gd name="connsiteY226" fmla="*/ 2171598 h 3796603"/>
              <a:gd name="connsiteX227" fmla="*/ 6193971 w 6623769"/>
              <a:gd name="connsiteY227" fmla="*/ 2138941 h 3796603"/>
              <a:gd name="connsiteX228" fmla="*/ 6150428 w 6623769"/>
              <a:gd name="connsiteY228" fmla="*/ 2128055 h 3796603"/>
              <a:gd name="connsiteX229" fmla="*/ 6117771 w 6623769"/>
              <a:gd name="connsiteY229" fmla="*/ 2106284 h 3796603"/>
              <a:gd name="connsiteX230" fmla="*/ 6117771 w 6623769"/>
              <a:gd name="connsiteY230" fmla="*/ 2030084 h 3796603"/>
              <a:gd name="connsiteX231" fmla="*/ 6161314 w 6623769"/>
              <a:gd name="connsiteY231" fmla="*/ 2019198 h 3796603"/>
              <a:gd name="connsiteX232" fmla="*/ 6248400 w 6623769"/>
              <a:gd name="connsiteY232" fmla="*/ 2019198 h 3796603"/>
              <a:gd name="connsiteX233" fmla="*/ 6346371 w 6623769"/>
              <a:gd name="connsiteY233" fmla="*/ 1942998 h 3796603"/>
              <a:gd name="connsiteX234" fmla="*/ 6596742 w 6623769"/>
              <a:gd name="connsiteY234" fmla="*/ 1953884 h 3796603"/>
              <a:gd name="connsiteX235" fmla="*/ 6618514 w 6623769"/>
              <a:gd name="connsiteY235" fmla="*/ 1866798 h 3796603"/>
              <a:gd name="connsiteX236" fmla="*/ 6574971 w 6623769"/>
              <a:gd name="connsiteY236" fmla="*/ 1855912 h 3796603"/>
              <a:gd name="connsiteX237" fmla="*/ 6531428 w 6623769"/>
              <a:gd name="connsiteY237" fmla="*/ 1768827 h 3796603"/>
              <a:gd name="connsiteX238" fmla="*/ 6542314 w 6623769"/>
              <a:gd name="connsiteY238" fmla="*/ 1681741 h 3796603"/>
              <a:gd name="connsiteX239" fmla="*/ 6564085 w 6623769"/>
              <a:gd name="connsiteY239" fmla="*/ 1649084 h 3796603"/>
              <a:gd name="connsiteX240" fmla="*/ 6542314 w 6623769"/>
              <a:gd name="connsiteY240" fmla="*/ 1551112 h 3796603"/>
              <a:gd name="connsiteX241" fmla="*/ 6553200 w 6623769"/>
              <a:gd name="connsiteY241" fmla="*/ 1518455 h 3796603"/>
              <a:gd name="connsiteX242" fmla="*/ 6585857 w 6623769"/>
              <a:gd name="connsiteY242" fmla="*/ 1507570 h 3796603"/>
              <a:gd name="connsiteX243" fmla="*/ 6542314 w 6623769"/>
              <a:gd name="connsiteY243" fmla="*/ 1453141 h 3796603"/>
              <a:gd name="connsiteX244" fmla="*/ 6542314 w 6623769"/>
              <a:gd name="connsiteY244" fmla="*/ 1366055 h 3796603"/>
              <a:gd name="connsiteX245" fmla="*/ 6466114 w 6623769"/>
              <a:gd name="connsiteY245" fmla="*/ 1376941 h 3796603"/>
              <a:gd name="connsiteX246" fmla="*/ 6444342 w 6623769"/>
              <a:gd name="connsiteY246" fmla="*/ 1398712 h 3796603"/>
              <a:gd name="connsiteX247" fmla="*/ 6411685 w 6623769"/>
              <a:gd name="connsiteY247" fmla="*/ 1409598 h 3796603"/>
              <a:gd name="connsiteX248" fmla="*/ 6389914 w 6623769"/>
              <a:gd name="connsiteY248" fmla="*/ 1376941 h 3796603"/>
              <a:gd name="connsiteX249" fmla="*/ 6379028 w 6623769"/>
              <a:gd name="connsiteY249" fmla="*/ 1344284 h 3796603"/>
              <a:gd name="connsiteX250" fmla="*/ 6346371 w 6623769"/>
              <a:gd name="connsiteY250" fmla="*/ 1322512 h 3796603"/>
              <a:gd name="connsiteX251" fmla="*/ 6281057 w 6623769"/>
              <a:gd name="connsiteY251" fmla="*/ 1344284 h 3796603"/>
              <a:gd name="connsiteX252" fmla="*/ 6237514 w 6623769"/>
              <a:gd name="connsiteY252" fmla="*/ 1398712 h 3796603"/>
              <a:gd name="connsiteX253" fmla="*/ 6150428 w 6623769"/>
              <a:gd name="connsiteY253" fmla="*/ 1366055 h 3796603"/>
              <a:gd name="connsiteX254" fmla="*/ 6139542 w 6623769"/>
              <a:gd name="connsiteY254" fmla="*/ 1333398 h 3796603"/>
              <a:gd name="connsiteX255" fmla="*/ 6106885 w 6623769"/>
              <a:gd name="connsiteY255" fmla="*/ 1344284 h 3796603"/>
              <a:gd name="connsiteX256" fmla="*/ 6052457 w 6623769"/>
              <a:gd name="connsiteY256" fmla="*/ 1387827 h 3796603"/>
              <a:gd name="connsiteX257" fmla="*/ 6008914 w 6623769"/>
              <a:gd name="connsiteY257" fmla="*/ 1431370 h 3796603"/>
              <a:gd name="connsiteX258" fmla="*/ 5987142 w 6623769"/>
              <a:gd name="connsiteY258" fmla="*/ 1453141 h 3796603"/>
              <a:gd name="connsiteX259" fmla="*/ 5791200 w 6623769"/>
              <a:gd name="connsiteY259" fmla="*/ 1442255 h 3796603"/>
              <a:gd name="connsiteX260" fmla="*/ 5758542 w 6623769"/>
              <a:gd name="connsiteY260" fmla="*/ 1431370 h 3796603"/>
              <a:gd name="connsiteX261" fmla="*/ 5736771 w 6623769"/>
              <a:gd name="connsiteY261" fmla="*/ 1355170 h 3796603"/>
              <a:gd name="connsiteX262" fmla="*/ 5704114 w 6623769"/>
              <a:gd name="connsiteY262" fmla="*/ 1366055 h 3796603"/>
              <a:gd name="connsiteX263" fmla="*/ 5693228 w 6623769"/>
              <a:gd name="connsiteY263" fmla="*/ 1398712 h 3796603"/>
              <a:gd name="connsiteX264" fmla="*/ 5682342 w 6623769"/>
              <a:gd name="connsiteY264" fmla="*/ 1300741 h 3796603"/>
              <a:gd name="connsiteX265" fmla="*/ 5660571 w 6623769"/>
              <a:gd name="connsiteY265" fmla="*/ 1268084 h 3796603"/>
              <a:gd name="connsiteX266" fmla="*/ 5584371 w 6623769"/>
              <a:gd name="connsiteY266" fmla="*/ 1213655 h 3796603"/>
              <a:gd name="connsiteX267" fmla="*/ 5540828 w 6623769"/>
              <a:gd name="connsiteY267" fmla="*/ 1159227 h 3796603"/>
              <a:gd name="connsiteX268" fmla="*/ 5508171 w 6623769"/>
              <a:gd name="connsiteY268" fmla="*/ 1148341 h 3796603"/>
              <a:gd name="connsiteX269" fmla="*/ 5497285 w 6623769"/>
              <a:gd name="connsiteY269" fmla="*/ 1202770 h 3796603"/>
              <a:gd name="connsiteX270" fmla="*/ 5486400 w 6623769"/>
              <a:gd name="connsiteY270" fmla="*/ 1235427 h 3796603"/>
              <a:gd name="connsiteX271" fmla="*/ 5453742 w 6623769"/>
              <a:gd name="connsiteY271" fmla="*/ 1246312 h 3796603"/>
              <a:gd name="connsiteX272" fmla="*/ 5355771 w 6623769"/>
              <a:gd name="connsiteY272" fmla="*/ 1191884 h 3796603"/>
              <a:gd name="connsiteX273" fmla="*/ 5312228 w 6623769"/>
              <a:gd name="connsiteY273" fmla="*/ 1180998 h 3796603"/>
              <a:gd name="connsiteX274" fmla="*/ 5290457 w 6623769"/>
              <a:gd name="connsiteY274" fmla="*/ 1148341 h 3796603"/>
              <a:gd name="connsiteX275" fmla="*/ 5225142 w 6623769"/>
              <a:gd name="connsiteY275" fmla="*/ 1126570 h 3796603"/>
              <a:gd name="connsiteX276" fmla="*/ 5192485 w 6623769"/>
              <a:gd name="connsiteY276" fmla="*/ 1148341 h 3796603"/>
              <a:gd name="connsiteX277" fmla="*/ 5181600 w 6623769"/>
              <a:gd name="connsiteY277" fmla="*/ 1268084 h 3796603"/>
              <a:gd name="connsiteX278" fmla="*/ 5061857 w 6623769"/>
              <a:gd name="connsiteY278" fmla="*/ 1278970 h 3796603"/>
              <a:gd name="connsiteX279" fmla="*/ 5040085 w 6623769"/>
              <a:gd name="connsiteY279" fmla="*/ 1300741 h 3796603"/>
              <a:gd name="connsiteX280" fmla="*/ 4974771 w 6623769"/>
              <a:gd name="connsiteY280" fmla="*/ 1257198 h 3796603"/>
              <a:gd name="connsiteX281" fmla="*/ 4953000 w 6623769"/>
              <a:gd name="connsiteY281" fmla="*/ 1191884 h 3796603"/>
              <a:gd name="connsiteX282" fmla="*/ 4942114 w 6623769"/>
              <a:gd name="connsiteY282" fmla="*/ 1159227 h 3796603"/>
              <a:gd name="connsiteX283" fmla="*/ 4887685 w 6623769"/>
              <a:gd name="connsiteY283" fmla="*/ 1104798 h 3796603"/>
              <a:gd name="connsiteX284" fmla="*/ 4855028 w 6623769"/>
              <a:gd name="connsiteY284" fmla="*/ 1115684 h 3796603"/>
              <a:gd name="connsiteX285" fmla="*/ 4811485 w 6623769"/>
              <a:gd name="connsiteY285" fmla="*/ 1159227 h 3796603"/>
              <a:gd name="connsiteX286" fmla="*/ 4778828 w 6623769"/>
              <a:gd name="connsiteY286" fmla="*/ 1148341 h 3796603"/>
              <a:gd name="connsiteX287" fmla="*/ 4735285 w 6623769"/>
              <a:gd name="connsiteY287" fmla="*/ 1093912 h 3796603"/>
              <a:gd name="connsiteX288" fmla="*/ 4702628 w 6623769"/>
              <a:gd name="connsiteY288" fmla="*/ 1083027 h 3796603"/>
              <a:gd name="connsiteX289" fmla="*/ 4691742 w 6623769"/>
              <a:gd name="connsiteY289" fmla="*/ 1050370 h 3796603"/>
              <a:gd name="connsiteX290" fmla="*/ 4757057 w 6623769"/>
              <a:gd name="connsiteY290" fmla="*/ 1017712 h 3796603"/>
              <a:gd name="connsiteX291" fmla="*/ 4746171 w 6623769"/>
              <a:gd name="connsiteY291" fmla="*/ 985055 h 3796603"/>
              <a:gd name="connsiteX292" fmla="*/ 4702628 w 6623769"/>
              <a:gd name="connsiteY292" fmla="*/ 974170 h 3796603"/>
              <a:gd name="connsiteX293" fmla="*/ 4550228 w 6623769"/>
              <a:gd name="connsiteY293" fmla="*/ 963284 h 3796603"/>
              <a:gd name="connsiteX294" fmla="*/ 4506685 w 6623769"/>
              <a:gd name="connsiteY294" fmla="*/ 919741 h 3796603"/>
              <a:gd name="connsiteX295" fmla="*/ 4495800 w 6623769"/>
              <a:gd name="connsiteY295" fmla="*/ 952398 h 3796603"/>
              <a:gd name="connsiteX296" fmla="*/ 4463142 w 6623769"/>
              <a:gd name="connsiteY296" fmla="*/ 963284 h 3796603"/>
              <a:gd name="connsiteX297" fmla="*/ 4452257 w 6623769"/>
              <a:gd name="connsiteY297" fmla="*/ 919741 h 3796603"/>
              <a:gd name="connsiteX298" fmla="*/ 4397828 w 6623769"/>
              <a:gd name="connsiteY298" fmla="*/ 930627 h 3796603"/>
              <a:gd name="connsiteX299" fmla="*/ 4288971 w 6623769"/>
              <a:gd name="connsiteY299" fmla="*/ 919741 h 3796603"/>
              <a:gd name="connsiteX300" fmla="*/ 4256314 w 6623769"/>
              <a:gd name="connsiteY300" fmla="*/ 908855 h 3796603"/>
              <a:gd name="connsiteX301" fmla="*/ 4212771 w 6623769"/>
              <a:gd name="connsiteY301" fmla="*/ 897970 h 3796603"/>
              <a:gd name="connsiteX302" fmla="*/ 4169228 w 6623769"/>
              <a:gd name="connsiteY302" fmla="*/ 854427 h 3796603"/>
              <a:gd name="connsiteX303" fmla="*/ 4103914 w 6623769"/>
              <a:gd name="connsiteY303" fmla="*/ 789112 h 3796603"/>
              <a:gd name="connsiteX304" fmla="*/ 4082142 w 6623769"/>
              <a:gd name="connsiteY304" fmla="*/ 767341 h 3796603"/>
              <a:gd name="connsiteX305" fmla="*/ 4060371 w 6623769"/>
              <a:gd name="connsiteY305" fmla="*/ 734684 h 3796603"/>
              <a:gd name="connsiteX306" fmla="*/ 4038600 w 6623769"/>
              <a:gd name="connsiteY306" fmla="*/ 712912 h 3796603"/>
              <a:gd name="connsiteX307" fmla="*/ 3973285 w 6623769"/>
              <a:gd name="connsiteY307" fmla="*/ 691141 h 3796603"/>
              <a:gd name="connsiteX308" fmla="*/ 3897085 w 6623769"/>
              <a:gd name="connsiteY308" fmla="*/ 647598 h 3796603"/>
              <a:gd name="connsiteX309" fmla="*/ 3864428 w 6623769"/>
              <a:gd name="connsiteY309" fmla="*/ 636712 h 3796603"/>
              <a:gd name="connsiteX310" fmla="*/ 3820885 w 6623769"/>
              <a:gd name="connsiteY310" fmla="*/ 614941 h 3796603"/>
              <a:gd name="connsiteX311" fmla="*/ 3733800 w 6623769"/>
              <a:gd name="connsiteY311" fmla="*/ 593170 h 3796603"/>
              <a:gd name="connsiteX312" fmla="*/ 3701142 w 6623769"/>
              <a:gd name="connsiteY312" fmla="*/ 473427 h 3796603"/>
              <a:gd name="connsiteX313" fmla="*/ 3646714 w 6623769"/>
              <a:gd name="connsiteY313" fmla="*/ 429884 h 3796603"/>
              <a:gd name="connsiteX314" fmla="*/ 3635828 w 6623769"/>
              <a:gd name="connsiteY314" fmla="*/ 397227 h 3796603"/>
              <a:gd name="connsiteX315" fmla="*/ 3614057 w 6623769"/>
              <a:gd name="connsiteY315" fmla="*/ 375455 h 3796603"/>
              <a:gd name="connsiteX316" fmla="*/ 3570514 w 6623769"/>
              <a:gd name="connsiteY316" fmla="*/ 277484 h 3796603"/>
              <a:gd name="connsiteX317" fmla="*/ 3548742 w 6623769"/>
              <a:gd name="connsiteY317" fmla="*/ 255712 h 3796603"/>
              <a:gd name="connsiteX318" fmla="*/ 3516085 w 6623769"/>
              <a:gd name="connsiteY318" fmla="*/ 244827 h 3796603"/>
              <a:gd name="connsiteX319" fmla="*/ 3331028 w 6623769"/>
              <a:gd name="connsiteY319" fmla="*/ 266598 h 3796603"/>
              <a:gd name="connsiteX320" fmla="*/ 3265714 w 6623769"/>
              <a:gd name="connsiteY320" fmla="*/ 288370 h 3796603"/>
              <a:gd name="connsiteX321" fmla="*/ 3243942 w 6623769"/>
              <a:gd name="connsiteY321" fmla="*/ 310141 h 3796603"/>
              <a:gd name="connsiteX322" fmla="*/ 3156857 w 6623769"/>
              <a:gd name="connsiteY322" fmla="*/ 331912 h 3796603"/>
              <a:gd name="connsiteX323" fmla="*/ 3135085 w 6623769"/>
              <a:gd name="connsiteY323" fmla="*/ 310141 h 3796603"/>
              <a:gd name="connsiteX324" fmla="*/ 3037114 w 6623769"/>
              <a:gd name="connsiteY324" fmla="*/ 342798 h 3796603"/>
              <a:gd name="connsiteX325" fmla="*/ 2917371 w 6623769"/>
              <a:gd name="connsiteY325" fmla="*/ 353684 h 3796603"/>
              <a:gd name="connsiteX326" fmla="*/ 2884714 w 6623769"/>
              <a:gd name="connsiteY326" fmla="*/ 375455 h 3796603"/>
              <a:gd name="connsiteX327" fmla="*/ 2775857 w 6623769"/>
              <a:gd name="connsiteY327" fmla="*/ 375455 h 3796603"/>
              <a:gd name="connsiteX328" fmla="*/ 2645228 w 6623769"/>
              <a:gd name="connsiteY328" fmla="*/ 375455 h 3796603"/>
              <a:gd name="connsiteX329" fmla="*/ 2579914 w 6623769"/>
              <a:gd name="connsiteY329" fmla="*/ 397227 h 3796603"/>
              <a:gd name="connsiteX330" fmla="*/ 2547257 w 6623769"/>
              <a:gd name="connsiteY330" fmla="*/ 408112 h 3796603"/>
              <a:gd name="connsiteX331" fmla="*/ 2438400 w 6623769"/>
              <a:gd name="connsiteY331" fmla="*/ 418998 h 3796603"/>
              <a:gd name="connsiteX332" fmla="*/ 2427514 w 6623769"/>
              <a:gd name="connsiteY332" fmla="*/ 386341 h 3796603"/>
              <a:gd name="connsiteX333" fmla="*/ 2438400 w 6623769"/>
              <a:gd name="connsiteY333" fmla="*/ 353684 h 3796603"/>
              <a:gd name="connsiteX334" fmla="*/ 2460171 w 6623769"/>
              <a:gd name="connsiteY334" fmla="*/ 331912 h 3796603"/>
              <a:gd name="connsiteX335" fmla="*/ 2471057 w 6623769"/>
              <a:gd name="connsiteY335" fmla="*/ 266598 h 3796603"/>
              <a:gd name="connsiteX336" fmla="*/ 2460171 w 6623769"/>
              <a:gd name="connsiteY336" fmla="*/ 201284 h 3796603"/>
              <a:gd name="connsiteX337" fmla="*/ 2416628 w 6623769"/>
              <a:gd name="connsiteY337" fmla="*/ 157741 h 3796603"/>
              <a:gd name="connsiteX338" fmla="*/ 2405742 w 6623769"/>
              <a:gd name="connsiteY338" fmla="*/ 125084 h 3796603"/>
              <a:gd name="connsiteX339" fmla="*/ 2383971 w 6623769"/>
              <a:gd name="connsiteY339" fmla="*/ 103312 h 3796603"/>
              <a:gd name="connsiteX340" fmla="*/ 2362200 w 6623769"/>
              <a:gd name="connsiteY340" fmla="*/ 5341 h 3796603"/>
              <a:gd name="connsiteX341" fmla="*/ 2275114 w 6623769"/>
              <a:gd name="connsiteY341" fmla="*/ 16227 h 3796603"/>
              <a:gd name="connsiteX342" fmla="*/ 2264228 w 6623769"/>
              <a:gd name="connsiteY342" fmla="*/ 70655 h 3796603"/>
              <a:gd name="connsiteX343" fmla="*/ 2198914 w 6623769"/>
              <a:gd name="connsiteY343" fmla="*/ 48884 h 3796603"/>
              <a:gd name="connsiteX344" fmla="*/ 2166257 w 6623769"/>
              <a:gd name="connsiteY344" fmla="*/ 37998 h 3796603"/>
              <a:gd name="connsiteX345" fmla="*/ 2133600 w 6623769"/>
              <a:gd name="connsiteY345" fmla="*/ 48884 h 3796603"/>
              <a:gd name="connsiteX346" fmla="*/ 2090057 w 6623769"/>
              <a:gd name="connsiteY346" fmla="*/ 92427 h 3796603"/>
              <a:gd name="connsiteX347" fmla="*/ 2046514 w 6623769"/>
              <a:gd name="connsiteY347" fmla="*/ 103312 h 3796603"/>
              <a:gd name="connsiteX348" fmla="*/ 2013857 w 6623769"/>
              <a:gd name="connsiteY348" fmla="*/ 114198 h 3796603"/>
              <a:gd name="connsiteX349" fmla="*/ 1883228 w 6623769"/>
              <a:gd name="connsiteY349" fmla="*/ 125084 h 3796603"/>
              <a:gd name="connsiteX350" fmla="*/ 1850571 w 6623769"/>
              <a:gd name="connsiteY350" fmla="*/ 135970 h 3796603"/>
              <a:gd name="connsiteX351" fmla="*/ 1817914 w 6623769"/>
              <a:gd name="connsiteY351" fmla="*/ 125084 h 3796603"/>
              <a:gd name="connsiteX352" fmla="*/ 1774371 w 6623769"/>
              <a:gd name="connsiteY352" fmla="*/ 168627 h 3796603"/>
              <a:gd name="connsiteX353" fmla="*/ 1763485 w 6623769"/>
              <a:gd name="connsiteY353" fmla="*/ 201284 h 3796603"/>
              <a:gd name="connsiteX354" fmla="*/ 1643742 w 6623769"/>
              <a:gd name="connsiteY354" fmla="*/ 233941 h 3796603"/>
              <a:gd name="connsiteX355" fmla="*/ 1534885 w 6623769"/>
              <a:gd name="connsiteY355" fmla="*/ 233941 h 3796603"/>
              <a:gd name="connsiteX356" fmla="*/ 1513114 w 6623769"/>
              <a:gd name="connsiteY356" fmla="*/ 168627 h 3796603"/>
              <a:gd name="connsiteX357" fmla="*/ 1480457 w 6623769"/>
              <a:gd name="connsiteY357" fmla="*/ 157741 h 3796603"/>
              <a:gd name="connsiteX358" fmla="*/ 1426028 w 6623769"/>
              <a:gd name="connsiteY358" fmla="*/ 125084 h 3796603"/>
              <a:gd name="connsiteX359" fmla="*/ 1404257 w 6623769"/>
              <a:gd name="connsiteY359" fmla="*/ 157741 h 3796603"/>
              <a:gd name="connsiteX360" fmla="*/ 1393371 w 6623769"/>
              <a:gd name="connsiteY360" fmla="*/ 244827 h 3796603"/>
              <a:gd name="connsiteX361" fmla="*/ 1360714 w 6623769"/>
              <a:gd name="connsiteY361" fmla="*/ 255712 h 3796603"/>
              <a:gd name="connsiteX362" fmla="*/ 1317171 w 6623769"/>
              <a:gd name="connsiteY362" fmla="*/ 310141 h 3796603"/>
              <a:gd name="connsiteX363" fmla="*/ 1284514 w 6623769"/>
              <a:gd name="connsiteY363" fmla="*/ 321027 h 3796603"/>
              <a:gd name="connsiteX364" fmla="*/ 1273628 w 6623769"/>
              <a:gd name="connsiteY364" fmla="*/ 353684 h 3796603"/>
              <a:gd name="connsiteX365" fmla="*/ 1262742 w 6623769"/>
              <a:gd name="connsiteY365" fmla="*/ 484312 h 3796603"/>
              <a:gd name="connsiteX366" fmla="*/ 1208314 w 6623769"/>
              <a:gd name="connsiteY366" fmla="*/ 495198 h 3796603"/>
              <a:gd name="connsiteX367" fmla="*/ 1175657 w 6623769"/>
              <a:gd name="connsiteY367" fmla="*/ 506084 h 3796603"/>
              <a:gd name="connsiteX368" fmla="*/ 1284514 w 6623769"/>
              <a:gd name="connsiteY368" fmla="*/ 506084 h 3796603"/>
              <a:gd name="connsiteX369" fmla="*/ 1251857 w 6623769"/>
              <a:gd name="connsiteY369" fmla="*/ 495198 h 3796603"/>
              <a:gd name="connsiteX370" fmla="*/ 1186542 w 6623769"/>
              <a:gd name="connsiteY370" fmla="*/ 538741 h 379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</a:cxnLst>
            <a:rect l="l" t="t" r="r" b="b"/>
            <a:pathLst>
              <a:path w="6623769" h="3796603">
                <a:moveTo>
                  <a:pt x="1404257" y="125084"/>
                </a:moveTo>
                <a:cubicBezTo>
                  <a:pt x="1393371" y="128713"/>
                  <a:pt x="1375862" y="125316"/>
                  <a:pt x="1371600" y="135970"/>
                </a:cubicBezTo>
                <a:cubicBezTo>
                  <a:pt x="1353911" y="180191"/>
                  <a:pt x="1392342" y="182798"/>
                  <a:pt x="1415142" y="190398"/>
                </a:cubicBezTo>
                <a:cubicBezTo>
                  <a:pt x="1387786" y="217755"/>
                  <a:pt x="1393789" y="205261"/>
                  <a:pt x="1382485" y="244827"/>
                </a:cubicBezTo>
                <a:cubicBezTo>
                  <a:pt x="1378375" y="259212"/>
                  <a:pt x="1380946" y="276688"/>
                  <a:pt x="1371600" y="288370"/>
                </a:cubicBezTo>
                <a:cubicBezTo>
                  <a:pt x="1364432" y="297330"/>
                  <a:pt x="1349828" y="295627"/>
                  <a:pt x="1338942" y="299255"/>
                </a:cubicBezTo>
                <a:cubicBezTo>
                  <a:pt x="1309916" y="386338"/>
                  <a:pt x="1353455" y="284743"/>
                  <a:pt x="1295400" y="342798"/>
                </a:cubicBezTo>
                <a:cubicBezTo>
                  <a:pt x="1287286" y="350912"/>
                  <a:pt x="1290418" y="365616"/>
                  <a:pt x="1284514" y="375455"/>
                </a:cubicBezTo>
                <a:cubicBezTo>
                  <a:pt x="1279233" y="384256"/>
                  <a:pt x="1269999" y="389970"/>
                  <a:pt x="1262742" y="397227"/>
                </a:cubicBezTo>
                <a:cubicBezTo>
                  <a:pt x="1297545" y="408827"/>
                  <a:pt x="1346654" y="413295"/>
                  <a:pt x="1284514" y="484312"/>
                </a:cubicBezTo>
                <a:cubicBezTo>
                  <a:pt x="1269980" y="500923"/>
                  <a:pt x="1240971" y="491569"/>
                  <a:pt x="1219200" y="495198"/>
                </a:cubicBezTo>
                <a:cubicBezTo>
                  <a:pt x="1211943" y="502455"/>
                  <a:pt x="1206229" y="511690"/>
                  <a:pt x="1197428" y="516970"/>
                </a:cubicBezTo>
                <a:cubicBezTo>
                  <a:pt x="1164605" y="536664"/>
                  <a:pt x="1147987" y="525335"/>
                  <a:pt x="1110342" y="516970"/>
                </a:cubicBezTo>
                <a:cubicBezTo>
                  <a:pt x="1095738" y="513725"/>
                  <a:pt x="1081314" y="509713"/>
                  <a:pt x="1066800" y="506084"/>
                </a:cubicBezTo>
                <a:cubicBezTo>
                  <a:pt x="1052286" y="509713"/>
                  <a:pt x="1036639" y="510279"/>
                  <a:pt x="1023257" y="516970"/>
                </a:cubicBezTo>
                <a:cubicBezTo>
                  <a:pt x="988009" y="534594"/>
                  <a:pt x="1003218" y="550251"/>
                  <a:pt x="1012371" y="582284"/>
                </a:cubicBezTo>
                <a:cubicBezTo>
                  <a:pt x="1015523" y="593317"/>
                  <a:pt x="1019628" y="604055"/>
                  <a:pt x="1023257" y="614941"/>
                </a:cubicBezTo>
                <a:cubicBezTo>
                  <a:pt x="1026885" y="640341"/>
                  <a:pt x="1029110" y="665981"/>
                  <a:pt x="1034142" y="691141"/>
                </a:cubicBezTo>
                <a:cubicBezTo>
                  <a:pt x="1042533" y="733098"/>
                  <a:pt x="1065139" y="734867"/>
                  <a:pt x="1034142" y="789112"/>
                </a:cubicBezTo>
                <a:cubicBezTo>
                  <a:pt x="1028449" y="799075"/>
                  <a:pt x="1012371" y="796369"/>
                  <a:pt x="1001485" y="799998"/>
                </a:cubicBezTo>
                <a:cubicBezTo>
                  <a:pt x="947363" y="854120"/>
                  <a:pt x="977855" y="838562"/>
                  <a:pt x="914400" y="854427"/>
                </a:cubicBezTo>
                <a:cubicBezTo>
                  <a:pt x="907143" y="861684"/>
                  <a:pt x="901808" y="871608"/>
                  <a:pt x="892628" y="876198"/>
                </a:cubicBezTo>
                <a:cubicBezTo>
                  <a:pt x="872102" y="886461"/>
                  <a:pt x="827314" y="897970"/>
                  <a:pt x="827314" y="897970"/>
                </a:cubicBezTo>
                <a:cubicBezTo>
                  <a:pt x="823685" y="887084"/>
                  <a:pt x="825765" y="871982"/>
                  <a:pt x="816428" y="865312"/>
                </a:cubicBezTo>
                <a:cubicBezTo>
                  <a:pt x="797754" y="851973"/>
                  <a:pt x="751114" y="843541"/>
                  <a:pt x="751114" y="843541"/>
                </a:cubicBezTo>
                <a:cubicBezTo>
                  <a:pt x="626104" y="874794"/>
                  <a:pt x="776011" y="826943"/>
                  <a:pt x="685800" y="887084"/>
                </a:cubicBezTo>
                <a:cubicBezTo>
                  <a:pt x="673352" y="895383"/>
                  <a:pt x="656642" y="893860"/>
                  <a:pt x="642257" y="897970"/>
                </a:cubicBezTo>
                <a:cubicBezTo>
                  <a:pt x="631224" y="901122"/>
                  <a:pt x="620486" y="905227"/>
                  <a:pt x="609600" y="908855"/>
                </a:cubicBezTo>
                <a:cubicBezTo>
                  <a:pt x="602343" y="916112"/>
                  <a:pt x="595842" y="924216"/>
                  <a:pt x="587828" y="930627"/>
                </a:cubicBezTo>
                <a:cubicBezTo>
                  <a:pt x="577612" y="938800"/>
                  <a:pt x="562105" y="941304"/>
                  <a:pt x="555171" y="952398"/>
                </a:cubicBezTo>
                <a:cubicBezTo>
                  <a:pt x="495250" y="1048272"/>
                  <a:pt x="560753" y="984778"/>
                  <a:pt x="522514" y="1061255"/>
                </a:cubicBezTo>
                <a:cubicBezTo>
                  <a:pt x="517924" y="1070435"/>
                  <a:pt x="509543" y="1077747"/>
                  <a:pt x="500742" y="1083027"/>
                </a:cubicBezTo>
                <a:cubicBezTo>
                  <a:pt x="480131" y="1095394"/>
                  <a:pt x="415955" y="1102601"/>
                  <a:pt x="402771" y="1104798"/>
                </a:cubicBezTo>
                <a:cubicBezTo>
                  <a:pt x="421300" y="1160384"/>
                  <a:pt x="398728" y="1123282"/>
                  <a:pt x="457200" y="1148341"/>
                </a:cubicBezTo>
                <a:cubicBezTo>
                  <a:pt x="469225" y="1153495"/>
                  <a:pt x="477562" y="1165641"/>
                  <a:pt x="489857" y="1170112"/>
                </a:cubicBezTo>
                <a:cubicBezTo>
                  <a:pt x="517977" y="1180338"/>
                  <a:pt x="576942" y="1191884"/>
                  <a:pt x="576942" y="1191884"/>
                </a:cubicBezTo>
                <a:cubicBezTo>
                  <a:pt x="573314" y="1206398"/>
                  <a:pt x="573986" y="1222740"/>
                  <a:pt x="566057" y="1235427"/>
                </a:cubicBezTo>
                <a:cubicBezTo>
                  <a:pt x="555178" y="1252833"/>
                  <a:pt x="522514" y="1278970"/>
                  <a:pt x="522514" y="1278970"/>
                </a:cubicBezTo>
                <a:cubicBezTo>
                  <a:pt x="493165" y="1367016"/>
                  <a:pt x="498317" y="1338192"/>
                  <a:pt x="522514" y="1507570"/>
                </a:cubicBezTo>
                <a:cubicBezTo>
                  <a:pt x="524364" y="1520521"/>
                  <a:pt x="537028" y="1529341"/>
                  <a:pt x="544285" y="1540227"/>
                </a:cubicBezTo>
                <a:cubicBezTo>
                  <a:pt x="540657" y="1569255"/>
                  <a:pt x="559566" y="1614229"/>
                  <a:pt x="533400" y="1627312"/>
                </a:cubicBezTo>
                <a:cubicBezTo>
                  <a:pt x="478131" y="1654946"/>
                  <a:pt x="409378" y="1628560"/>
                  <a:pt x="348342" y="1638198"/>
                </a:cubicBezTo>
                <a:cubicBezTo>
                  <a:pt x="338204" y="1639799"/>
                  <a:pt x="335751" y="1655380"/>
                  <a:pt x="326571" y="1659970"/>
                </a:cubicBezTo>
                <a:cubicBezTo>
                  <a:pt x="274869" y="1685821"/>
                  <a:pt x="231297" y="1685486"/>
                  <a:pt x="174171" y="1692627"/>
                </a:cubicBezTo>
                <a:cubicBezTo>
                  <a:pt x="101246" y="1716934"/>
                  <a:pt x="178965" y="1693563"/>
                  <a:pt x="43542" y="1714398"/>
                </a:cubicBezTo>
                <a:cubicBezTo>
                  <a:pt x="28755" y="1716673"/>
                  <a:pt x="14514" y="1721655"/>
                  <a:pt x="0" y="1725284"/>
                </a:cubicBezTo>
                <a:cubicBezTo>
                  <a:pt x="10886" y="1732541"/>
                  <a:pt x="20632" y="1741901"/>
                  <a:pt x="32657" y="1747055"/>
                </a:cubicBezTo>
                <a:cubicBezTo>
                  <a:pt x="46408" y="1752948"/>
                  <a:pt x="64517" y="1748595"/>
                  <a:pt x="76200" y="1757941"/>
                </a:cubicBezTo>
                <a:cubicBezTo>
                  <a:pt x="85160" y="1765109"/>
                  <a:pt x="78971" y="1782484"/>
                  <a:pt x="87085" y="1790598"/>
                </a:cubicBezTo>
                <a:cubicBezTo>
                  <a:pt x="95199" y="1798712"/>
                  <a:pt x="108856" y="1797855"/>
                  <a:pt x="119742" y="1801484"/>
                </a:cubicBezTo>
                <a:cubicBezTo>
                  <a:pt x="181183" y="1862922"/>
                  <a:pt x="91166" y="1763718"/>
                  <a:pt x="152400" y="1932112"/>
                </a:cubicBezTo>
                <a:cubicBezTo>
                  <a:pt x="156321" y="1942896"/>
                  <a:pt x="174024" y="1939846"/>
                  <a:pt x="185057" y="1942998"/>
                </a:cubicBezTo>
                <a:cubicBezTo>
                  <a:pt x="199442" y="1947108"/>
                  <a:pt x="214086" y="1950255"/>
                  <a:pt x="228600" y="1953884"/>
                </a:cubicBezTo>
                <a:cubicBezTo>
                  <a:pt x="239486" y="1961141"/>
                  <a:pt x="249555" y="1969804"/>
                  <a:pt x="261257" y="1975655"/>
                </a:cubicBezTo>
                <a:cubicBezTo>
                  <a:pt x="271520" y="1980787"/>
                  <a:pt x="296164" y="1975289"/>
                  <a:pt x="293914" y="1986541"/>
                </a:cubicBezTo>
                <a:cubicBezTo>
                  <a:pt x="289888" y="2006669"/>
                  <a:pt x="250371" y="2030084"/>
                  <a:pt x="250371" y="2030084"/>
                </a:cubicBezTo>
                <a:cubicBezTo>
                  <a:pt x="254000" y="2044598"/>
                  <a:pt x="251911" y="2061944"/>
                  <a:pt x="261257" y="2073627"/>
                </a:cubicBezTo>
                <a:cubicBezTo>
                  <a:pt x="268425" y="2082587"/>
                  <a:pt x="285800" y="2076398"/>
                  <a:pt x="293914" y="2084512"/>
                </a:cubicBezTo>
                <a:cubicBezTo>
                  <a:pt x="302028" y="2092626"/>
                  <a:pt x="301171" y="2106284"/>
                  <a:pt x="304800" y="2117170"/>
                </a:cubicBezTo>
                <a:cubicBezTo>
                  <a:pt x="300083" y="2164339"/>
                  <a:pt x="317677" y="2220477"/>
                  <a:pt x="272142" y="2247798"/>
                </a:cubicBezTo>
                <a:cubicBezTo>
                  <a:pt x="262303" y="2253702"/>
                  <a:pt x="250371" y="2255055"/>
                  <a:pt x="239485" y="2258684"/>
                </a:cubicBezTo>
                <a:cubicBezTo>
                  <a:pt x="235857" y="2298598"/>
                  <a:pt x="237612" y="2339374"/>
                  <a:pt x="228600" y="2378427"/>
                </a:cubicBezTo>
                <a:cubicBezTo>
                  <a:pt x="220896" y="2411813"/>
                  <a:pt x="155868" y="2392781"/>
                  <a:pt x="217714" y="2454627"/>
                </a:cubicBezTo>
                <a:cubicBezTo>
                  <a:pt x="230797" y="2467710"/>
                  <a:pt x="254192" y="2461025"/>
                  <a:pt x="272142" y="2465512"/>
                </a:cubicBezTo>
                <a:cubicBezTo>
                  <a:pt x="283274" y="2468295"/>
                  <a:pt x="293914" y="2472769"/>
                  <a:pt x="304800" y="2476398"/>
                </a:cubicBezTo>
                <a:cubicBezTo>
                  <a:pt x="209830" y="2508055"/>
                  <a:pt x="335077" y="2455132"/>
                  <a:pt x="261257" y="2639684"/>
                </a:cubicBezTo>
                <a:cubicBezTo>
                  <a:pt x="254385" y="2656863"/>
                  <a:pt x="224971" y="2646941"/>
                  <a:pt x="206828" y="2650570"/>
                </a:cubicBezTo>
                <a:cubicBezTo>
                  <a:pt x="203199" y="2668713"/>
                  <a:pt x="200429" y="2687048"/>
                  <a:pt x="195942" y="2704998"/>
                </a:cubicBezTo>
                <a:cubicBezTo>
                  <a:pt x="193159" y="2716130"/>
                  <a:pt x="185057" y="2726181"/>
                  <a:pt x="185057" y="2737655"/>
                </a:cubicBezTo>
                <a:cubicBezTo>
                  <a:pt x="185057" y="2752616"/>
                  <a:pt x="183494" y="2772899"/>
                  <a:pt x="195942" y="2781198"/>
                </a:cubicBezTo>
                <a:cubicBezTo>
                  <a:pt x="220839" y="2797796"/>
                  <a:pt x="283028" y="2802970"/>
                  <a:pt x="283028" y="2802970"/>
                </a:cubicBezTo>
                <a:cubicBezTo>
                  <a:pt x="290285" y="2810227"/>
                  <a:pt x="294537" y="2824741"/>
                  <a:pt x="304800" y="2824741"/>
                </a:cubicBezTo>
                <a:cubicBezTo>
                  <a:pt x="317883" y="2824741"/>
                  <a:pt x="325045" y="2807107"/>
                  <a:pt x="337457" y="2802970"/>
                </a:cubicBezTo>
                <a:cubicBezTo>
                  <a:pt x="358396" y="2795990"/>
                  <a:pt x="381000" y="2795713"/>
                  <a:pt x="402771" y="2792084"/>
                </a:cubicBezTo>
                <a:cubicBezTo>
                  <a:pt x="410028" y="2784827"/>
                  <a:pt x="414478" y="2772325"/>
                  <a:pt x="424542" y="2770312"/>
                </a:cubicBezTo>
                <a:cubicBezTo>
                  <a:pt x="435794" y="2768062"/>
                  <a:pt x="445948" y="2778948"/>
                  <a:pt x="457200" y="2781198"/>
                </a:cubicBezTo>
                <a:cubicBezTo>
                  <a:pt x="482360" y="2786230"/>
                  <a:pt x="508000" y="2788455"/>
                  <a:pt x="533400" y="2792084"/>
                </a:cubicBezTo>
                <a:cubicBezTo>
                  <a:pt x="537028" y="2802970"/>
                  <a:pt x="538381" y="2814902"/>
                  <a:pt x="544285" y="2824741"/>
                </a:cubicBezTo>
                <a:cubicBezTo>
                  <a:pt x="575388" y="2876579"/>
                  <a:pt x="630070" y="2840693"/>
                  <a:pt x="685800" y="2835627"/>
                </a:cubicBezTo>
                <a:cubicBezTo>
                  <a:pt x="722086" y="2839255"/>
                  <a:pt x="762643" y="2829050"/>
                  <a:pt x="794657" y="2846512"/>
                </a:cubicBezTo>
                <a:cubicBezTo>
                  <a:pt x="810900" y="2855372"/>
                  <a:pt x="798254" y="2883935"/>
                  <a:pt x="805542" y="2900941"/>
                </a:cubicBezTo>
                <a:cubicBezTo>
                  <a:pt x="809585" y="2910374"/>
                  <a:pt x="820057" y="2915455"/>
                  <a:pt x="827314" y="2922712"/>
                </a:cubicBezTo>
                <a:cubicBezTo>
                  <a:pt x="823685" y="2933598"/>
                  <a:pt x="816428" y="2943895"/>
                  <a:pt x="816428" y="2955370"/>
                </a:cubicBezTo>
                <a:cubicBezTo>
                  <a:pt x="816428" y="2966845"/>
                  <a:pt x="819200" y="2979913"/>
                  <a:pt x="827314" y="2988027"/>
                </a:cubicBezTo>
                <a:cubicBezTo>
                  <a:pt x="835428" y="2996141"/>
                  <a:pt x="848682" y="2996859"/>
                  <a:pt x="859971" y="2998912"/>
                </a:cubicBezTo>
                <a:cubicBezTo>
                  <a:pt x="888754" y="3004145"/>
                  <a:pt x="918028" y="3006169"/>
                  <a:pt x="947057" y="3009798"/>
                </a:cubicBezTo>
                <a:cubicBezTo>
                  <a:pt x="1020119" y="3034153"/>
                  <a:pt x="1003378" y="3031570"/>
                  <a:pt x="1132114" y="3031570"/>
                </a:cubicBezTo>
                <a:cubicBezTo>
                  <a:pt x="1145783" y="3031570"/>
                  <a:pt x="1192914" y="3014932"/>
                  <a:pt x="1208314" y="3009798"/>
                </a:cubicBezTo>
                <a:cubicBezTo>
                  <a:pt x="1201057" y="3002541"/>
                  <a:pt x="1196702" y="2989478"/>
                  <a:pt x="1186542" y="2988027"/>
                </a:cubicBezTo>
                <a:cubicBezTo>
                  <a:pt x="1168226" y="2985410"/>
                  <a:pt x="1148662" y="3007187"/>
                  <a:pt x="1132114" y="2998912"/>
                </a:cubicBezTo>
                <a:cubicBezTo>
                  <a:pt x="1121851" y="2993780"/>
                  <a:pt x="1134886" y="2974369"/>
                  <a:pt x="1143000" y="2966255"/>
                </a:cubicBezTo>
                <a:cubicBezTo>
                  <a:pt x="1151114" y="2958141"/>
                  <a:pt x="1164456" y="2957859"/>
                  <a:pt x="1175657" y="2955370"/>
                </a:cubicBezTo>
                <a:cubicBezTo>
                  <a:pt x="1197203" y="2950582"/>
                  <a:pt x="1219200" y="2948113"/>
                  <a:pt x="1240971" y="2944484"/>
                </a:cubicBezTo>
                <a:cubicBezTo>
                  <a:pt x="1248228" y="2937227"/>
                  <a:pt x="1252542" y="2923845"/>
                  <a:pt x="1262742" y="2922712"/>
                </a:cubicBezTo>
                <a:cubicBezTo>
                  <a:pt x="1279154" y="2920888"/>
                  <a:pt x="1346420" y="2931894"/>
                  <a:pt x="1371600" y="2944484"/>
                </a:cubicBezTo>
                <a:cubicBezTo>
                  <a:pt x="1383302" y="2950335"/>
                  <a:pt x="1393371" y="2958998"/>
                  <a:pt x="1404257" y="2966255"/>
                </a:cubicBezTo>
                <a:cubicBezTo>
                  <a:pt x="1415143" y="2962627"/>
                  <a:pt x="1425662" y="2957620"/>
                  <a:pt x="1436914" y="2955370"/>
                </a:cubicBezTo>
                <a:cubicBezTo>
                  <a:pt x="1462074" y="2950338"/>
                  <a:pt x="1491113" y="2957685"/>
                  <a:pt x="1513114" y="2944484"/>
                </a:cubicBezTo>
                <a:cubicBezTo>
                  <a:pt x="1521915" y="2939203"/>
                  <a:pt x="1498599" y="2929969"/>
                  <a:pt x="1491342" y="2922712"/>
                </a:cubicBezTo>
                <a:cubicBezTo>
                  <a:pt x="1494971" y="2973512"/>
                  <a:pt x="1496277" y="3024531"/>
                  <a:pt x="1502228" y="3075112"/>
                </a:cubicBezTo>
                <a:cubicBezTo>
                  <a:pt x="1503569" y="3086508"/>
                  <a:pt x="1509962" y="3096737"/>
                  <a:pt x="1513114" y="3107770"/>
                </a:cubicBezTo>
                <a:cubicBezTo>
                  <a:pt x="1517224" y="3122155"/>
                  <a:pt x="1519890" y="3136927"/>
                  <a:pt x="1524000" y="3151312"/>
                </a:cubicBezTo>
                <a:cubicBezTo>
                  <a:pt x="1527152" y="3162345"/>
                  <a:pt x="1531733" y="3172937"/>
                  <a:pt x="1534885" y="3183970"/>
                </a:cubicBezTo>
                <a:cubicBezTo>
                  <a:pt x="1538995" y="3198355"/>
                  <a:pt x="1541661" y="3213127"/>
                  <a:pt x="1545771" y="3227512"/>
                </a:cubicBezTo>
                <a:cubicBezTo>
                  <a:pt x="1548923" y="3238545"/>
                  <a:pt x="1553874" y="3249038"/>
                  <a:pt x="1556657" y="3260170"/>
                </a:cubicBezTo>
                <a:cubicBezTo>
                  <a:pt x="1561144" y="3278120"/>
                  <a:pt x="1555697" y="3300384"/>
                  <a:pt x="1567542" y="3314598"/>
                </a:cubicBezTo>
                <a:cubicBezTo>
                  <a:pt x="1577120" y="3326091"/>
                  <a:pt x="1596571" y="3321855"/>
                  <a:pt x="1611085" y="3325484"/>
                </a:cubicBezTo>
                <a:cubicBezTo>
                  <a:pt x="1624942" y="3380912"/>
                  <a:pt x="1621400" y="3427777"/>
                  <a:pt x="1730828" y="3358141"/>
                </a:cubicBezTo>
                <a:cubicBezTo>
                  <a:pt x="1749449" y="3346291"/>
                  <a:pt x="1738085" y="3314598"/>
                  <a:pt x="1741714" y="3292827"/>
                </a:cubicBezTo>
                <a:cubicBezTo>
                  <a:pt x="1756228" y="3296455"/>
                  <a:pt x="1772570" y="3295783"/>
                  <a:pt x="1785257" y="3303712"/>
                </a:cubicBezTo>
                <a:cubicBezTo>
                  <a:pt x="1802663" y="3314591"/>
                  <a:pt x="1808480" y="3344352"/>
                  <a:pt x="1828800" y="3347255"/>
                </a:cubicBezTo>
                <a:lnTo>
                  <a:pt x="1905000" y="3358141"/>
                </a:lnTo>
                <a:cubicBezTo>
                  <a:pt x="1901371" y="3383541"/>
                  <a:pt x="1909509" y="3413815"/>
                  <a:pt x="1894114" y="3434341"/>
                </a:cubicBezTo>
                <a:cubicBezTo>
                  <a:pt x="1883013" y="3449143"/>
                  <a:pt x="1855749" y="3436047"/>
                  <a:pt x="1839685" y="3445227"/>
                </a:cubicBezTo>
                <a:cubicBezTo>
                  <a:pt x="1828326" y="3451718"/>
                  <a:pt x="1825171" y="3466998"/>
                  <a:pt x="1817914" y="3477884"/>
                </a:cubicBezTo>
                <a:cubicBezTo>
                  <a:pt x="1825171" y="3488770"/>
                  <a:pt x="1835548" y="3498129"/>
                  <a:pt x="1839685" y="3510541"/>
                </a:cubicBezTo>
                <a:cubicBezTo>
                  <a:pt x="1846665" y="3531480"/>
                  <a:pt x="1834964" y="3560248"/>
                  <a:pt x="1850571" y="3575855"/>
                </a:cubicBezTo>
                <a:cubicBezTo>
                  <a:pt x="1866178" y="3591462"/>
                  <a:pt x="1894242" y="3582412"/>
                  <a:pt x="1915885" y="3586741"/>
                </a:cubicBezTo>
                <a:cubicBezTo>
                  <a:pt x="1930556" y="3589675"/>
                  <a:pt x="1944914" y="3593998"/>
                  <a:pt x="1959428" y="3597627"/>
                </a:cubicBezTo>
                <a:cubicBezTo>
                  <a:pt x="1987769" y="3710987"/>
                  <a:pt x="1936487" y="3564385"/>
                  <a:pt x="2111828" y="3652055"/>
                </a:cubicBezTo>
                <a:cubicBezTo>
                  <a:pt x="2131570" y="3661926"/>
                  <a:pt x="2119085" y="3695598"/>
                  <a:pt x="2122714" y="3717370"/>
                </a:cubicBezTo>
                <a:cubicBezTo>
                  <a:pt x="2140857" y="3713741"/>
                  <a:pt x="2159292" y="3711352"/>
                  <a:pt x="2177142" y="3706484"/>
                </a:cubicBezTo>
                <a:cubicBezTo>
                  <a:pt x="2199283" y="3700445"/>
                  <a:pt x="2242457" y="3684712"/>
                  <a:pt x="2242457" y="3684712"/>
                </a:cubicBezTo>
                <a:cubicBezTo>
                  <a:pt x="2246085" y="3695598"/>
                  <a:pt x="2247438" y="3707530"/>
                  <a:pt x="2253342" y="3717370"/>
                </a:cubicBezTo>
                <a:cubicBezTo>
                  <a:pt x="2278550" y="3759384"/>
                  <a:pt x="2301721" y="3735340"/>
                  <a:pt x="2351314" y="3728255"/>
                </a:cubicBezTo>
                <a:cubicBezTo>
                  <a:pt x="2386098" y="3589122"/>
                  <a:pt x="2320084" y="3796603"/>
                  <a:pt x="2427514" y="3673827"/>
                </a:cubicBezTo>
                <a:cubicBezTo>
                  <a:pt x="2444410" y="3654518"/>
                  <a:pt x="2434771" y="3623027"/>
                  <a:pt x="2438400" y="3597627"/>
                </a:cubicBezTo>
                <a:cubicBezTo>
                  <a:pt x="2467428" y="3601255"/>
                  <a:pt x="2499912" y="3594305"/>
                  <a:pt x="2525485" y="3608512"/>
                </a:cubicBezTo>
                <a:cubicBezTo>
                  <a:pt x="2602062" y="3651055"/>
                  <a:pt x="2459794" y="3671198"/>
                  <a:pt x="2579914" y="3641170"/>
                </a:cubicBezTo>
                <a:cubicBezTo>
                  <a:pt x="2583543" y="3630284"/>
                  <a:pt x="2583632" y="3617472"/>
                  <a:pt x="2590800" y="3608512"/>
                </a:cubicBezTo>
                <a:cubicBezTo>
                  <a:pt x="2598973" y="3598296"/>
                  <a:pt x="2616966" y="3598100"/>
                  <a:pt x="2623457" y="3586741"/>
                </a:cubicBezTo>
                <a:cubicBezTo>
                  <a:pt x="2666728" y="3511016"/>
                  <a:pt x="2598100" y="3544392"/>
                  <a:pt x="2667000" y="3521427"/>
                </a:cubicBezTo>
                <a:cubicBezTo>
                  <a:pt x="2674257" y="3514170"/>
                  <a:pt x="2680757" y="3506066"/>
                  <a:pt x="2688771" y="3499655"/>
                </a:cubicBezTo>
                <a:cubicBezTo>
                  <a:pt x="2698987" y="3491482"/>
                  <a:pt x="2714494" y="3488978"/>
                  <a:pt x="2721428" y="3477884"/>
                </a:cubicBezTo>
                <a:cubicBezTo>
                  <a:pt x="2774903" y="3392326"/>
                  <a:pt x="2707392" y="3424506"/>
                  <a:pt x="2775857" y="3401684"/>
                </a:cubicBezTo>
                <a:cubicBezTo>
                  <a:pt x="2786743" y="3408941"/>
                  <a:pt x="2795609" y="3421304"/>
                  <a:pt x="2808514" y="3423455"/>
                </a:cubicBezTo>
                <a:cubicBezTo>
                  <a:pt x="2819832" y="3425341"/>
                  <a:pt x="2843421" y="3423822"/>
                  <a:pt x="2841171" y="3412570"/>
                </a:cubicBezTo>
                <a:cubicBezTo>
                  <a:pt x="2837145" y="3392442"/>
                  <a:pt x="2797628" y="3369027"/>
                  <a:pt x="2797628" y="3369027"/>
                </a:cubicBezTo>
                <a:cubicBezTo>
                  <a:pt x="2793999" y="3358141"/>
                  <a:pt x="2792646" y="3346209"/>
                  <a:pt x="2786742" y="3336370"/>
                </a:cubicBezTo>
                <a:cubicBezTo>
                  <a:pt x="2781462" y="3327569"/>
                  <a:pt x="2771382" y="3322612"/>
                  <a:pt x="2764971" y="3314598"/>
                </a:cubicBezTo>
                <a:cubicBezTo>
                  <a:pt x="2710053" y="3245949"/>
                  <a:pt x="2773988" y="3312728"/>
                  <a:pt x="2721428" y="3260170"/>
                </a:cubicBezTo>
                <a:cubicBezTo>
                  <a:pt x="2732314" y="3256541"/>
                  <a:pt x="2745971" y="3257398"/>
                  <a:pt x="2754085" y="3249284"/>
                </a:cubicBezTo>
                <a:cubicBezTo>
                  <a:pt x="2805454" y="3197915"/>
                  <a:pt x="2723551" y="3232769"/>
                  <a:pt x="2786742" y="3194855"/>
                </a:cubicBezTo>
                <a:cubicBezTo>
                  <a:pt x="2810488" y="3180608"/>
                  <a:pt x="2882396" y="3174970"/>
                  <a:pt x="2895600" y="3173084"/>
                </a:cubicBezTo>
                <a:cubicBezTo>
                  <a:pt x="2902857" y="3165827"/>
                  <a:pt x="2907108" y="3151312"/>
                  <a:pt x="2917371" y="3151312"/>
                </a:cubicBezTo>
                <a:cubicBezTo>
                  <a:pt x="2946142" y="3151312"/>
                  <a:pt x="2948095" y="3225855"/>
                  <a:pt x="2950028" y="3227512"/>
                </a:cubicBezTo>
                <a:cubicBezTo>
                  <a:pt x="2966786" y="3241876"/>
                  <a:pt x="2993527" y="3235042"/>
                  <a:pt x="3015342" y="3238398"/>
                </a:cubicBezTo>
                <a:cubicBezTo>
                  <a:pt x="3040702" y="3242300"/>
                  <a:pt x="3066142" y="3245655"/>
                  <a:pt x="3091542" y="3249284"/>
                </a:cubicBezTo>
                <a:cubicBezTo>
                  <a:pt x="3102428" y="3252913"/>
                  <a:pt x="3112725" y="3260170"/>
                  <a:pt x="3124200" y="3260170"/>
                </a:cubicBezTo>
                <a:cubicBezTo>
                  <a:pt x="3170646" y="3260170"/>
                  <a:pt x="3150325" y="3245655"/>
                  <a:pt x="3167742" y="3216627"/>
                </a:cubicBezTo>
                <a:cubicBezTo>
                  <a:pt x="3173022" y="3207826"/>
                  <a:pt x="3182257" y="3202112"/>
                  <a:pt x="3189514" y="3194855"/>
                </a:cubicBezTo>
                <a:cubicBezTo>
                  <a:pt x="3196962" y="3217200"/>
                  <a:pt x="3198264" y="3237330"/>
                  <a:pt x="3222171" y="3249284"/>
                </a:cubicBezTo>
                <a:cubicBezTo>
                  <a:pt x="3242697" y="3259547"/>
                  <a:pt x="3287485" y="3271055"/>
                  <a:pt x="3287485" y="3271055"/>
                </a:cubicBezTo>
                <a:cubicBezTo>
                  <a:pt x="3297372" y="3285885"/>
                  <a:pt x="3313795" y="3315144"/>
                  <a:pt x="3331028" y="3325484"/>
                </a:cubicBezTo>
                <a:cubicBezTo>
                  <a:pt x="3340867" y="3331388"/>
                  <a:pt x="3352799" y="3332741"/>
                  <a:pt x="3363685" y="3336370"/>
                </a:cubicBezTo>
                <a:cubicBezTo>
                  <a:pt x="3389833" y="3329833"/>
                  <a:pt x="3421090" y="3327205"/>
                  <a:pt x="3439885" y="3303712"/>
                </a:cubicBezTo>
                <a:cubicBezTo>
                  <a:pt x="3499974" y="3228600"/>
                  <a:pt x="3389841" y="3311675"/>
                  <a:pt x="3483428" y="3249284"/>
                </a:cubicBezTo>
                <a:cubicBezTo>
                  <a:pt x="3568783" y="3277736"/>
                  <a:pt x="3483475" y="3238540"/>
                  <a:pt x="3537857" y="3401684"/>
                </a:cubicBezTo>
                <a:cubicBezTo>
                  <a:pt x="3541994" y="3414095"/>
                  <a:pt x="3559628" y="3416198"/>
                  <a:pt x="3570514" y="3423455"/>
                </a:cubicBezTo>
                <a:cubicBezTo>
                  <a:pt x="3722653" y="3393029"/>
                  <a:pt x="3500995" y="3455400"/>
                  <a:pt x="3635828" y="3303712"/>
                </a:cubicBezTo>
                <a:cubicBezTo>
                  <a:pt x="3652874" y="3284535"/>
                  <a:pt x="3686628" y="3310969"/>
                  <a:pt x="3712028" y="3314598"/>
                </a:cubicBezTo>
                <a:cubicBezTo>
                  <a:pt x="3722762" y="3379002"/>
                  <a:pt x="3713173" y="3455349"/>
                  <a:pt x="3842657" y="3369027"/>
                </a:cubicBezTo>
                <a:cubicBezTo>
                  <a:pt x="3864006" y="3354795"/>
                  <a:pt x="3835399" y="3310970"/>
                  <a:pt x="3853542" y="3292827"/>
                </a:cubicBezTo>
                <a:cubicBezTo>
                  <a:pt x="3871685" y="3274684"/>
                  <a:pt x="3904342" y="3285570"/>
                  <a:pt x="3929742" y="3281941"/>
                </a:cubicBezTo>
                <a:cubicBezTo>
                  <a:pt x="3936999" y="3274684"/>
                  <a:pt x="3943500" y="3266581"/>
                  <a:pt x="3951514" y="3260170"/>
                </a:cubicBezTo>
                <a:cubicBezTo>
                  <a:pt x="3961730" y="3251997"/>
                  <a:pt x="3974920" y="3247649"/>
                  <a:pt x="3984171" y="3238398"/>
                </a:cubicBezTo>
                <a:cubicBezTo>
                  <a:pt x="3999556" y="3223012"/>
                  <a:pt x="4006166" y="3194744"/>
                  <a:pt x="4027714" y="3183970"/>
                </a:cubicBezTo>
                <a:cubicBezTo>
                  <a:pt x="4038889" y="3178383"/>
                  <a:pt x="4118813" y="3163916"/>
                  <a:pt x="4125685" y="3162198"/>
                </a:cubicBezTo>
                <a:cubicBezTo>
                  <a:pt x="4136817" y="3159415"/>
                  <a:pt x="4147053" y="3153365"/>
                  <a:pt x="4158342" y="3151312"/>
                </a:cubicBezTo>
                <a:cubicBezTo>
                  <a:pt x="4187125" y="3146079"/>
                  <a:pt x="4216399" y="3144055"/>
                  <a:pt x="4245428" y="3140427"/>
                </a:cubicBezTo>
                <a:cubicBezTo>
                  <a:pt x="4256314" y="3133170"/>
                  <a:pt x="4265256" y="3121221"/>
                  <a:pt x="4278085" y="3118655"/>
                </a:cubicBezTo>
                <a:cubicBezTo>
                  <a:pt x="4439483" y="3086376"/>
                  <a:pt x="4372994" y="3143492"/>
                  <a:pt x="4430485" y="3085998"/>
                </a:cubicBezTo>
                <a:cubicBezTo>
                  <a:pt x="4434114" y="3064227"/>
                  <a:pt x="4427007" y="3037442"/>
                  <a:pt x="4441371" y="3020684"/>
                </a:cubicBezTo>
                <a:cubicBezTo>
                  <a:pt x="4541679" y="2903659"/>
                  <a:pt x="4468475" y="3091778"/>
                  <a:pt x="4506685" y="2977141"/>
                </a:cubicBezTo>
                <a:cubicBezTo>
                  <a:pt x="4513942" y="2998912"/>
                  <a:pt x="4513943" y="3027941"/>
                  <a:pt x="4550228" y="3020684"/>
                </a:cubicBezTo>
                <a:cubicBezTo>
                  <a:pt x="4560292" y="3018671"/>
                  <a:pt x="4564743" y="3006169"/>
                  <a:pt x="4572000" y="2998912"/>
                </a:cubicBezTo>
                <a:cubicBezTo>
                  <a:pt x="4596592" y="2925132"/>
                  <a:pt x="4572000" y="3015139"/>
                  <a:pt x="4572000" y="2890055"/>
                </a:cubicBezTo>
                <a:cubicBezTo>
                  <a:pt x="4572000" y="2861791"/>
                  <a:pt x="4587410" y="2852873"/>
                  <a:pt x="4604657" y="2835627"/>
                </a:cubicBezTo>
                <a:cubicBezTo>
                  <a:pt x="4608285" y="2824741"/>
                  <a:pt x="4612390" y="2814003"/>
                  <a:pt x="4615542" y="2802970"/>
                </a:cubicBezTo>
                <a:cubicBezTo>
                  <a:pt x="4619652" y="2788585"/>
                  <a:pt x="4612677" y="2765321"/>
                  <a:pt x="4626428" y="2759427"/>
                </a:cubicBezTo>
                <a:cubicBezTo>
                  <a:pt x="4646715" y="2750732"/>
                  <a:pt x="4669971" y="2766684"/>
                  <a:pt x="4691742" y="2770312"/>
                </a:cubicBezTo>
                <a:cubicBezTo>
                  <a:pt x="4702628" y="2773941"/>
                  <a:pt x="4713148" y="2778948"/>
                  <a:pt x="4724400" y="2781198"/>
                </a:cubicBezTo>
                <a:cubicBezTo>
                  <a:pt x="4849483" y="2806215"/>
                  <a:pt x="4759478" y="2778376"/>
                  <a:pt x="4833257" y="2802970"/>
                </a:cubicBezTo>
                <a:cubicBezTo>
                  <a:pt x="4836885" y="2784827"/>
                  <a:pt x="4854896" y="2763597"/>
                  <a:pt x="4844142" y="2748541"/>
                </a:cubicBezTo>
                <a:cubicBezTo>
                  <a:pt x="4830803" y="2729867"/>
                  <a:pt x="4778828" y="2726770"/>
                  <a:pt x="4778828" y="2726770"/>
                </a:cubicBezTo>
                <a:cubicBezTo>
                  <a:pt x="4807172" y="2755113"/>
                  <a:pt x="4809908" y="2769659"/>
                  <a:pt x="4865914" y="2737655"/>
                </a:cubicBezTo>
                <a:cubicBezTo>
                  <a:pt x="4875877" y="2731962"/>
                  <a:pt x="4869632" y="2713958"/>
                  <a:pt x="4876800" y="2704998"/>
                </a:cubicBezTo>
                <a:cubicBezTo>
                  <a:pt x="4884973" y="2694782"/>
                  <a:pt x="4898571" y="2690484"/>
                  <a:pt x="4909457" y="2683227"/>
                </a:cubicBezTo>
                <a:cubicBezTo>
                  <a:pt x="4950888" y="2691513"/>
                  <a:pt x="5011434" y="2704998"/>
                  <a:pt x="5050971" y="2704998"/>
                </a:cubicBezTo>
                <a:cubicBezTo>
                  <a:pt x="5076629" y="2704998"/>
                  <a:pt x="5101771" y="2697741"/>
                  <a:pt x="5127171" y="2694112"/>
                </a:cubicBezTo>
                <a:cubicBezTo>
                  <a:pt x="5138057" y="2690484"/>
                  <a:pt x="5148354" y="2683227"/>
                  <a:pt x="5159828" y="2683227"/>
                </a:cubicBezTo>
                <a:cubicBezTo>
                  <a:pt x="5189083" y="2683227"/>
                  <a:pt x="5218131" y="2688879"/>
                  <a:pt x="5246914" y="2694112"/>
                </a:cubicBezTo>
                <a:cubicBezTo>
                  <a:pt x="5258203" y="2696165"/>
                  <a:pt x="5268538" y="2701846"/>
                  <a:pt x="5279571" y="2704998"/>
                </a:cubicBezTo>
                <a:cubicBezTo>
                  <a:pt x="5293956" y="2709108"/>
                  <a:pt x="5308600" y="2712255"/>
                  <a:pt x="5323114" y="2715884"/>
                </a:cubicBezTo>
                <a:cubicBezTo>
                  <a:pt x="5326743" y="2726770"/>
                  <a:pt x="5324663" y="2741872"/>
                  <a:pt x="5334000" y="2748541"/>
                </a:cubicBezTo>
                <a:cubicBezTo>
                  <a:pt x="5352674" y="2761880"/>
                  <a:pt x="5399314" y="2770312"/>
                  <a:pt x="5399314" y="2770312"/>
                </a:cubicBezTo>
                <a:cubicBezTo>
                  <a:pt x="5413271" y="2766823"/>
                  <a:pt x="5459893" y="2756351"/>
                  <a:pt x="5475514" y="2748541"/>
                </a:cubicBezTo>
                <a:cubicBezTo>
                  <a:pt x="5487216" y="2742690"/>
                  <a:pt x="5497285" y="2734027"/>
                  <a:pt x="5508171" y="2726770"/>
                </a:cubicBezTo>
                <a:cubicBezTo>
                  <a:pt x="5536335" y="2614117"/>
                  <a:pt x="5486707" y="2756054"/>
                  <a:pt x="5584371" y="2672341"/>
                </a:cubicBezTo>
                <a:cubicBezTo>
                  <a:pt x="5598419" y="2660300"/>
                  <a:pt x="5579862" y="2628175"/>
                  <a:pt x="5595257" y="2617912"/>
                </a:cubicBezTo>
                <a:cubicBezTo>
                  <a:pt x="5619598" y="2601685"/>
                  <a:pt x="5653314" y="2610655"/>
                  <a:pt x="5682342" y="2607027"/>
                </a:cubicBezTo>
                <a:cubicBezTo>
                  <a:pt x="5720376" y="2568993"/>
                  <a:pt x="5716234" y="2561801"/>
                  <a:pt x="5802085" y="2596141"/>
                </a:cubicBezTo>
                <a:cubicBezTo>
                  <a:pt x="5812739" y="2600403"/>
                  <a:pt x="5807067" y="2618959"/>
                  <a:pt x="5812971" y="2628798"/>
                </a:cubicBezTo>
                <a:cubicBezTo>
                  <a:pt x="5818251" y="2637599"/>
                  <a:pt x="5827485" y="2643313"/>
                  <a:pt x="5834742" y="2650570"/>
                </a:cubicBezTo>
                <a:cubicBezTo>
                  <a:pt x="5923360" y="2621031"/>
                  <a:pt x="5803222" y="2649074"/>
                  <a:pt x="5878285" y="2694112"/>
                </a:cubicBezTo>
                <a:cubicBezTo>
                  <a:pt x="5906461" y="2711017"/>
                  <a:pt x="5943600" y="2701369"/>
                  <a:pt x="5976257" y="2704998"/>
                </a:cubicBezTo>
                <a:cubicBezTo>
                  <a:pt x="6000454" y="2801791"/>
                  <a:pt x="5964303" y="2715579"/>
                  <a:pt x="6117771" y="2759427"/>
                </a:cubicBezTo>
                <a:cubicBezTo>
                  <a:pt x="6157539" y="2770789"/>
                  <a:pt x="6125203" y="2806723"/>
                  <a:pt x="6150428" y="2824741"/>
                </a:cubicBezTo>
                <a:cubicBezTo>
                  <a:pt x="6169102" y="2838080"/>
                  <a:pt x="6193971" y="2839255"/>
                  <a:pt x="6215742" y="2846512"/>
                </a:cubicBezTo>
                <a:lnTo>
                  <a:pt x="6248400" y="2857398"/>
                </a:lnTo>
                <a:cubicBezTo>
                  <a:pt x="6271756" y="2927471"/>
                  <a:pt x="6258108" y="2919966"/>
                  <a:pt x="6400800" y="2900941"/>
                </a:cubicBezTo>
                <a:cubicBezTo>
                  <a:pt x="6413768" y="2899212"/>
                  <a:pt x="6415314" y="2879170"/>
                  <a:pt x="6422571" y="2868284"/>
                </a:cubicBezTo>
                <a:cubicBezTo>
                  <a:pt x="6418942" y="2850141"/>
                  <a:pt x="6416172" y="2831805"/>
                  <a:pt x="6411685" y="2813855"/>
                </a:cubicBezTo>
                <a:cubicBezTo>
                  <a:pt x="6408902" y="2802723"/>
                  <a:pt x="6396538" y="2791852"/>
                  <a:pt x="6400800" y="2781198"/>
                </a:cubicBezTo>
                <a:cubicBezTo>
                  <a:pt x="6405659" y="2769051"/>
                  <a:pt x="6422571" y="2766684"/>
                  <a:pt x="6433457" y="2759427"/>
                </a:cubicBezTo>
                <a:cubicBezTo>
                  <a:pt x="6437085" y="2748541"/>
                  <a:pt x="6449474" y="2737033"/>
                  <a:pt x="6444342" y="2726770"/>
                </a:cubicBezTo>
                <a:cubicBezTo>
                  <a:pt x="6439210" y="2716507"/>
                  <a:pt x="6422886" y="2718373"/>
                  <a:pt x="6411685" y="2715884"/>
                </a:cubicBezTo>
                <a:cubicBezTo>
                  <a:pt x="6390139" y="2711096"/>
                  <a:pt x="6368142" y="2708627"/>
                  <a:pt x="6346371" y="2704998"/>
                </a:cubicBezTo>
                <a:cubicBezTo>
                  <a:pt x="6338609" y="2650662"/>
                  <a:pt x="6326207" y="2632305"/>
                  <a:pt x="6346371" y="2585255"/>
                </a:cubicBezTo>
                <a:cubicBezTo>
                  <a:pt x="6351525" y="2573230"/>
                  <a:pt x="6360885" y="2563484"/>
                  <a:pt x="6368142" y="2552598"/>
                </a:cubicBezTo>
                <a:cubicBezTo>
                  <a:pt x="6364514" y="2541712"/>
                  <a:pt x="6363926" y="2529278"/>
                  <a:pt x="6357257" y="2519941"/>
                </a:cubicBezTo>
                <a:cubicBezTo>
                  <a:pt x="6345326" y="2503238"/>
                  <a:pt x="6313714" y="2476398"/>
                  <a:pt x="6313714" y="2476398"/>
                </a:cubicBezTo>
                <a:cubicBezTo>
                  <a:pt x="6310085" y="2440112"/>
                  <a:pt x="6315290" y="2401812"/>
                  <a:pt x="6302828" y="2367541"/>
                </a:cubicBezTo>
                <a:cubicBezTo>
                  <a:pt x="6298907" y="2356757"/>
                  <a:pt x="6280434" y="2361787"/>
                  <a:pt x="6270171" y="2356655"/>
                </a:cubicBezTo>
                <a:cubicBezTo>
                  <a:pt x="6258469" y="2350804"/>
                  <a:pt x="6248400" y="2342141"/>
                  <a:pt x="6237514" y="2334884"/>
                </a:cubicBezTo>
                <a:cubicBezTo>
                  <a:pt x="6233885" y="2323998"/>
                  <a:pt x="6228681" y="2313516"/>
                  <a:pt x="6226628" y="2302227"/>
                </a:cubicBezTo>
                <a:cubicBezTo>
                  <a:pt x="6206752" y="2192910"/>
                  <a:pt x="6226485" y="2247299"/>
                  <a:pt x="6204857" y="2171598"/>
                </a:cubicBezTo>
                <a:cubicBezTo>
                  <a:pt x="6201705" y="2160565"/>
                  <a:pt x="6202931" y="2146109"/>
                  <a:pt x="6193971" y="2138941"/>
                </a:cubicBezTo>
                <a:cubicBezTo>
                  <a:pt x="6182288" y="2129595"/>
                  <a:pt x="6164942" y="2131684"/>
                  <a:pt x="6150428" y="2128055"/>
                </a:cubicBezTo>
                <a:cubicBezTo>
                  <a:pt x="6139542" y="2120798"/>
                  <a:pt x="6125944" y="2116500"/>
                  <a:pt x="6117771" y="2106284"/>
                </a:cubicBezTo>
                <a:cubicBezTo>
                  <a:pt x="6103985" y="2089052"/>
                  <a:pt x="6101714" y="2046141"/>
                  <a:pt x="6117771" y="2030084"/>
                </a:cubicBezTo>
                <a:cubicBezTo>
                  <a:pt x="6128350" y="2019505"/>
                  <a:pt x="6146800" y="2022827"/>
                  <a:pt x="6161314" y="2019198"/>
                </a:cubicBezTo>
                <a:cubicBezTo>
                  <a:pt x="6236365" y="2044216"/>
                  <a:pt x="6210401" y="2057197"/>
                  <a:pt x="6248400" y="2019198"/>
                </a:cubicBezTo>
                <a:cubicBezTo>
                  <a:pt x="6278285" y="1929543"/>
                  <a:pt x="6247453" y="1957130"/>
                  <a:pt x="6346371" y="1942998"/>
                </a:cubicBezTo>
                <a:cubicBezTo>
                  <a:pt x="6470306" y="1984311"/>
                  <a:pt x="6388776" y="1966118"/>
                  <a:pt x="6596742" y="1953884"/>
                </a:cubicBezTo>
                <a:cubicBezTo>
                  <a:pt x="6602074" y="1937890"/>
                  <a:pt x="6623769" y="1877307"/>
                  <a:pt x="6618514" y="1866798"/>
                </a:cubicBezTo>
                <a:cubicBezTo>
                  <a:pt x="6611823" y="1853416"/>
                  <a:pt x="6589485" y="1859541"/>
                  <a:pt x="6574971" y="1855912"/>
                </a:cubicBezTo>
                <a:cubicBezTo>
                  <a:pt x="6549955" y="1780861"/>
                  <a:pt x="6569428" y="1806825"/>
                  <a:pt x="6531428" y="1768827"/>
                </a:cubicBezTo>
                <a:cubicBezTo>
                  <a:pt x="6535057" y="1739798"/>
                  <a:pt x="6534617" y="1709965"/>
                  <a:pt x="6542314" y="1681741"/>
                </a:cubicBezTo>
                <a:cubicBezTo>
                  <a:pt x="6545756" y="1669119"/>
                  <a:pt x="6562640" y="1662087"/>
                  <a:pt x="6564085" y="1649084"/>
                </a:cubicBezTo>
                <a:cubicBezTo>
                  <a:pt x="6567278" y="1620345"/>
                  <a:pt x="6551880" y="1579809"/>
                  <a:pt x="6542314" y="1551112"/>
                </a:cubicBezTo>
                <a:cubicBezTo>
                  <a:pt x="6545943" y="1540226"/>
                  <a:pt x="6545086" y="1526569"/>
                  <a:pt x="6553200" y="1518455"/>
                </a:cubicBezTo>
                <a:cubicBezTo>
                  <a:pt x="6561314" y="1510341"/>
                  <a:pt x="6580726" y="1517833"/>
                  <a:pt x="6585857" y="1507570"/>
                </a:cubicBezTo>
                <a:cubicBezTo>
                  <a:pt x="6599002" y="1481279"/>
                  <a:pt x="6552403" y="1459867"/>
                  <a:pt x="6542314" y="1453141"/>
                </a:cubicBezTo>
                <a:cubicBezTo>
                  <a:pt x="6567330" y="1378090"/>
                  <a:pt x="6580312" y="1404055"/>
                  <a:pt x="6542314" y="1366055"/>
                </a:cubicBezTo>
                <a:cubicBezTo>
                  <a:pt x="6516914" y="1369684"/>
                  <a:pt x="6490455" y="1368827"/>
                  <a:pt x="6466114" y="1376941"/>
                </a:cubicBezTo>
                <a:cubicBezTo>
                  <a:pt x="6456377" y="1380186"/>
                  <a:pt x="6453143" y="1393432"/>
                  <a:pt x="6444342" y="1398712"/>
                </a:cubicBezTo>
                <a:cubicBezTo>
                  <a:pt x="6434503" y="1404616"/>
                  <a:pt x="6422571" y="1405969"/>
                  <a:pt x="6411685" y="1409598"/>
                </a:cubicBezTo>
                <a:cubicBezTo>
                  <a:pt x="6404428" y="1398712"/>
                  <a:pt x="6395765" y="1388643"/>
                  <a:pt x="6389914" y="1376941"/>
                </a:cubicBezTo>
                <a:cubicBezTo>
                  <a:pt x="6384782" y="1366678"/>
                  <a:pt x="6386196" y="1353244"/>
                  <a:pt x="6379028" y="1344284"/>
                </a:cubicBezTo>
                <a:cubicBezTo>
                  <a:pt x="6370855" y="1334068"/>
                  <a:pt x="6357257" y="1329769"/>
                  <a:pt x="6346371" y="1322512"/>
                </a:cubicBezTo>
                <a:cubicBezTo>
                  <a:pt x="6324600" y="1329769"/>
                  <a:pt x="6288314" y="1322513"/>
                  <a:pt x="6281057" y="1344284"/>
                </a:cubicBezTo>
                <a:cubicBezTo>
                  <a:pt x="6266034" y="1389352"/>
                  <a:pt x="6279718" y="1370576"/>
                  <a:pt x="6237514" y="1398712"/>
                </a:cubicBezTo>
                <a:cubicBezTo>
                  <a:pt x="6197801" y="1392094"/>
                  <a:pt x="6171195" y="1400665"/>
                  <a:pt x="6150428" y="1366055"/>
                </a:cubicBezTo>
                <a:cubicBezTo>
                  <a:pt x="6144524" y="1356216"/>
                  <a:pt x="6143171" y="1344284"/>
                  <a:pt x="6139542" y="1333398"/>
                </a:cubicBezTo>
                <a:cubicBezTo>
                  <a:pt x="6128656" y="1337027"/>
                  <a:pt x="6115845" y="1337116"/>
                  <a:pt x="6106885" y="1344284"/>
                </a:cubicBezTo>
                <a:cubicBezTo>
                  <a:pt x="6036545" y="1400557"/>
                  <a:pt x="6134541" y="1360465"/>
                  <a:pt x="6052457" y="1387827"/>
                </a:cubicBezTo>
                <a:lnTo>
                  <a:pt x="6008914" y="1431370"/>
                </a:lnTo>
                <a:lnTo>
                  <a:pt x="5987142" y="1453141"/>
                </a:lnTo>
                <a:cubicBezTo>
                  <a:pt x="5921828" y="1449512"/>
                  <a:pt x="5856320" y="1448457"/>
                  <a:pt x="5791200" y="1442255"/>
                </a:cubicBezTo>
                <a:cubicBezTo>
                  <a:pt x="5779777" y="1441167"/>
                  <a:pt x="5766656" y="1439484"/>
                  <a:pt x="5758542" y="1431370"/>
                </a:cubicBezTo>
                <a:cubicBezTo>
                  <a:pt x="5753339" y="1426167"/>
                  <a:pt x="5736864" y="1355544"/>
                  <a:pt x="5736771" y="1355170"/>
                </a:cubicBezTo>
                <a:cubicBezTo>
                  <a:pt x="5725885" y="1358798"/>
                  <a:pt x="5712228" y="1357941"/>
                  <a:pt x="5704114" y="1366055"/>
                </a:cubicBezTo>
                <a:cubicBezTo>
                  <a:pt x="5696000" y="1374169"/>
                  <a:pt x="5696857" y="1409598"/>
                  <a:pt x="5693228" y="1398712"/>
                </a:cubicBezTo>
                <a:cubicBezTo>
                  <a:pt x="5682837" y="1367540"/>
                  <a:pt x="5690311" y="1332618"/>
                  <a:pt x="5682342" y="1300741"/>
                </a:cubicBezTo>
                <a:cubicBezTo>
                  <a:pt x="5679169" y="1288049"/>
                  <a:pt x="5669085" y="1278017"/>
                  <a:pt x="5660571" y="1268084"/>
                </a:cubicBezTo>
                <a:cubicBezTo>
                  <a:pt x="5619246" y="1219871"/>
                  <a:pt x="5630725" y="1229107"/>
                  <a:pt x="5584371" y="1213655"/>
                </a:cubicBezTo>
                <a:cubicBezTo>
                  <a:pt x="5574481" y="1198820"/>
                  <a:pt x="5558065" y="1169569"/>
                  <a:pt x="5540828" y="1159227"/>
                </a:cubicBezTo>
                <a:cubicBezTo>
                  <a:pt x="5530989" y="1153323"/>
                  <a:pt x="5519057" y="1151970"/>
                  <a:pt x="5508171" y="1148341"/>
                </a:cubicBezTo>
                <a:cubicBezTo>
                  <a:pt x="5504542" y="1166484"/>
                  <a:pt x="5501772" y="1184820"/>
                  <a:pt x="5497285" y="1202770"/>
                </a:cubicBezTo>
                <a:cubicBezTo>
                  <a:pt x="5494502" y="1213902"/>
                  <a:pt x="5494514" y="1227313"/>
                  <a:pt x="5486400" y="1235427"/>
                </a:cubicBezTo>
                <a:cubicBezTo>
                  <a:pt x="5478286" y="1243541"/>
                  <a:pt x="5464628" y="1242684"/>
                  <a:pt x="5453742" y="1246312"/>
                </a:cubicBezTo>
                <a:cubicBezTo>
                  <a:pt x="5395266" y="1207329"/>
                  <a:pt x="5406065" y="1206254"/>
                  <a:pt x="5355771" y="1191884"/>
                </a:cubicBezTo>
                <a:cubicBezTo>
                  <a:pt x="5341386" y="1187774"/>
                  <a:pt x="5326742" y="1184627"/>
                  <a:pt x="5312228" y="1180998"/>
                </a:cubicBezTo>
                <a:cubicBezTo>
                  <a:pt x="5304971" y="1170112"/>
                  <a:pt x="5301551" y="1155275"/>
                  <a:pt x="5290457" y="1148341"/>
                </a:cubicBezTo>
                <a:cubicBezTo>
                  <a:pt x="5270996" y="1136178"/>
                  <a:pt x="5225142" y="1126570"/>
                  <a:pt x="5225142" y="1126570"/>
                </a:cubicBezTo>
                <a:cubicBezTo>
                  <a:pt x="5214256" y="1133827"/>
                  <a:pt x="5196332" y="1135837"/>
                  <a:pt x="5192485" y="1148341"/>
                </a:cubicBezTo>
                <a:cubicBezTo>
                  <a:pt x="5180699" y="1186648"/>
                  <a:pt x="5209940" y="1239744"/>
                  <a:pt x="5181600" y="1268084"/>
                </a:cubicBezTo>
                <a:cubicBezTo>
                  <a:pt x="5153260" y="1296424"/>
                  <a:pt x="5101771" y="1275341"/>
                  <a:pt x="5061857" y="1278970"/>
                </a:cubicBezTo>
                <a:cubicBezTo>
                  <a:pt x="5054600" y="1286227"/>
                  <a:pt x="5050348" y="1300741"/>
                  <a:pt x="5040085" y="1300741"/>
                </a:cubicBezTo>
                <a:cubicBezTo>
                  <a:pt x="5013722" y="1300741"/>
                  <a:pt x="4991345" y="1273773"/>
                  <a:pt x="4974771" y="1257198"/>
                </a:cubicBezTo>
                <a:lnTo>
                  <a:pt x="4953000" y="1191884"/>
                </a:lnTo>
                <a:cubicBezTo>
                  <a:pt x="4949371" y="1180998"/>
                  <a:pt x="4950228" y="1167341"/>
                  <a:pt x="4942114" y="1159227"/>
                </a:cubicBezTo>
                <a:lnTo>
                  <a:pt x="4887685" y="1104798"/>
                </a:lnTo>
                <a:cubicBezTo>
                  <a:pt x="4876799" y="1108427"/>
                  <a:pt x="4863142" y="1107570"/>
                  <a:pt x="4855028" y="1115684"/>
                </a:cubicBezTo>
                <a:cubicBezTo>
                  <a:pt x="4796971" y="1173741"/>
                  <a:pt x="4898570" y="1130198"/>
                  <a:pt x="4811485" y="1159227"/>
                </a:cubicBezTo>
                <a:cubicBezTo>
                  <a:pt x="4800599" y="1155598"/>
                  <a:pt x="4787788" y="1155509"/>
                  <a:pt x="4778828" y="1148341"/>
                </a:cubicBezTo>
                <a:cubicBezTo>
                  <a:pt x="4734332" y="1112744"/>
                  <a:pt x="4779670" y="1120542"/>
                  <a:pt x="4735285" y="1093912"/>
                </a:cubicBezTo>
                <a:cubicBezTo>
                  <a:pt x="4725446" y="1088009"/>
                  <a:pt x="4713514" y="1086655"/>
                  <a:pt x="4702628" y="1083027"/>
                </a:cubicBezTo>
                <a:cubicBezTo>
                  <a:pt x="4698999" y="1072141"/>
                  <a:pt x="4689492" y="1061622"/>
                  <a:pt x="4691742" y="1050370"/>
                </a:cubicBezTo>
                <a:cubicBezTo>
                  <a:pt x="4696850" y="1024830"/>
                  <a:pt x="4743269" y="1021159"/>
                  <a:pt x="4757057" y="1017712"/>
                </a:cubicBezTo>
                <a:cubicBezTo>
                  <a:pt x="4753428" y="1006826"/>
                  <a:pt x="4755131" y="992223"/>
                  <a:pt x="4746171" y="985055"/>
                </a:cubicBezTo>
                <a:cubicBezTo>
                  <a:pt x="4734488" y="975709"/>
                  <a:pt x="4717497" y="975822"/>
                  <a:pt x="4702628" y="974170"/>
                </a:cubicBezTo>
                <a:cubicBezTo>
                  <a:pt x="4652010" y="968546"/>
                  <a:pt x="4601028" y="966913"/>
                  <a:pt x="4550228" y="963284"/>
                </a:cubicBezTo>
                <a:cubicBezTo>
                  <a:pt x="4546081" y="950843"/>
                  <a:pt x="4539860" y="903154"/>
                  <a:pt x="4506685" y="919741"/>
                </a:cubicBezTo>
                <a:cubicBezTo>
                  <a:pt x="4496422" y="924873"/>
                  <a:pt x="4503914" y="944284"/>
                  <a:pt x="4495800" y="952398"/>
                </a:cubicBezTo>
                <a:cubicBezTo>
                  <a:pt x="4487686" y="960512"/>
                  <a:pt x="4474028" y="959655"/>
                  <a:pt x="4463142" y="963284"/>
                </a:cubicBezTo>
                <a:cubicBezTo>
                  <a:pt x="4459514" y="948770"/>
                  <a:pt x="4465638" y="926432"/>
                  <a:pt x="4452257" y="919741"/>
                </a:cubicBezTo>
                <a:cubicBezTo>
                  <a:pt x="4435708" y="911467"/>
                  <a:pt x="4416330" y="930627"/>
                  <a:pt x="4397828" y="930627"/>
                </a:cubicBezTo>
                <a:cubicBezTo>
                  <a:pt x="4361361" y="930627"/>
                  <a:pt x="4325257" y="923370"/>
                  <a:pt x="4288971" y="919741"/>
                </a:cubicBezTo>
                <a:cubicBezTo>
                  <a:pt x="4278085" y="916112"/>
                  <a:pt x="4267347" y="912007"/>
                  <a:pt x="4256314" y="908855"/>
                </a:cubicBezTo>
                <a:cubicBezTo>
                  <a:pt x="4241929" y="904745"/>
                  <a:pt x="4225458" y="905899"/>
                  <a:pt x="4212771" y="897970"/>
                </a:cubicBezTo>
                <a:cubicBezTo>
                  <a:pt x="4195365" y="887091"/>
                  <a:pt x="4183742" y="868941"/>
                  <a:pt x="4169228" y="854427"/>
                </a:cubicBezTo>
                <a:lnTo>
                  <a:pt x="4103914" y="789112"/>
                </a:lnTo>
                <a:cubicBezTo>
                  <a:pt x="4096657" y="781855"/>
                  <a:pt x="4087835" y="775881"/>
                  <a:pt x="4082142" y="767341"/>
                </a:cubicBezTo>
                <a:cubicBezTo>
                  <a:pt x="4074885" y="756455"/>
                  <a:pt x="4068544" y="744900"/>
                  <a:pt x="4060371" y="734684"/>
                </a:cubicBezTo>
                <a:cubicBezTo>
                  <a:pt x="4053960" y="726670"/>
                  <a:pt x="4047780" y="717502"/>
                  <a:pt x="4038600" y="712912"/>
                </a:cubicBezTo>
                <a:cubicBezTo>
                  <a:pt x="4018074" y="702649"/>
                  <a:pt x="3973285" y="691141"/>
                  <a:pt x="3973285" y="691141"/>
                </a:cubicBezTo>
                <a:cubicBezTo>
                  <a:pt x="3855940" y="730255"/>
                  <a:pt x="3941647" y="725581"/>
                  <a:pt x="3897085" y="647598"/>
                </a:cubicBezTo>
                <a:cubicBezTo>
                  <a:pt x="3891392" y="637635"/>
                  <a:pt x="3874975" y="641232"/>
                  <a:pt x="3864428" y="636712"/>
                </a:cubicBezTo>
                <a:cubicBezTo>
                  <a:pt x="3849513" y="630320"/>
                  <a:pt x="3835800" y="621333"/>
                  <a:pt x="3820885" y="614941"/>
                </a:cubicBezTo>
                <a:cubicBezTo>
                  <a:pt x="3791593" y="602387"/>
                  <a:pt x="3765752" y="599560"/>
                  <a:pt x="3733800" y="593170"/>
                </a:cubicBezTo>
                <a:cubicBezTo>
                  <a:pt x="3729548" y="571911"/>
                  <a:pt x="3714954" y="487240"/>
                  <a:pt x="3701142" y="473427"/>
                </a:cubicBezTo>
                <a:cubicBezTo>
                  <a:pt x="3670120" y="442404"/>
                  <a:pt x="3687911" y="457348"/>
                  <a:pt x="3646714" y="429884"/>
                </a:cubicBezTo>
                <a:cubicBezTo>
                  <a:pt x="3643085" y="418998"/>
                  <a:pt x="3641732" y="407066"/>
                  <a:pt x="3635828" y="397227"/>
                </a:cubicBezTo>
                <a:cubicBezTo>
                  <a:pt x="3630548" y="388426"/>
                  <a:pt x="3618647" y="384635"/>
                  <a:pt x="3614057" y="375455"/>
                </a:cubicBezTo>
                <a:cubicBezTo>
                  <a:pt x="3573779" y="294900"/>
                  <a:pt x="3613206" y="330849"/>
                  <a:pt x="3570514" y="277484"/>
                </a:cubicBezTo>
                <a:cubicBezTo>
                  <a:pt x="3564103" y="269470"/>
                  <a:pt x="3557543" y="260992"/>
                  <a:pt x="3548742" y="255712"/>
                </a:cubicBezTo>
                <a:cubicBezTo>
                  <a:pt x="3538903" y="249809"/>
                  <a:pt x="3526971" y="248455"/>
                  <a:pt x="3516085" y="244827"/>
                </a:cubicBezTo>
                <a:cubicBezTo>
                  <a:pt x="3488990" y="247536"/>
                  <a:pt x="3367837" y="258103"/>
                  <a:pt x="3331028" y="266598"/>
                </a:cubicBezTo>
                <a:cubicBezTo>
                  <a:pt x="3308667" y="271758"/>
                  <a:pt x="3265714" y="288370"/>
                  <a:pt x="3265714" y="288370"/>
                </a:cubicBezTo>
                <a:cubicBezTo>
                  <a:pt x="3258457" y="295627"/>
                  <a:pt x="3249222" y="301340"/>
                  <a:pt x="3243942" y="310141"/>
                </a:cubicBezTo>
                <a:cubicBezTo>
                  <a:pt x="3210943" y="365139"/>
                  <a:pt x="3275723" y="348893"/>
                  <a:pt x="3156857" y="331912"/>
                </a:cubicBezTo>
                <a:cubicBezTo>
                  <a:pt x="3149600" y="324655"/>
                  <a:pt x="3145348" y="310141"/>
                  <a:pt x="3135085" y="310141"/>
                </a:cubicBezTo>
                <a:cubicBezTo>
                  <a:pt x="3047988" y="310141"/>
                  <a:pt x="3096991" y="337355"/>
                  <a:pt x="3037114" y="342798"/>
                </a:cubicBezTo>
                <a:lnTo>
                  <a:pt x="2917371" y="353684"/>
                </a:lnTo>
                <a:cubicBezTo>
                  <a:pt x="2906485" y="360941"/>
                  <a:pt x="2896416" y="369604"/>
                  <a:pt x="2884714" y="375455"/>
                </a:cubicBezTo>
                <a:cubicBezTo>
                  <a:pt x="2842492" y="396566"/>
                  <a:pt x="2830375" y="383244"/>
                  <a:pt x="2775857" y="375455"/>
                </a:cubicBezTo>
                <a:cubicBezTo>
                  <a:pt x="2718394" y="356302"/>
                  <a:pt x="2736373" y="357226"/>
                  <a:pt x="2645228" y="375455"/>
                </a:cubicBezTo>
                <a:cubicBezTo>
                  <a:pt x="2622725" y="379956"/>
                  <a:pt x="2601685" y="389970"/>
                  <a:pt x="2579914" y="397227"/>
                </a:cubicBezTo>
                <a:lnTo>
                  <a:pt x="2547257" y="408112"/>
                </a:lnTo>
                <a:cubicBezTo>
                  <a:pt x="2512346" y="443023"/>
                  <a:pt x="2514158" y="452668"/>
                  <a:pt x="2438400" y="418998"/>
                </a:cubicBezTo>
                <a:cubicBezTo>
                  <a:pt x="2427914" y="414338"/>
                  <a:pt x="2431143" y="397227"/>
                  <a:pt x="2427514" y="386341"/>
                </a:cubicBezTo>
                <a:cubicBezTo>
                  <a:pt x="2431143" y="375455"/>
                  <a:pt x="2432496" y="363523"/>
                  <a:pt x="2438400" y="353684"/>
                </a:cubicBezTo>
                <a:cubicBezTo>
                  <a:pt x="2443680" y="344883"/>
                  <a:pt x="2456567" y="341522"/>
                  <a:pt x="2460171" y="331912"/>
                </a:cubicBezTo>
                <a:cubicBezTo>
                  <a:pt x="2467921" y="311246"/>
                  <a:pt x="2467428" y="288369"/>
                  <a:pt x="2471057" y="266598"/>
                </a:cubicBezTo>
                <a:cubicBezTo>
                  <a:pt x="2467428" y="244827"/>
                  <a:pt x="2470042" y="221025"/>
                  <a:pt x="2460171" y="201284"/>
                </a:cubicBezTo>
                <a:cubicBezTo>
                  <a:pt x="2450991" y="182925"/>
                  <a:pt x="2416628" y="157741"/>
                  <a:pt x="2416628" y="157741"/>
                </a:cubicBezTo>
                <a:cubicBezTo>
                  <a:pt x="2412999" y="146855"/>
                  <a:pt x="2411646" y="134923"/>
                  <a:pt x="2405742" y="125084"/>
                </a:cubicBezTo>
                <a:cubicBezTo>
                  <a:pt x="2400462" y="116283"/>
                  <a:pt x="2388561" y="112492"/>
                  <a:pt x="2383971" y="103312"/>
                </a:cubicBezTo>
                <a:cubicBezTo>
                  <a:pt x="2378844" y="93059"/>
                  <a:pt x="2363346" y="11073"/>
                  <a:pt x="2362200" y="5341"/>
                </a:cubicBezTo>
                <a:cubicBezTo>
                  <a:pt x="2333171" y="8970"/>
                  <a:pt x="2299455" y="0"/>
                  <a:pt x="2275114" y="16227"/>
                </a:cubicBezTo>
                <a:cubicBezTo>
                  <a:pt x="2259719" y="26490"/>
                  <a:pt x="2281234" y="63367"/>
                  <a:pt x="2264228" y="70655"/>
                </a:cubicBezTo>
                <a:cubicBezTo>
                  <a:pt x="2243135" y="79695"/>
                  <a:pt x="2220685" y="56141"/>
                  <a:pt x="2198914" y="48884"/>
                </a:cubicBezTo>
                <a:lnTo>
                  <a:pt x="2166257" y="37998"/>
                </a:lnTo>
                <a:cubicBezTo>
                  <a:pt x="2155371" y="41627"/>
                  <a:pt x="2142937" y="42215"/>
                  <a:pt x="2133600" y="48884"/>
                </a:cubicBezTo>
                <a:cubicBezTo>
                  <a:pt x="2116897" y="60815"/>
                  <a:pt x="2109971" y="87449"/>
                  <a:pt x="2090057" y="92427"/>
                </a:cubicBezTo>
                <a:cubicBezTo>
                  <a:pt x="2075543" y="96055"/>
                  <a:pt x="2060899" y="99202"/>
                  <a:pt x="2046514" y="103312"/>
                </a:cubicBezTo>
                <a:cubicBezTo>
                  <a:pt x="2035481" y="106464"/>
                  <a:pt x="2025231" y="112681"/>
                  <a:pt x="2013857" y="114198"/>
                </a:cubicBezTo>
                <a:cubicBezTo>
                  <a:pt x="1970546" y="119973"/>
                  <a:pt x="1926771" y="121455"/>
                  <a:pt x="1883228" y="125084"/>
                </a:cubicBezTo>
                <a:cubicBezTo>
                  <a:pt x="1872342" y="128713"/>
                  <a:pt x="1862046" y="135970"/>
                  <a:pt x="1850571" y="135970"/>
                </a:cubicBezTo>
                <a:cubicBezTo>
                  <a:pt x="1839096" y="135970"/>
                  <a:pt x="1828461" y="120564"/>
                  <a:pt x="1817914" y="125084"/>
                </a:cubicBezTo>
                <a:cubicBezTo>
                  <a:pt x="1799047" y="133170"/>
                  <a:pt x="1774371" y="168627"/>
                  <a:pt x="1774371" y="168627"/>
                </a:cubicBezTo>
                <a:cubicBezTo>
                  <a:pt x="1770742" y="179513"/>
                  <a:pt x="1770653" y="192324"/>
                  <a:pt x="1763485" y="201284"/>
                </a:cubicBezTo>
                <a:cubicBezTo>
                  <a:pt x="1736041" y="235588"/>
                  <a:pt x="1677722" y="229693"/>
                  <a:pt x="1643742" y="233941"/>
                </a:cubicBezTo>
                <a:cubicBezTo>
                  <a:pt x="1609119" y="245482"/>
                  <a:pt x="1572411" y="263128"/>
                  <a:pt x="1534885" y="233941"/>
                </a:cubicBezTo>
                <a:cubicBezTo>
                  <a:pt x="1516770" y="219852"/>
                  <a:pt x="1534885" y="175884"/>
                  <a:pt x="1513114" y="168627"/>
                </a:cubicBezTo>
                <a:lnTo>
                  <a:pt x="1480457" y="157741"/>
                </a:lnTo>
                <a:cubicBezTo>
                  <a:pt x="1470434" y="147718"/>
                  <a:pt x="1446214" y="117010"/>
                  <a:pt x="1426028" y="125084"/>
                </a:cubicBezTo>
                <a:cubicBezTo>
                  <a:pt x="1413881" y="129943"/>
                  <a:pt x="1411514" y="146855"/>
                  <a:pt x="1404257" y="157741"/>
                </a:cubicBezTo>
                <a:cubicBezTo>
                  <a:pt x="1400628" y="186770"/>
                  <a:pt x="1405252" y="218094"/>
                  <a:pt x="1393371" y="244827"/>
                </a:cubicBezTo>
                <a:cubicBezTo>
                  <a:pt x="1388711" y="255312"/>
                  <a:pt x="1370553" y="249809"/>
                  <a:pt x="1360714" y="255712"/>
                </a:cubicBezTo>
                <a:cubicBezTo>
                  <a:pt x="1316329" y="282342"/>
                  <a:pt x="1361667" y="274544"/>
                  <a:pt x="1317171" y="310141"/>
                </a:cubicBezTo>
                <a:cubicBezTo>
                  <a:pt x="1308211" y="317309"/>
                  <a:pt x="1295400" y="317398"/>
                  <a:pt x="1284514" y="321027"/>
                </a:cubicBezTo>
                <a:cubicBezTo>
                  <a:pt x="1280885" y="331913"/>
                  <a:pt x="1275145" y="342310"/>
                  <a:pt x="1273628" y="353684"/>
                </a:cubicBezTo>
                <a:cubicBezTo>
                  <a:pt x="1267853" y="396994"/>
                  <a:pt x="1281052" y="444640"/>
                  <a:pt x="1262742" y="484312"/>
                </a:cubicBezTo>
                <a:cubicBezTo>
                  <a:pt x="1254989" y="501111"/>
                  <a:pt x="1226264" y="490710"/>
                  <a:pt x="1208314" y="495198"/>
                </a:cubicBezTo>
                <a:cubicBezTo>
                  <a:pt x="1197182" y="497981"/>
                  <a:pt x="1186543" y="502455"/>
                  <a:pt x="1175657" y="506084"/>
                </a:cubicBezTo>
                <a:cubicBezTo>
                  <a:pt x="1215873" y="519490"/>
                  <a:pt x="1234480" y="531102"/>
                  <a:pt x="1284514" y="506084"/>
                </a:cubicBezTo>
                <a:cubicBezTo>
                  <a:pt x="1294777" y="500952"/>
                  <a:pt x="1262743" y="498827"/>
                  <a:pt x="1251857" y="495198"/>
                </a:cubicBezTo>
                <a:cubicBezTo>
                  <a:pt x="1175804" y="507874"/>
                  <a:pt x="1186542" y="484012"/>
                  <a:pt x="1186542" y="53874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6564086" y="-111112"/>
            <a:ext cx="2843759" cy="3236199"/>
          </a:xfrm>
          <a:custGeom>
            <a:avLst/>
            <a:gdLst>
              <a:gd name="connsiteX0" fmla="*/ 97971 w 2843759"/>
              <a:gd name="connsiteY0" fmla="*/ 2908741 h 3236199"/>
              <a:gd name="connsiteX1" fmla="*/ 87085 w 2843759"/>
              <a:gd name="connsiteY1" fmla="*/ 2876083 h 3236199"/>
              <a:gd name="connsiteX2" fmla="*/ 65314 w 2843759"/>
              <a:gd name="connsiteY2" fmla="*/ 2843426 h 3236199"/>
              <a:gd name="connsiteX3" fmla="*/ 54428 w 2843759"/>
              <a:gd name="connsiteY3" fmla="*/ 2788998 h 3236199"/>
              <a:gd name="connsiteX4" fmla="*/ 10885 w 2843759"/>
              <a:gd name="connsiteY4" fmla="*/ 2745455 h 3236199"/>
              <a:gd name="connsiteX5" fmla="*/ 43543 w 2843759"/>
              <a:gd name="connsiteY5" fmla="*/ 2691026 h 3236199"/>
              <a:gd name="connsiteX6" fmla="*/ 97971 w 2843759"/>
              <a:gd name="connsiteY6" fmla="*/ 2636598 h 3236199"/>
              <a:gd name="connsiteX7" fmla="*/ 206828 w 2843759"/>
              <a:gd name="connsiteY7" fmla="*/ 2625712 h 3236199"/>
              <a:gd name="connsiteX8" fmla="*/ 228600 w 2843759"/>
              <a:gd name="connsiteY8" fmla="*/ 2603941 h 3236199"/>
              <a:gd name="connsiteX9" fmla="*/ 402771 w 2843759"/>
              <a:gd name="connsiteY9" fmla="*/ 2527741 h 3236199"/>
              <a:gd name="connsiteX10" fmla="*/ 402771 w 2843759"/>
              <a:gd name="connsiteY10" fmla="*/ 2299141 h 3236199"/>
              <a:gd name="connsiteX11" fmla="*/ 391885 w 2843759"/>
              <a:gd name="connsiteY11" fmla="*/ 2266483 h 3236199"/>
              <a:gd name="connsiteX12" fmla="*/ 359228 w 2843759"/>
              <a:gd name="connsiteY12" fmla="*/ 2201169 h 3236199"/>
              <a:gd name="connsiteX13" fmla="*/ 413657 w 2843759"/>
              <a:gd name="connsiteY13" fmla="*/ 1994341 h 3236199"/>
              <a:gd name="connsiteX14" fmla="*/ 446314 w 2843759"/>
              <a:gd name="connsiteY14" fmla="*/ 1983455 h 3236199"/>
              <a:gd name="connsiteX15" fmla="*/ 468085 w 2843759"/>
              <a:gd name="connsiteY15" fmla="*/ 1961683 h 3236199"/>
              <a:gd name="connsiteX16" fmla="*/ 468085 w 2843759"/>
              <a:gd name="connsiteY16" fmla="*/ 1896369 h 3236199"/>
              <a:gd name="connsiteX17" fmla="*/ 435428 w 2843759"/>
              <a:gd name="connsiteY17" fmla="*/ 1874598 h 3236199"/>
              <a:gd name="connsiteX18" fmla="*/ 413657 w 2843759"/>
              <a:gd name="connsiteY18" fmla="*/ 1852826 h 3236199"/>
              <a:gd name="connsiteX19" fmla="*/ 391885 w 2843759"/>
              <a:gd name="connsiteY19" fmla="*/ 1776626 h 3236199"/>
              <a:gd name="connsiteX20" fmla="*/ 370114 w 2843759"/>
              <a:gd name="connsiteY20" fmla="*/ 1711312 h 3236199"/>
              <a:gd name="connsiteX21" fmla="*/ 359228 w 2843759"/>
              <a:gd name="connsiteY21" fmla="*/ 1678655 h 3236199"/>
              <a:gd name="connsiteX22" fmla="*/ 348343 w 2843759"/>
              <a:gd name="connsiteY22" fmla="*/ 1645998 h 3236199"/>
              <a:gd name="connsiteX23" fmla="*/ 359228 w 2843759"/>
              <a:gd name="connsiteY23" fmla="*/ 1613341 h 3236199"/>
              <a:gd name="connsiteX24" fmla="*/ 413657 w 2843759"/>
              <a:gd name="connsiteY24" fmla="*/ 1569798 h 3236199"/>
              <a:gd name="connsiteX25" fmla="*/ 457200 w 2843759"/>
              <a:gd name="connsiteY25" fmla="*/ 1515369 h 3236199"/>
              <a:gd name="connsiteX26" fmla="*/ 468085 w 2843759"/>
              <a:gd name="connsiteY26" fmla="*/ 1482712 h 3236199"/>
              <a:gd name="connsiteX27" fmla="*/ 446314 w 2843759"/>
              <a:gd name="connsiteY27" fmla="*/ 1384741 h 3236199"/>
              <a:gd name="connsiteX28" fmla="*/ 424543 w 2843759"/>
              <a:gd name="connsiteY28" fmla="*/ 1362969 h 3236199"/>
              <a:gd name="connsiteX29" fmla="*/ 402771 w 2843759"/>
              <a:gd name="connsiteY29" fmla="*/ 1156141 h 3236199"/>
              <a:gd name="connsiteX30" fmla="*/ 391885 w 2843759"/>
              <a:gd name="connsiteY30" fmla="*/ 1079941 h 3236199"/>
              <a:gd name="connsiteX31" fmla="*/ 337457 w 2843759"/>
              <a:gd name="connsiteY31" fmla="*/ 1036398 h 3236199"/>
              <a:gd name="connsiteX32" fmla="*/ 304800 w 2843759"/>
              <a:gd name="connsiteY32" fmla="*/ 981969 h 3236199"/>
              <a:gd name="connsiteX33" fmla="*/ 293914 w 2843759"/>
              <a:gd name="connsiteY33" fmla="*/ 949312 h 3236199"/>
              <a:gd name="connsiteX34" fmla="*/ 370114 w 2843759"/>
              <a:gd name="connsiteY34" fmla="*/ 851341 h 3236199"/>
              <a:gd name="connsiteX35" fmla="*/ 381000 w 2843759"/>
              <a:gd name="connsiteY35" fmla="*/ 818683 h 3236199"/>
              <a:gd name="connsiteX36" fmla="*/ 413657 w 2843759"/>
              <a:gd name="connsiteY36" fmla="*/ 796912 h 3236199"/>
              <a:gd name="connsiteX37" fmla="*/ 424543 w 2843759"/>
              <a:gd name="connsiteY37" fmla="*/ 764255 h 3236199"/>
              <a:gd name="connsiteX38" fmla="*/ 478971 w 2843759"/>
              <a:gd name="connsiteY38" fmla="*/ 709826 h 3236199"/>
              <a:gd name="connsiteX39" fmla="*/ 489857 w 2843759"/>
              <a:gd name="connsiteY39" fmla="*/ 677169 h 3236199"/>
              <a:gd name="connsiteX40" fmla="*/ 587828 w 2843759"/>
              <a:gd name="connsiteY40" fmla="*/ 644512 h 3236199"/>
              <a:gd name="connsiteX41" fmla="*/ 631371 w 2843759"/>
              <a:gd name="connsiteY41" fmla="*/ 600969 h 3236199"/>
              <a:gd name="connsiteX42" fmla="*/ 751114 w 2843759"/>
              <a:gd name="connsiteY42" fmla="*/ 568312 h 3236199"/>
              <a:gd name="connsiteX43" fmla="*/ 805543 w 2843759"/>
              <a:gd name="connsiteY43" fmla="*/ 524769 h 3236199"/>
              <a:gd name="connsiteX44" fmla="*/ 849085 w 2843759"/>
              <a:gd name="connsiteY44" fmla="*/ 459455 h 3236199"/>
              <a:gd name="connsiteX45" fmla="*/ 859971 w 2843759"/>
              <a:gd name="connsiteY45" fmla="*/ 296169 h 3236199"/>
              <a:gd name="connsiteX46" fmla="*/ 870857 w 2843759"/>
              <a:gd name="connsiteY46" fmla="*/ 252626 h 3236199"/>
              <a:gd name="connsiteX47" fmla="*/ 903514 w 2843759"/>
              <a:gd name="connsiteY47" fmla="*/ 230855 h 3236199"/>
              <a:gd name="connsiteX48" fmla="*/ 925285 w 2843759"/>
              <a:gd name="connsiteY48" fmla="*/ 209083 h 3236199"/>
              <a:gd name="connsiteX49" fmla="*/ 1077685 w 2843759"/>
              <a:gd name="connsiteY49" fmla="*/ 198198 h 3236199"/>
              <a:gd name="connsiteX50" fmla="*/ 1121228 w 2843759"/>
              <a:gd name="connsiteY50" fmla="*/ 143769 h 3236199"/>
              <a:gd name="connsiteX51" fmla="*/ 1153885 w 2843759"/>
              <a:gd name="connsiteY51" fmla="*/ 132883 h 3236199"/>
              <a:gd name="connsiteX52" fmla="*/ 1328057 w 2843759"/>
              <a:gd name="connsiteY52" fmla="*/ 121998 h 3236199"/>
              <a:gd name="connsiteX53" fmla="*/ 1382485 w 2843759"/>
              <a:gd name="connsiteY53" fmla="*/ 89341 h 3236199"/>
              <a:gd name="connsiteX54" fmla="*/ 1404257 w 2843759"/>
              <a:gd name="connsiteY54" fmla="*/ 67569 h 3236199"/>
              <a:gd name="connsiteX55" fmla="*/ 2013857 w 2843759"/>
              <a:gd name="connsiteY55" fmla="*/ 56683 h 3236199"/>
              <a:gd name="connsiteX56" fmla="*/ 2046514 w 2843759"/>
              <a:gd name="connsiteY56" fmla="*/ 45798 h 3236199"/>
              <a:gd name="connsiteX57" fmla="*/ 2623457 w 2843759"/>
              <a:gd name="connsiteY57" fmla="*/ 67569 h 3236199"/>
              <a:gd name="connsiteX58" fmla="*/ 2645228 w 2843759"/>
              <a:gd name="connsiteY58" fmla="*/ 89341 h 3236199"/>
              <a:gd name="connsiteX59" fmla="*/ 2656114 w 2843759"/>
              <a:gd name="connsiteY59" fmla="*/ 143769 h 3236199"/>
              <a:gd name="connsiteX60" fmla="*/ 2667000 w 2843759"/>
              <a:gd name="connsiteY60" fmla="*/ 187312 h 3236199"/>
              <a:gd name="connsiteX61" fmla="*/ 2677885 w 2843759"/>
              <a:gd name="connsiteY61" fmla="*/ 219969 h 3236199"/>
              <a:gd name="connsiteX62" fmla="*/ 2710543 w 2843759"/>
              <a:gd name="connsiteY62" fmla="*/ 230855 h 3236199"/>
              <a:gd name="connsiteX63" fmla="*/ 2764971 w 2843759"/>
              <a:gd name="connsiteY63" fmla="*/ 274398 h 3236199"/>
              <a:gd name="connsiteX64" fmla="*/ 2775857 w 2843759"/>
              <a:gd name="connsiteY64" fmla="*/ 307055 h 3236199"/>
              <a:gd name="connsiteX65" fmla="*/ 2819400 w 2843759"/>
              <a:gd name="connsiteY65" fmla="*/ 361483 h 3236199"/>
              <a:gd name="connsiteX66" fmla="*/ 2830285 w 2843759"/>
              <a:gd name="connsiteY66" fmla="*/ 677169 h 3236199"/>
              <a:gd name="connsiteX67" fmla="*/ 2841171 w 2843759"/>
              <a:gd name="connsiteY67" fmla="*/ 720712 h 3236199"/>
              <a:gd name="connsiteX68" fmla="*/ 2830285 w 2843759"/>
              <a:gd name="connsiteY68" fmla="*/ 1036398 h 3236199"/>
              <a:gd name="connsiteX69" fmla="*/ 2797628 w 2843759"/>
              <a:gd name="connsiteY69" fmla="*/ 1058169 h 3236199"/>
              <a:gd name="connsiteX70" fmla="*/ 2754085 w 2843759"/>
              <a:gd name="connsiteY70" fmla="*/ 1101712 h 3236199"/>
              <a:gd name="connsiteX71" fmla="*/ 2721428 w 2843759"/>
              <a:gd name="connsiteY71" fmla="*/ 1689541 h 3236199"/>
              <a:gd name="connsiteX72" fmla="*/ 2667000 w 2843759"/>
              <a:gd name="connsiteY72" fmla="*/ 1700426 h 3236199"/>
              <a:gd name="connsiteX73" fmla="*/ 2623457 w 2843759"/>
              <a:gd name="connsiteY73" fmla="*/ 1711312 h 3236199"/>
              <a:gd name="connsiteX74" fmla="*/ 2612571 w 2843759"/>
              <a:gd name="connsiteY74" fmla="*/ 1743969 h 3236199"/>
              <a:gd name="connsiteX75" fmla="*/ 2601685 w 2843759"/>
              <a:gd name="connsiteY75" fmla="*/ 1918141 h 3236199"/>
              <a:gd name="connsiteX76" fmla="*/ 2569028 w 2843759"/>
              <a:gd name="connsiteY76" fmla="*/ 1939912 h 3236199"/>
              <a:gd name="connsiteX77" fmla="*/ 2558143 w 2843759"/>
              <a:gd name="connsiteY77" fmla="*/ 1972569 h 3236199"/>
              <a:gd name="connsiteX78" fmla="*/ 2547257 w 2843759"/>
              <a:gd name="connsiteY78" fmla="*/ 2124969 h 3236199"/>
              <a:gd name="connsiteX79" fmla="*/ 2514600 w 2843759"/>
              <a:gd name="connsiteY79" fmla="*/ 2146741 h 3236199"/>
              <a:gd name="connsiteX80" fmla="*/ 2492828 w 2843759"/>
              <a:gd name="connsiteY80" fmla="*/ 2168512 h 3236199"/>
              <a:gd name="connsiteX81" fmla="*/ 2481943 w 2843759"/>
              <a:gd name="connsiteY81" fmla="*/ 2222941 h 3236199"/>
              <a:gd name="connsiteX82" fmla="*/ 2405743 w 2843759"/>
              <a:gd name="connsiteY82" fmla="*/ 2310026 h 3236199"/>
              <a:gd name="connsiteX83" fmla="*/ 2373085 w 2843759"/>
              <a:gd name="connsiteY83" fmla="*/ 2320912 h 3236199"/>
              <a:gd name="connsiteX84" fmla="*/ 2351314 w 2843759"/>
              <a:gd name="connsiteY84" fmla="*/ 2386226 h 3236199"/>
              <a:gd name="connsiteX85" fmla="*/ 2318657 w 2843759"/>
              <a:gd name="connsiteY85" fmla="*/ 2560398 h 3236199"/>
              <a:gd name="connsiteX86" fmla="*/ 2275114 w 2843759"/>
              <a:gd name="connsiteY86" fmla="*/ 2669255 h 3236199"/>
              <a:gd name="connsiteX87" fmla="*/ 2264228 w 2843759"/>
              <a:gd name="connsiteY87" fmla="*/ 2701912 h 3236199"/>
              <a:gd name="connsiteX88" fmla="*/ 2220685 w 2843759"/>
              <a:gd name="connsiteY88" fmla="*/ 2756341 h 3236199"/>
              <a:gd name="connsiteX89" fmla="*/ 2188028 w 2843759"/>
              <a:gd name="connsiteY89" fmla="*/ 2767226 h 3236199"/>
              <a:gd name="connsiteX90" fmla="*/ 2177143 w 2843759"/>
              <a:gd name="connsiteY90" fmla="*/ 2810769 h 3236199"/>
              <a:gd name="connsiteX91" fmla="*/ 2166257 w 2843759"/>
              <a:gd name="connsiteY91" fmla="*/ 2908741 h 3236199"/>
              <a:gd name="connsiteX92" fmla="*/ 2122714 w 2843759"/>
              <a:gd name="connsiteY92" fmla="*/ 2919626 h 3236199"/>
              <a:gd name="connsiteX93" fmla="*/ 1915885 w 2843759"/>
              <a:gd name="connsiteY93" fmla="*/ 2930512 h 3236199"/>
              <a:gd name="connsiteX94" fmla="*/ 1817914 w 2843759"/>
              <a:gd name="connsiteY94" fmla="*/ 2919626 h 3236199"/>
              <a:gd name="connsiteX95" fmla="*/ 1796143 w 2843759"/>
              <a:gd name="connsiteY95" fmla="*/ 2854312 h 3236199"/>
              <a:gd name="connsiteX96" fmla="*/ 1774371 w 2843759"/>
              <a:gd name="connsiteY96" fmla="*/ 2832541 h 3236199"/>
              <a:gd name="connsiteX97" fmla="*/ 1621971 w 2843759"/>
              <a:gd name="connsiteY97" fmla="*/ 2810769 h 3236199"/>
              <a:gd name="connsiteX98" fmla="*/ 1578428 w 2843759"/>
              <a:gd name="connsiteY98" fmla="*/ 2854312 h 3236199"/>
              <a:gd name="connsiteX99" fmla="*/ 1589314 w 2843759"/>
              <a:gd name="connsiteY99" fmla="*/ 2952283 h 3236199"/>
              <a:gd name="connsiteX100" fmla="*/ 1621971 w 2843759"/>
              <a:gd name="connsiteY100" fmla="*/ 2963169 h 3236199"/>
              <a:gd name="connsiteX101" fmla="*/ 1578428 w 2843759"/>
              <a:gd name="connsiteY101" fmla="*/ 3017598 h 3236199"/>
              <a:gd name="connsiteX102" fmla="*/ 1524000 w 2843759"/>
              <a:gd name="connsiteY102" fmla="*/ 3006712 h 3236199"/>
              <a:gd name="connsiteX103" fmla="*/ 1480457 w 2843759"/>
              <a:gd name="connsiteY103" fmla="*/ 2919626 h 3236199"/>
              <a:gd name="connsiteX104" fmla="*/ 1469571 w 2843759"/>
              <a:gd name="connsiteY104" fmla="*/ 2865198 h 3236199"/>
              <a:gd name="connsiteX105" fmla="*/ 1458685 w 2843759"/>
              <a:gd name="connsiteY105" fmla="*/ 2788998 h 3236199"/>
              <a:gd name="connsiteX106" fmla="*/ 1436914 w 2843759"/>
              <a:gd name="connsiteY106" fmla="*/ 2767226 h 3236199"/>
              <a:gd name="connsiteX107" fmla="*/ 1360714 w 2843759"/>
              <a:gd name="connsiteY107" fmla="*/ 2854312 h 3236199"/>
              <a:gd name="connsiteX108" fmla="*/ 1338943 w 2843759"/>
              <a:gd name="connsiteY108" fmla="*/ 2886969 h 3236199"/>
              <a:gd name="connsiteX109" fmla="*/ 1317171 w 2843759"/>
              <a:gd name="connsiteY109" fmla="*/ 2952283 h 3236199"/>
              <a:gd name="connsiteX110" fmla="*/ 1034143 w 2843759"/>
              <a:gd name="connsiteY110" fmla="*/ 2963169 h 3236199"/>
              <a:gd name="connsiteX111" fmla="*/ 1001485 w 2843759"/>
              <a:gd name="connsiteY111" fmla="*/ 2974055 h 3236199"/>
              <a:gd name="connsiteX112" fmla="*/ 968828 w 2843759"/>
              <a:gd name="connsiteY112" fmla="*/ 3039369 h 3236199"/>
              <a:gd name="connsiteX113" fmla="*/ 947057 w 2843759"/>
              <a:gd name="connsiteY113" fmla="*/ 3061141 h 3236199"/>
              <a:gd name="connsiteX114" fmla="*/ 925285 w 2843759"/>
              <a:gd name="connsiteY114" fmla="*/ 3093798 h 3236199"/>
              <a:gd name="connsiteX115" fmla="*/ 838200 w 2843759"/>
              <a:gd name="connsiteY115" fmla="*/ 3104683 h 3236199"/>
              <a:gd name="connsiteX116" fmla="*/ 827314 w 2843759"/>
              <a:gd name="connsiteY116" fmla="*/ 3137341 h 3236199"/>
              <a:gd name="connsiteX117" fmla="*/ 783771 w 2843759"/>
              <a:gd name="connsiteY117" fmla="*/ 3191769 h 3236199"/>
              <a:gd name="connsiteX118" fmla="*/ 751114 w 2843759"/>
              <a:gd name="connsiteY118" fmla="*/ 3180883 h 3236199"/>
              <a:gd name="connsiteX119" fmla="*/ 740228 w 2843759"/>
              <a:gd name="connsiteY119" fmla="*/ 3137341 h 3236199"/>
              <a:gd name="connsiteX120" fmla="*/ 674914 w 2843759"/>
              <a:gd name="connsiteY120" fmla="*/ 3115569 h 3236199"/>
              <a:gd name="connsiteX121" fmla="*/ 566057 w 2843759"/>
              <a:gd name="connsiteY121" fmla="*/ 3137341 h 3236199"/>
              <a:gd name="connsiteX122" fmla="*/ 511628 w 2843759"/>
              <a:gd name="connsiteY122" fmla="*/ 3169998 h 3236199"/>
              <a:gd name="connsiteX123" fmla="*/ 500743 w 2843759"/>
              <a:gd name="connsiteY123" fmla="*/ 3202655 h 3236199"/>
              <a:gd name="connsiteX124" fmla="*/ 446314 w 2843759"/>
              <a:gd name="connsiteY124" fmla="*/ 3235312 h 3236199"/>
              <a:gd name="connsiteX125" fmla="*/ 359228 w 2843759"/>
              <a:gd name="connsiteY125" fmla="*/ 3202655 h 3236199"/>
              <a:gd name="connsiteX126" fmla="*/ 348343 w 2843759"/>
              <a:gd name="connsiteY126" fmla="*/ 3148226 h 3236199"/>
              <a:gd name="connsiteX127" fmla="*/ 304800 w 2843759"/>
              <a:gd name="connsiteY127" fmla="*/ 3104683 h 3236199"/>
              <a:gd name="connsiteX128" fmla="*/ 250371 w 2843759"/>
              <a:gd name="connsiteY128" fmla="*/ 3061141 h 3236199"/>
              <a:gd name="connsiteX129" fmla="*/ 185057 w 2843759"/>
              <a:gd name="connsiteY129" fmla="*/ 2995826 h 3236199"/>
              <a:gd name="connsiteX130" fmla="*/ 163285 w 2843759"/>
              <a:gd name="connsiteY130" fmla="*/ 2974055 h 3236199"/>
              <a:gd name="connsiteX131" fmla="*/ 141514 w 2843759"/>
              <a:gd name="connsiteY131" fmla="*/ 2952283 h 3236199"/>
              <a:gd name="connsiteX132" fmla="*/ 130628 w 2843759"/>
              <a:gd name="connsiteY132" fmla="*/ 2919626 h 3236199"/>
              <a:gd name="connsiteX133" fmla="*/ 97971 w 2843759"/>
              <a:gd name="connsiteY133" fmla="*/ 2897855 h 3236199"/>
              <a:gd name="connsiteX134" fmla="*/ 76200 w 2843759"/>
              <a:gd name="connsiteY134" fmla="*/ 2876083 h 3236199"/>
              <a:gd name="connsiteX135" fmla="*/ 65314 w 2843759"/>
              <a:gd name="connsiteY135" fmla="*/ 2843426 h 3236199"/>
              <a:gd name="connsiteX136" fmla="*/ 43543 w 2843759"/>
              <a:gd name="connsiteY136" fmla="*/ 2756341 h 3236199"/>
              <a:gd name="connsiteX137" fmla="*/ 21771 w 2843759"/>
              <a:gd name="connsiteY137" fmla="*/ 2734569 h 3236199"/>
              <a:gd name="connsiteX138" fmla="*/ 0 w 2843759"/>
              <a:gd name="connsiteY138" fmla="*/ 2701912 h 3236199"/>
              <a:gd name="connsiteX139" fmla="*/ 32657 w 2843759"/>
              <a:gd name="connsiteY139" fmla="*/ 2680141 h 3236199"/>
              <a:gd name="connsiteX140" fmla="*/ 97971 w 2843759"/>
              <a:gd name="connsiteY140" fmla="*/ 2669255 h 3236199"/>
              <a:gd name="connsiteX141" fmla="*/ 108857 w 2843759"/>
              <a:gd name="connsiteY141" fmla="*/ 2614826 h 3236199"/>
              <a:gd name="connsiteX142" fmla="*/ 174171 w 2843759"/>
              <a:gd name="connsiteY142" fmla="*/ 2603941 h 3236199"/>
              <a:gd name="connsiteX143" fmla="*/ 228600 w 2843759"/>
              <a:gd name="connsiteY143" fmla="*/ 2571283 h 3236199"/>
              <a:gd name="connsiteX144" fmla="*/ 304800 w 2843759"/>
              <a:gd name="connsiteY144" fmla="*/ 2549512 h 3236199"/>
              <a:gd name="connsiteX145" fmla="*/ 370114 w 2843759"/>
              <a:gd name="connsiteY145" fmla="*/ 2560398 h 323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43759" h="3236199">
                <a:moveTo>
                  <a:pt x="97971" y="2908741"/>
                </a:moveTo>
                <a:cubicBezTo>
                  <a:pt x="94342" y="2897855"/>
                  <a:pt x="92217" y="2886346"/>
                  <a:pt x="87085" y="2876083"/>
                </a:cubicBezTo>
                <a:cubicBezTo>
                  <a:pt x="81234" y="2864381"/>
                  <a:pt x="69908" y="2855676"/>
                  <a:pt x="65314" y="2843426"/>
                </a:cubicBezTo>
                <a:cubicBezTo>
                  <a:pt x="58817" y="2826102"/>
                  <a:pt x="63413" y="2805172"/>
                  <a:pt x="54428" y="2788998"/>
                </a:cubicBezTo>
                <a:cubicBezTo>
                  <a:pt x="44459" y="2771055"/>
                  <a:pt x="10885" y="2745455"/>
                  <a:pt x="10885" y="2745455"/>
                </a:cubicBezTo>
                <a:cubicBezTo>
                  <a:pt x="29790" y="2688741"/>
                  <a:pt x="9388" y="2733721"/>
                  <a:pt x="43543" y="2691026"/>
                </a:cubicBezTo>
                <a:cubicBezTo>
                  <a:pt x="61070" y="2669117"/>
                  <a:pt x="65929" y="2643992"/>
                  <a:pt x="97971" y="2636598"/>
                </a:cubicBezTo>
                <a:cubicBezTo>
                  <a:pt x="133504" y="2628398"/>
                  <a:pt x="170542" y="2629341"/>
                  <a:pt x="206828" y="2625712"/>
                </a:cubicBezTo>
                <a:cubicBezTo>
                  <a:pt x="214085" y="2618455"/>
                  <a:pt x="224010" y="2613121"/>
                  <a:pt x="228600" y="2603941"/>
                </a:cubicBezTo>
                <a:cubicBezTo>
                  <a:pt x="286117" y="2488907"/>
                  <a:pt x="183892" y="2543374"/>
                  <a:pt x="402771" y="2527741"/>
                </a:cubicBezTo>
                <a:cubicBezTo>
                  <a:pt x="433220" y="2436394"/>
                  <a:pt x="420695" y="2487336"/>
                  <a:pt x="402771" y="2299141"/>
                </a:cubicBezTo>
                <a:cubicBezTo>
                  <a:pt x="401683" y="2287718"/>
                  <a:pt x="397017" y="2276746"/>
                  <a:pt x="391885" y="2266483"/>
                </a:cubicBezTo>
                <a:cubicBezTo>
                  <a:pt x="349679" y="2182070"/>
                  <a:pt x="386591" y="2283257"/>
                  <a:pt x="359228" y="2201169"/>
                </a:cubicBezTo>
                <a:cubicBezTo>
                  <a:pt x="371888" y="1973303"/>
                  <a:pt x="306436" y="2024975"/>
                  <a:pt x="413657" y="1994341"/>
                </a:cubicBezTo>
                <a:cubicBezTo>
                  <a:pt x="424690" y="1991189"/>
                  <a:pt x="435428" y="1987084"/>
                  <a:pt x="446314" y="1983455"/>
                </a:cubicBezTo>
                <a:cubicBezTo>
                  <a:pt x="453571" y="1976198"/>
                  <a:pt x="462805" y="1970484"/>
                  <a:pt x="468085" y="1961683"/>
                </a:cubicBezTo>
                <a:cubicBezTo>
                  <a:pt x="480526" y="1940948"/>
                  <a:pt x="484673" y="1917104"/>
                  <a:pt x="468085" y="1896369"/>
                </a:cubicBezTo>
                <a:cubicBezTo>
                  <a:pt x="459912" y="1886153"/>
                  <a:pt x="445644" y="1882771"/>
                  <a:pt x="435428" y="1874598"/>
                </a:cubicBezTo>
                <a:cubicBezTo>
                  <a:pt x="427414" y="1868187"/>
                  <a:pt x="420914" y="1860083"/>
                  <a:pt x="413657" y="1852826"/>
                </a:cubicBezTo>
                <a:cubicBezTo>
                  <a:pt x="377082" y="1743105"/>
                  <a:pt x="432880" y="1913275"/>
                  <a:pt x="391885" y="1776626"/>
                </a:cubicBezTo>
                <a:cubicBezTo>
                  <a:pt x="385291" y="1754645"/>
                  <a:pt x="377371" y="1733083"/>
                  <a:pt x="370114" y="1711312"/>
                </a:cubicBezTo>
                <a:lnTo>
                  <a:pt x="359228" y="1678655"/>
                </a:lnTo>
                <a:lnTo>
                  <a:pt x="348343" y="1645998"/>
                </a:lnTo>
                <a:cubicBezTo>
                  <a:pt x="351971" y="1635112"/>
                  <a:pt x="353325" y="1623180"/>
                  <a:pt x="359228" y="1613341"/>
                </a:cubicBezTo>
                <a:cubicBezTo>
                  <a:pt x="371359" y="1593122"/>
                  <a:pt x="396541" y="1583491"/>
                  <a:pt x="413657" y="1569798"/>
                </a:cubicBezTo>
                <a:cubicBezTo>
                  <a:pt x="435813" y="1552073"/>
                  <a:pt x="441036" y="1539614"/>
                  <a:pt x="457200" y="1515369"/>
                </a:cubicBezTo>
                <a:cubicBezTo>
                  <a:pt x="460828" y="1504483"/>
                  <a:pt x="468085" y="1494186"/>
                  <a:pt x="468085" y="1482712"/>
                </a:cubicBezTo>
                <a:cubicBezTo>
                  <a:pt x="468085" y="1473182"/>
                  <a:pt x="457540" y="1403452"/>
                  <a:pt x="446314" y="1384741"/>
                </a:cubicBezTo>
                <a:cubicBezTo>
                  <a:pt x="441034" y="1375940"/>
                  <a:pt x="431800" y="1370226"/>
                  <a:pt x="424543" y="1362969"/>
                </a:cubicBezTo>
                <a:cubicBezTo>
                  <a:pt x="394050" y="1271492"/>
                  <a:pt x="420515" y="1360190"/>
                  <a:pt x="402771" y="1156141"/>
                </a:cubicBezTo>
                <a:cubicBezTo>
                  <a:pt x="400548" y="1130580"/>
                  <a:pt x="399999" y="1104282"/>
                  <a:pt x="391885" y="1079941"/>
                </a:cubicBezTo>
                <a:cubicBezTo>
                  <a:pt x="387453" y="1066644"/>
                  <a:pt x="344759" y="1041266"/>
                  <a:pt x="337457" y="1036398"/>
                </a:cubicBezTo>
                <a:cubicBezTo>
                  <a:pt x="306619" y="943886"/>
                  <a:pt x="349627" y="1056682"/>
                  <a:pt x="304800" y="981969"/>
                </a:cubicBezTo>
                <a:cubicBezTo>
                  <a:pt x="298896" y="972130"/>
                  <a:pt x="297543" y="960198"/>
                  <a:pt x="293914" y="949312"/>
                </a:cubicBezTo>
                <a:cubicBezTo>
                  <a:pt x="314339" y="785916"/>
                  <a:pt x="270812" y="908085"/>
                  <a:pt x="370114" y="851341"/>
                </a:cubicBezTo>
                <a:cubicBezTo>
                  <a:pt x="380077" y="845648"/>
                  <a:pt x="373832" y="827643"/>
                  <a:pt x="381000" y="818683"/>
                </a:cubicBezTo>
                <a:cubicBezTo>
                  <a:pt x="389173" y="808467"/>
                  <a:pt x="402771" y="804169"/>
                  <a:pt x="413657" y="796912"/>
                </a:cubicBezTo>
                <a:cubicBezTo>
                  <a:pt x="417286" y="786026"/>
                  <a:pt x="417658" y="773435"/>
                  <a:pt x="424543" y="764255"/>
                </a:cubicBezTo>
                <a:cubicBezTo>
                  <a:pt x="439938" y="743729"/>
                  <a:pt x="478971" y="709826"/>
                  <a:pt x="478971" y="709826"/>
                </a:cubicBezTo>
                <a:cubicBezTo>
                  <a:pt x="482600" y="698940"/>
                  <a:pt x="482689" y="686129"/>
                  <a:pt x="489857" y="677169"/>
                </a:cubicBezTo>
                <a:cubicBezTo>
                  <a:pt x="513405" y="647734"/>
                  <a:pt x="555959" y="649824"/>
                  <a:pt x="587828" y="644512"/>
                </a:cubicBezTo>
                <a:lnTo>
                  <a:pt x="631371" y="600969"/>
                </a:lnTo>
                <a:cubicBezTo>
                  <a:pt x="676376" y="555965"/>
                  <a:pt x="642948" y="580331"/>
                  <a:pt x="751114" y="568312"/>
                </a:cubicBezTo>
                <a:cubicBezTo>
                  <a:pt x="772538" y="554030"/>
                  <a:pt x="790032" y="545451"/>
                  <a:pt x="805543" y="524769"/>
                </a:cubicBezTo>
                <a:cubicBezTo>
                  <a:pt x="821242" y="503836"/>
                  <a:pt x="849085" y="459455"/>
                  <a:pt x="849085" y="459455"/>
                </a:cubicBezTo>
                <a:cubicBezTo>
                  <a:pt x="852714" y="405026"/>
                  <a:pt x="854260" y="350419"/>
                  <a:pt x="859971" y="296169"/>
                </a:cubicBezTo>
                <a:cubicBezTo>
                  <a:pt x="861537" y="281290"/>
                  <a:pt x="862558" y="265074"/>
                  <a:pt x="870857" y="252626"/>
                </a:cubicBezTo>
                <a:cubicBezTo>
                  <a:pt x="878114" y="241740"/>
                  <a:pt x="893298" y="239028"/>
                  <a:pt x="903514" y="230855"/>
                </a:cubicBezTo>
                <a:cubicBezTo>
                  <a:pt x="911528" y="224444"/>
                  <a:pt x="915198" y="210974"/>
                  <a:pt x="925285" y="209083"/>
                </a:cubicBezTo>
                <a:cubicBezTo>
                  <a:pt x="975342" y="199697"/>
                  <a:pt x="1026885" y="201826"/>
                  <a:pt x="1077685" y="198198"/>
                </a:cubicBezTo>
                <a:cubicBezTo>
                  <a:pt x="1087572" y="183368"/>
                  <a:pt x="1103995" y="154109"/>
                  <a:pt x="1121228" y="143769"/>
                </a:cubicBezTo>
                <a:cubicBezTo>
                  <a:pt x="1131067" y="137865"/>
                  <a:pt x="1142474" y="134084"/>
                  <a:pt x="1153885" y="132883"/>
                </a:cubicBezTo>
                <a:cubicBezTo>
                  <a:pt x="1211736" y="126794"/>
                  <a:pt x="1270000" y="125626"/>
                  <a:pt x="1328057" y="121998"/>
                </a:cubicBezTo>
                <a:cubicBezTo>
                  <a:pt x="1383218" y="66834"/>
                  <a:pt x="1311831" y="131733"/>
                  <a:pt x="1382485" y="89341"/>
                </a:cubicBezTo>
                <a:cubicBezTo>
                  <a:pt x="1391286" y="84061"/>
                  <a:pt x="1394007" y="68099"/>
                  <a:pt x="1404257" y="67569"/>
                </a:cubicBezTo>
                <a:cubicBezTo>
                  <a:pt x="1607218" y="57071"/>
                  <a:pt x="1810657" y="60312"/>
                  <a:pt x="2013857" y="56683"/>
                </a:cubicBezTo>
                <a:cubicBezTo>
                  <a:pt x="2024743" y="53055"/>
                  <a:pt x="2035040" y="45798"/>
                  <a:pt x="2046514" y="45798"/>
                </a:cubicBezTo>
                <a:cubicBezTo>
                  <a:pt x="2568930" y="45798"/>
                  <a:pt x="2420756" y="0"/>
                  <a:pt x="2623457" y="67569"/>
                </a:cubicBezTo>
                <a:cubicBezTo>
                  <a:pt x="2630714" y="74826"/>
                  <a:pt x="2641185" y="79908"/>
                  <a:pt x="2645228" y="89341"/>
                </a:cubicBezTo>
                <a:cubicBezTo>
                  <a:pt x="2652516" y="106347"/>
                  <a:pt x="2652100" y="125708"/>
                  <a:pt x="2656114" y="143769"/>
                </a:cubicBezTo>
                <a:cubicBezTo>
                  <a:pt x="2659360" y="158374"/>
                  <a:pt x="2662890" y="172927"/>
                  <a:pt x="2667000" y="187312"/>
                </a:cubicBezTo>
                <a:cubicBezTo>
                  <a:pt x="2670152" y="198345"/>
                  <a:pt x="2669771" y="211855"/>
                  <a:pt x="2677885" y="219969"/>
                </a:cubicBezTo>
                <a:cubicBezTo>
                  <a:pt x="2685999" y="228083"/>
                  <a:pt x="2700280" y="225723"/>
                  <a:pt x="2710543" y="230855"/>
                </a:cubicBezTo>
                <a:cubicBezTo>
                  <a:pt x="2738009" y="244588"/>
                  <a:pt x="2744720" y="254147"/>
                  <a:pt x="2764971" y="274398"/>
                </a:cubicBezTo>
                <a:cubicBezTo>
                  <a:pt x="2768600" y="285284"/>
                  <a:pt x="2770725" y="296792"/>
                  <a:pt x="2775857" y="307055"/>
                </a:cubicBezTo>
                <a:cubicBezTo>
                  <a:pt x="2789590" y="334521"/>
                  <a:pt x="2799148" y="341232"/>
                  <a:pt x="2819400" y="361483"/>
                </a:cubicBezTo>
                <a:cubicBezTo>
                  <a:pt x="2823028" y="466712"/>
                  <a:pt x="2823916" y="572071"/>
                  <a:pt x="2830285" y="677169"/>
                </a:cubicBezTo>
                <a:cubicBezTo>
                  <a:pt x="2831190" y="692103"/>
                  <a:pt x="2841171" y="705751"/>
                  <a:pt x="2841171" y="720712"/>
                </a:cubicBezTo>
                <a:cubicBezTo>
                  <a:pt x="2841171" y="826003"/>
                  <a:pt x="2843759" y="931973"/>
                  <a:pt x="2830285" y="1036398"/>
                </a:cubicBezTo>
                <a:cubicBezTo>
                  <a:pt x="2828611" y="1049373"/>
                  <a:pt x="2807561" y="1049655"/>
                  <a:pt x="2797628" y="1058169"/>
                </a:cubicBezTo>
                <a:cubicBezTo>
                  <a:pt x="2782043" y="1071527"/>
                  <a:pt x="2754085" y="1101712"/>
                  <a:pt x="2754085" y="1101712"/>
                </a:cubicBezTo>
                <a:cubicBezTo>
                  <a:pt x="2679020" y="1326922"/>
                  <a:pt x="2834329" y="850849"/>
                  <a:pt x="2721428" y="1689541"/>
                </a:cubicBezTo>
                <a:cubicBezTo>
                  <a:pt x="2718960" y="1707878"/>
                  <a:pt x="2685061" y="1696412"/>
                  <a:pt x="2667000" y="1700426"/>
                </a:cubicBezTo>
                <a:cubicBezTo>
                  <a:pt x="2652395" y="1703671"/>
                  <a:pt x="2637971" y="1707683"/>
                  <a:pt x="2623457" y="1711312"/>
                </a:cubicBezTo>
                <a:cubicBezTo>
                  <a:pt x="2619828" y="1722198"/>
                  <a:pt x="2613772" y="1732558"/>
                  <a:pt x="2612571" y="1743969"/>
                </a:cubicBezTo>
                <a:cubicBezTo>
                  <a:pt x="2606481" y="1801820"/>
                  <a:pt x="2614304" y="1861356"/>
                  <a:pt x="2601685" y="1918141"/>
                </a:cubicBezTo>
                <a:cubicBezTo>
                  <a:pt x="2598847" y="1930912"/>
                  <a:pt x="2579914" y="1932655"/>
                  <a:pt x="2569028" y="1939912"/>
                </a:cubicBezTo>
                <a:cubicBezTo>
                  <a:pt x="2565400" y="1950798"/>
                  <a:pt x="2559484" y="1961173"/>
                  <a:pt x="2558143" y="1972569"/>
                </a:cubicBezTo>
                <a:cubicBezTo>
                  <a:pt x="2552192" y="2023150"/>
                  <a:pt x="2559609" y="2075560"/>
                  <a:pt x="2547257" y="2124969"/>
                </a:cubicBezTo>
                <a:cubicBezTo>
                  <a:pt x="2544084" y="2137661"/>
                  <a:pt x="2524816" y="2138568"/>
                  <a:pt x="2514600" y="2146741"/>
                </a:cubicBezTo>
                <a:cubicBezTo>
                  <a:pt x="2506586" y="2153152"/>
                  <a:pt x="2500085" y="2161255"/>
                  <a:pt x="2492828" y="2168512"/>
                </a:cubicBezTo>
                <a:cubicBezTo>
                  <a:pt x="2489200" y="2186655"/>
                  <a:pt x="2489599" y="2206097"/>
                  <a:pt x="2481943" y="2222941"/>
                </a:cubicBezTo>
                <a:cubicBezTo>
                  <a:pt x="2462733" y="2265203"/>
                  <a:pt x="2444376" y="2290710"/>
                  <a:pt x="2405743" y="2310026"/>
                </a:cubicBezTo>
                <a:cubicBezTo>
                  <a:pt x="2395480" y="2315158"/>
                  <a:pt x="2383971" y="2317283"/>
                  <a:pt x="2373085" y="2320912"/>
                </a:cubicBezTo>
                <a:cubicBezTo>
                  <a:pt x="2365828" y="2342683"/>
                  <a:pt x="2352949" y="2363335"/>
                  <a:pt x="2351314" y="2386226"/>
                </a:cubicBezTo>
                <a:cubicBezTo>
                  <a:pt x="2339697" y="2548863"/>
                  <a:pt x="2376440" y="2502613"/>
                  <a:pt x="2318657" y="2560398"/>
                </a:cubicBezTo>
                <a:cubicBezTo>
                  <a:pt x="2269101" y="2709062"/>
                  <a:pt x="2323166" y="2557134"/>
                  <a:pt x="2275114" y="2669255"/>
                </a:cubicBezTo>
                <a:cubicBezTo>
                  <a:pt x="2270594" y="2679802"/>
                  <a:pt x="2269360" y="2691649"/>
                  <a:pt x="2264228" y="2701912"/>
                </a:cubicBezTo>
                <a:cubicBezTo>
                  <a:pt x="2257871" y="2714626"/>
                  <a:pt x="2235150" y="2747662"/>
                  <a:pt x="2220685" y="2756341"/>
                </a:cubicBezTo>
                <a:cubicBezTo>
                  <a:pt x="2210846" y="2762244"/>
                  <a:pt x="2198914" y="2763598"/>
                  <a:pt x="2188028" y="2767226"/>
                </a:cubicBezTo>
                <a:cubicBezTo>
                  <a:pt x="2184400" y="2781740"/>
                  <a:pt x="2179418" y="2795982"/>
                  <a:pt x="2177143" y="2810769"/>
                </a:cubicBezTo>
                <a:cubicBezTo>
                  <a:pt x="2172147" y="2843245"/>
                  <a:pt x="2180952" y="2879352"/>
                  <a:pt x="2166257" y="2908741"/>
                </a:cubicBezTo>
                <a:cubicBezTo>
                  <a:pt x="2159566" y="2922122"/>
                  <a:pt x="2137619" y="2918330"/>
                  <a:pt x="2122714" y="2919626"/>
                </a:cubicBezTo>
                <a:cubicBezTo>
                  <a:pt x="2053935" y="2925607"/>
                  <a:pt x="1984828" y="2926883"/>
                  <a:pt x="1915885" y="2930512"/>
                </a:cubicBezTo>
                <a:cubicBezTo>
                  <a:pt x="1883228" y="2926883"/>
                  <a:pt x="1845635" y="2937267"/>
                  <a:pt x="1817914" y="2919626"/>
                </a:cubicBezTo>
                <a:cubicBezTo>
                  <a:pt x="1798553" y="2907305"/>
                  <a:pt x="1812371" y="2870539"/>
                  <a:pt x="1796143" y="2854312"/>
                </a:cubicBezTo>
                <a:lnTo>
                  <a:pt x="1774371" y="2832541"/>
                </a:lnTo>
                <a:cubicBezTo>
                  <a:pt x="1750970" y="2762338"/>
                  <a:pt x="1764841" y="2768748"/>
                  <a:pt x="1621971" y="2810769"/>
                </a:cubicBezTo>
                <a:cubicBezTo>
                  <a:pt x="1602279" y="2816561"/>
                  <a:pt x="1578428" y="2854312"/>
                  <a:pt x="1578428" y="2854312"/>
                </a:cubicBezTo>
                <a:cubicBezTo>
                  <a:pt x="1582057" y="2886969"/>
                  <a:pt x="1577111" y="2921775"/>
                  <a:pt x="1589314" y="2952283"/>
                </a:cubicBezTo>
                <a:cubicBezTo>
                  <a:pt x="1593576" y="2962937"/>
                  <a:pt x="1616840" y="2952906"/>
                  <a:pt x="1621971" y="2963169"/>
                </a:cubicBezTo>
                <a:cubicBezTo>
                  <a:pt x="1635115" y="2989459"/>
                  <a:pt x="1588516" y="3010873"/>
                  <a:pt x="1578428" y="3017598"/>
                </a:cubicBezTo>
                <a:cubicBezTo>
                  <a:pt x="1560285" y="3013969"/>
                  <a:pt x="1541006" y="3014000"/>
                  <a:pt x="1524000" y="3006712"/>
                </a:cubicBezTo>
                <a:cubicBezTo>
                  <a:pt x="1495644" y="2994559"/>
                  <a:pt x="1483909" y="2936885"/>
                  <a:pt x="1480457" y="2919626"/>
                </a:cubicBezTo>
                <a:cubicBezTo>
                  <a:pt x="1476828" y="2901483"/>
                  <a:pt x="1472613" y="2883448"/>
                  <a:pt x="1469571" y="2865198"/>
                </a:cubicBezTo>
                <a:cubicBezTo>
                  <a:pt x="1465353" y="2839889"/>
                  <a:pt x="1466799" y="2813339"/>
                  <a:pt x="1458685" y="2788998"/>
                </a:cubicBezTo>
                <a:cubicBezTo>
                  <a:pt x="1455440" y="2779261"/>
                  <a:pt x="1444171" y="2774483"/>
                  <a:pt x="1436914" y="2767226"/>
                </a:cubicBezTo>
                <a:cubicBezTo>
                  <a:pt x="1382486" y="2803512"/>
                  <a:pt x="1411514" y="2778113"/>
                  <a:pt x="1360714" y="2854312"/>
                </a:cubicBezTo>
                <a:cubicBezTo>
                  <a:pt x="1353457" y="2865198"/>
                  <a:pt x="1343080" y="2874558"/>
                  <a:pt x="1338943" y="2886969"/>
                </a:cubicBezTo>
                <a:cubicBezTo>
                  <a:pt x="1331686" y="2908740"/>
                  <a:pt x="1340103" y="2951401"/>
                  <a:pt x="1317171" y="2952283"/>
                </a:cubicBezTo>
                <a:lnTo>
                  <a:pt x="1034143" y="2963169"/>
                </a:lnTo>
                <a:cubicBezTo>
                  <a:pt x="1023257" y="2966798"/>
                  <a:pt x="1010445" y="2966887"/>
                  <a:pt x="1001485" y="2974055"/>
                </a:cubicBezTo>
                <a:cubicBezTo>
                  <a:pt x="969725" y="2999463"/>
                  <a:pt x="987030" y="3009032"/>
                  <a:pt x="968828" y="3039369"/>
                </a:cubicBezTo>
                <a:cubicBezTo>
                  <a:pt x="963548" y="3048170"/>
                  <a:pt x="953468" y="3053127"/>
                  <a:pt x="947057" y="3061141"/>
                </a:cubicBezTo>
                <a:cubicBezTo>
                  <a:pt x="938884" y="3071357"/>
                  <a:pt x="937432" y="3088939"/>
                  <a:pt x="925285" y="3093798"/>
                </a:cubicBezTo>
                <a:cubicBezTo>
                  <a:pt x="898123" y="3104663"/>
                  <a:pt x="867228" y="3101055"/>
                  <a:pt x="838200" y="3104683"/>
                </a:cubicBezTo>
                <a:cubicBezTo>
                  <a:pt x="834571" y="3115569"/>
                  <a:pt x="834482" y="3128381"/>
                  <a:pt x="827314" y="3137341"/>
                </a:cubicBezTo>
                <a:cubicBezTo>
                  <a:pt x="771040" y="3207684"/>
                  <a:pt x="811134" y="3109683"/>
                  <a:pt x="783771" y="3191769"/>
                </a:cubicBezTo>
                <a:cubicBezTo>
                  <a:pt x="772885" y="3188140"/>
                  <a:pt x="758282" y="3189843"/>
                  <a:pt x="751114" y="3180883"/>
                </a:cubicBezTo>
                <a:cubicBezTo>
                  <a:pt x="741768" y="3169201"/>
                  <a:pt x="751587" y="3147077"/>
                  <a:pt x="740228" y="3137341"/>
                </a:cubicBezTo>
                <a:cubicBezTo>
                  <a:pt x="722804" y="3122406"/>
                  <a:pt x="674914" y="3115569"/>
                  <a:pt x="674914" y="3115569"/>
                </a:cubicBezTo>
                <a:cubicBezTo>
                  <a:pt x="661699" y="3117457"/>
                  <a:pt x="589808" y="3123091"/>
                  <a:pt x="566057" y="3137341"/>
                </a:cubicBezTo>
                <a:cubicBezTo>
                  <a:pt x="491344" y="3182168"/>
                  <a:pt x="604140" y="3139160"/>
                  <a:pt x="511628" y="3169998"/>
                </a:cubicBezTo>
                <a:cubicBezTo>
                  <a:pt x="508000" y="3180884"/>
                  <a:pt x="506647" y="3192816"/>
                  <a:pt x="500743" y="3202655"/>
                </a:cubicBezTo>
                <a:cubicBezTo>
                  <a:pt x="485801" y="3227558"/>
                  <a:pt x="472000" y="3226750"/>
                  <a:pt x="446314" y="3235312"/>
                </a:cubicBezTo>
                <a:cubicBezTo>
                  <a:pt x="420347" y="3230984"/>
                  <a:pt x="373604" y="3236199"/>
                  <a:pt x="359228" y="3202655"/>
                </a:cubicBezTo>
                <a:cubicBezTo>
                  <a:pt x="351940" y="3185649"/>
                  <a:pt x="357328" y="3164400"/>
                  <a:pt x="348343" y="3148226"/>
                </a:cubicBezTo>
                <a:cubicBezTo>
                  <a:pt x="338375" y="3130283"/>
                  <a:pt x="319314" y="3119197"/>
                  <a:pt x="304800" y="3104683"/>
                </a:cubicBezTo>
                <a:cubicBezTo>
                  <a:pt x="230688" y="3030572"/>
                  <a:pt x="346494" y="3143532"/>
                  <a:pt x="250371" y="3061141"/>
                </a:cubicBezTo>
                <a:cubicBezTo>
                  <a:pt x="250348" y="3061121"/>
                  <a:pt x="195954" y="3006723"/>
                  <a:pt x="185057" y="2995826"/>
                </a:cubicBezTo>
                <a:lnTo>
                  <a:pt x="163285" y="2974055"/>
                </a:lnTo>
                <a:lnTo>
                  <a:pt x="141514" y="2952283"/>
                </a:lnTo>
                <a:cubicBezTo>
                  <a:pt x="137885" y="2941397"/>
                  <a:pt x="137796" y="2928586"/>
                  <a:pt x="130628" y="2919626"/>
                </a:cubicBezTo>
                <a:cubicBezTo>
                  <a:pt x="122455" y="2909410"/>
                  <a:pt x="108187" y="2906028"/>
                  <a:pt x="97971" y="2897855"/>
                </a:cubicBezTo>
                <a:cubicBezTo>
                  <a:pt x="89957" y="2891444"/>
                  <a:pt x="83457" y="2883340"/>
                  <a:pt x="76200" y="2876083"/>
                </a:cubicBezTo>
                <a:cubicBezTo>
                  <a:pt x="72571" y="2865197"/>
                  <a:pt x="68097" y="2854558"/>
                  <a:pt x="65314" y="2843426"/>
                </a:cubicBezTo>
                <a:cubicBezTo>
                  <a:pt x="61971" y="2830053"/>
                  <a:pt x="54205" y="2774111"/>
                  <a:pt x="43543" y="2756341"/>
                </a:cubicBezTo>
                <a:cubicBezTo>
                  <a:pt x="38263" y="2747540"/>
                  <a:pt x="28182" y="2742583"/>
                  <a:pt x="21771" y="2734569"/>
                </a:cubicBezTo>
                <a:cubicBezTo>
                  <a:pt x="13598" y="2724353"/>
                  <a:pt x="7257" y="2712798"/>
                  <a:pt x="0" y="2701912"/>
                </a:cubicBezTo>
                <a:cubicBezTo>
                  <a:pt x="10886" y="2694655"/>
                  <a:pt x="20245" y="2684278"/>
                  <a:pt x="32657" y="2680141"/>
                </a:cubicBezTo>
                <a:cubicBezTo>
                  <a:pt x="53596" y="2673161"/>
                  <a:pt x="81213" y="2683619"/>
                  <a:pt x="97971" y="2669255"/>
                </a:cubicBezTo>
                <a:cubicBezTo>
                  <a:pt x="112019" y="2657214"/>
                  <a:pt x="94809" y="2626867"/>
                  <a:pt x="108857" y="2614826"/>
                </a:cubicBezTo>
                <a:cubicBezTo>
                  <a:pt x="125615" y="2600462"/>
                  <a:pt x="152400" y="2607569"/>
                  <a:pt x="174171" y="2603941"/>
                </a:cubicBezTo>
                <a:cubicBezTo>
                  <a:pt x="266687" y="2573101"/>
                  <a:pt x="153882" y="2616113"/>
                  <a:pt x="228600" y="2571283"/>
                </a:cubicBezTo>
                <a:cubicBezTo>
                  <a:pt x="239752" y="2564592"/>
                  <a:pt x="296671" y="2551544"/>
                  <a:pt x="304800" y="2549512"/>
                </a:cubicBezTo>
                <a:lnTo>
                  <a:pt x="370114" y="2560398"/>
                </a:lnTo>
              </a:path>
            </a:pathLst>
          </a:custGeom>
          <a:solidFill>
            <a:srgbClr val="CCCCFF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7293429" y="2057400"/>
            <a:ext cx="1970314" cy="4757057"/>
          </a:xfrm>
          <a:custGeom>
            <a:avLst/>
            <a:gdLst>
              <a:gd name="connsiteX0" fmla="*/ 272142 w 1970314"/>
              <a:gd name="connsiteY0" fmla="*/ 1001486 h 4757057"/>
              <a:gd name="connsiteX1" fmla="*/ 250371 w 1970314"/>
              <a:gd name="connsiteY1" fmla="*/ 968829 h 4757057"/>
              <a:gd name="connsiteX2" fmla="*/ 228600 w 1970314"/>
              <a:gd name="connsiteY2" fmla="*/ 947057 h 4757057"/>
              <a:gd name="connsiteX3" fmla="*/ 239485 w 1970314"/>
              <a:gd name="connsiteY3" fmla="*/ 881743 h 4757057"/>
              <a:gd name="connsiteX4" fmla="*/ 250371 w 1970314"/>
              <a:gd name="connsiteY4" fmla="*/ 849086 h 4757057"/>
              <a:gd name="connsiteX5" fmla="*/ 283028 w 1970314"/>
              <a:gd name="connsiteY5" fmla="*/ 838200 h 4757057"/>
              <a:gd name="connsiteX6" fmla="*/ 620485 w 1970314"/>
              <a:gd name="connsiteY6" fmla="*/ 805543 h 4757057"/>
              <a:gd name="connsiteX7" fmla="*/ 631371 w 1970314"/>
              <a:gd name="connsiteY7" fmla="*/ 772886 h 4757057"/>
              <a:gd name="connsiteX8" fmla="*/ 642257 w 1970314"/>
              <a:gd name="connsiteY8" fmla="*/ 718457 h 4757057"/>
              <a:gd name="connsiteX9" fmla="*/ 685800 w 1970314"/>
              <a:gd name="connsiteY9" fmla="*/ 664029 h 4757057"/>
              <a:gd name="connsiteX10" fmla="*/ 707571 w 1970314"/>
              <a:gd name="connsiteY10" fmla="*/ 729343 h 4757057"/>
              <a:gd name="connsiteX11" fmla="*/ 729342 w 1970314"/>
              <a:gd name="connsiteY11" fmla="*/ 762000 h 4757057"/>
              <a:gd name="connsiteX12" fmla="*/ 751114 w 1970314"/>
              <a:gd name="connsiteY12" fmla="*/ 849086 h 4757057"/>
              <a:gd name="connsiteX13" fmla="*/ 881742 w 1970314"/>
              <a:gd name="connsiteY13" fmla="*/ 740229 h 4757057"/>
              <a:gd name="connsiteX14" fmla="*/ 870857 w 1970314"/>
              <a:gd name="connsiteY14" fmla="*/ 707571 h 4757057"/>
              <a:gd name="connsiteX15" fmla="*/ 903514 w 1970314"/>
              <a:gd name="connsiteY15" fmla="*/ 685800 h 4757057"/>
              <a:gd name="connsiteX16" fmla="*/ 968828 w 1970314"/>
              <a:gd name="connsiteY16" fmla="*/ 664029 h 4757057"/>
              <a:gd name="connsiteX17" fmla="*/ 990600 w 1970314"/>
              <a:gd name="connsiteY17" fmla="*/ 642257 h 4757057"/>
              <a:gd name="connsiteX18" fmla="*/ 1034142 w 1970314"/>
              <a:gd name="connsiteY18" fmla="*/ 707571 h 4757057"/>
              <a:gd name="connsiteX19" fmla="*/ 1099457 w 1970314"/>
              <a:gd name="connsiteY19" fmla="*/ 729343 h 4757057"/>
              <a:gd name="connsiteX20" fmla="*/ 1121228 w 1970314"/>
              <a:gd name="connsiteY20" fmla="*/ 762000 h 4757057"/>
              <a:gd name="connsiteX21" fmla="*/ 1153885 w 1970314"/>
              <a:gd name="connsiteY21" fmla="*/ 772886 h 4757057"/>
              <a:gd name="connsiteX22" fmla="*/ 1240971 w 1970314"/>
              <a:gd name="connsiteY22" fmla="*/ 794657 h 4757057"/>
              <a:gd name="connsiteX23" fmla="*/ 1480457 w 1970314"/>
              <a:gd name="connsiteY23" fmla="*/ 783771 h 4757057"/>
              <a:gd name="connsiteX24" fmla="*/ 1469571 w 1970314"/>
              <a:gd name="connsiteY24" fmla="*/ 751114 h 4757057"/>
              <a:gd name="connsiteX25" fmla="*/ 1480457 w 1970314"/>
              <a:gd name="connsiteY25" fmla="*/ 718457 h 4757057"/>
              <a:gd name="connsiteX26" fmla="*/ 1502228 w 1970314"/>
              <a:gd name="connsiteY26" fmla="*/ 685800 h 4757057"/>
              <a:gd name="connsiteX27" fmla="*/ 1513114 w 1970314"/>
              <a:gd name="connsiteY27" fmla="*/ 598714 h 4757057"/>
              <a:gd name="connsiteX28" fmla="*/ 1556657 w 1970314"/>
              <a:gd name="connsiteY28" fmla="*/ 544286 h 4757057"/>
              <a:gd name="connsiteX29" fmla="*/ 1567542 w 1970314"/>
              <a:gd name="connsiteY29" fmla="*/ 511629 h 4757057"/>
              <a:gd name="connsiteX30" fmla="*/ 1589314 w 1970314"/>
              <a:gd name="connsiteY30" fmla="*/ 489857 h 4757057"/>
              <a:gd name="connsiteX31" fmla="*/ 1611085 w 1970314"/>
              <a:gd name="connsiteY31" fmla="*/ 424543 h 4757057"/>
              <a:gd name="connsiteX32" fmla="*/ 1621971 w 1970314"/>
              <a:gd name="connsiteY32" fmla="*/ 391886 h 4757057"/>
              <a:gd name="connsiteX33" fmla="*/ 1632857 w 1970314"/>
              <a:gd name="connsiteY33" fmla="*/ 304800 h 4757057"/>
              <a:gd name="connsiteX34" fmla="*/ 1654628 w 1970314"/>
              <a:gd name="connsiteY34" fmla="*/ 272143 h 4757057"/>
              <a:gd name="connsiteX35" fmla="*/ 1665514 w 1970314"/>
              <a:gd name="connsiteY35" fmla="*/ 239486 h 4757057"/>
              <a:gd name="connsiteX36" fmla="*/ 1676400 w 1970314"/>
              <a:gd name="connsiteY36" fmla="*/ 195943 h 4757057"/>
              <a:gd name="connsiteX37" fmla="*/ 1785257 w 1970314"/>
              <a:gd name="connsiteY37" fmla="*/ 163286 h 4757057"/>
              <a:gd name="connsiteX38" fmla="*/ 1763485 w 1970314"/>
              <a:gd name="connsiteY38" fmla="*/ 141514 h 4757057"/>
              <a:gd name="connsiteX39" fmla="*/ 1774371 w 1970314"/>
              <a:gd name="connsiteY39" fmla="*/ 108857 h 4757057"/>
              <a:gd name="connsiteX40" fmla="*/ 1785257 w 1970314"/>
              <a:gd name="connsiteY40" fmla="*/ 54429 h 4757057"/>
              <a:gd name="connsiteX41" fmla="*/ 1861457 w 1970314"/>
              <a:gd name="connsiteY41" fmla="*/ 0 h 4757057"/>
              <a:gd name="connsiteX42" fmla="*/ 1872342 w 1970314"/>
              <a:gd name="connsiteY42" fmla="*/ 65314 h 4757057"/>
              <a:gd name="connsiteX43" fmla="*/ 1894114 w 1970314"/>
              <a:gd name="connsiteY43" fmla="*/ 174171 h 4757057"/>
              <a:gd name="connsiteX44" fmla="*/ 1905000 w 1970314"/>
              <a:gd name="connsiteY44" fmla="*/ 326571 h 4757057"/>
              <a:gd name="connsiteX45" fmla="*/ 1926771 w 1970314"/>
              <a:gd name="connsiteY45" fmla="*/ 500743 h 4757057"/>
              <a:gd name="connsiteX46" fmla="*/ 1937657 w 1970314"/>
              <a:gd name="connsiteY46" fmla="*/ 533400 h 4757057"/>
              <a:gd name="connsiteX47" fmla="*/ 1948542 w 1970314"/>
              <a:gd name="connsiteY47" fmla="*/ 914400 h 4757057"/>
              <a:gd name="connsiteX48" fmla="*/ 1959428 w 1970314"/>
              <a:gd name="connsiteY48" fmla="*/ 957943 h 4757057"/>
              <a:gd name="connsiteX49" fmla="*/ 1970314 w 1970314"/>
              <a:gd name="connsiteY49" fmla="*/ 1023257 h 4757057"/>
              <a:gd name="connsiteX50" fmla="*/ 1959428 w 1970314"/>
              <a:gd name="connsiteY50" fmla="*/ 2394857 h 4757057"/>
              <a:gd name="connsiteX51" fmla="*/ 1937657 w 1970314"/>
              <a:gd name="connsiteY51" fmla="*/ 2460171 h 4757057"/>
              <a:gd name="connsiteX52" fmla="*/ 1926771 w 1970314"/>
              <a:gd name="connsiteY52" fmla="*/ 2492829 h 4757057"/>
              <a:gd name="connsiteX53" fmla="*/ 1915885 w 1970314"/>
              <a:gd name="connsiteY53" fmla="*/ 2830286 h 4757057"/>
              <a:gd name="connsiteX54" fmla="*/ 1894114 w 1970314"/>
              <a:gd name="connsiteY54" fmla="*/ 2873829 h 4757057"/>
              <a:gd name="connsiteX55" fmla="*/ 1872342 w 1970314"/>
              <a:gd name="connsiteY55" fmla="*/ 2960914 h 4757057"/>
              <a:gd name="connsiteX56" fmla="*/ 1861457 w 1970314"/>
              <a:gd name="connsiteY56" fmla="*/ 2993571 h 4757057"/>
              <a:gd name="connsiteX57" fmla="*/ 1861457 w 1970314"/>
              <a:gd name="connsiteY57" fmla="*/ 3483429 h 4757057"/>
              <a:gd name="connsiteX58" fmla="*/ 1850571 w 1970314"/>
              <a:gd name="connsiteY58" fmla="*/ 3516086 h 4757057"/>
              <a:gd name="connsiteX59" fmla="*/ 1839685 w 1970314"/>
              <a:gd name="connsiteY59" fmla="*/ 3559629 h 4757057"/>
              <a:gd name="connsiteX60" fmla="*/ 1839685 w 1970314"/>
              <a:gd name="connsiteY60" fmla="*/ 3799114 h 4757057"/>
              <a:gd name="connsiteX61" fmla="*/ 1817914 w 1970314"/>
              <a:gd name="connsiteY61" fmla="*/ 3864429 h 4757057"/>
              <a:gd name="connsiteX62" fmla="*/ 1861457 w 1970314"/>
              <a:gd name="connsiteY62" fmla="*/ 3897086 h 4757057"/>
              <a:gd name="connsiteX63" fmla="*/ 1872342 w 1970314"/>
              <a:gd name="connsiteY63" fmla="*/ 4038600 h 4757057"/>
              <a:gd name="connsiteX64" fmla="*/ 1839685 w 1970314"/>
              <a:gd name="connsiteY64" fmla="*/ 4071257 h 4757057"/>
              <a:gd name="connsiteX65" fmla="*/ 1828800 w 1970314"/>
              <a:gd name="connsiteY65" fmla="*/ 4201886 h 4757057"/>
              <a:gd name="connsiteX66" fmla="*/ 1807028 w 1970314"/>
              <a:gd name="connsiteY66" fmla="*/ 4267200 h 4757057"/>
              <a:gd name="connsiteX67" fmla="*/ 1817914 w 1970314"/>
              <a:gd name="connsiteY67" fmla="*/ 4386943 h 4757057"/>
              <a:gd name="connsiteX68" fmla="*/ 1828800 w 1970314"/>
              <a:gd name="connsiteY68" fmla="*/ 4430486 h 4757057"/>
              <a:gd name="connsiteX69" fmla="*/ 1817914 w 1970314"/>
              <a:gd name="connsiteY69" fmla="*/ 4757057 h 4757057"/>
              <a:gd name="connsiteX70" fmla="*/ 1719942 w 1970314"/>
              <a:gd name="connsiteY70" fmla="*/ 4746171 h 4757057"/>
              <a:gd name="connsiteX71" fmla="*/ 1654628 w 1970314"/>
              <a:gd name="connsiteY71" fmla="*/ 4702629 h 4757057"/>
              <a:gd name="connsiteX72" fmla="*/ 1578428 w 1970314"/>
              <a:gd name="connsiteY72" fmla="*/ 4615543 h 4757057"/>
              <a:gd name="connsiteX73" fmla="*/ 1556657 w 1970314"/>
              <a:gd name="connsiteY73" fmla="*/ 4593771 h 4757057"/>
              <a:gd name="connsiteX74" fmla="*/ 1534885 w 1970314"/>
              <a:gd name="connsiteY74" fmla="*/ 4572000 h 4757057"/>
              <a:gd name="connsiteX75" fmla="*/ 1502228 w 1970314"/>
              <a:gd name="connsiteY75" fmla="*/ 4517571 h 4757057"/>
              <a:gd name="connsiteX76" fmla="*/ 1458685 w 1970314"/>
              <a:gd name="connsiteY76" fmla="*/ 4452257 h 4757057"/>
              <a:gd name="connsiteX77" fmla="*/ 1415142 w 1970314"/>
              <a:gd name="connsiteY77" fmla="*/ 4278086 h 4757057"/>
              <a:gd name="connsiteX78" fmla="*/ 1371600 w 1970314"/>
              <a:gd name="connsiteY78" fmla="*/ 4256314 h 4757057"/>
              <a:gd name="connsiteX79" fmla="*/ 1338942 w 1970314"/>
              <a:gd name="connsiteY79" fmla="*/ 4245429 h 4757057"/>
              <a:gd name="connsiteX80" fmla="*/ 1306285 w 1970314"/>
              <a:gd name="connsiteY80" fmla="*/ 4223657 h 4757057"/>
              <a:gd name="connsiteX81" fmla="*/ 1295400 w 1970314"/>
              <a:gd name="connsiteY81" fmla="*/ 4191000 h 4757057"/>
              <a:gd name="connsiteX82" fmla="*/ 1251857 w 1970314"/>
              <a:gd name="connsiteY82" fmla="*/ 4103914 h 4757057"/>
              <a:gd name="connsiteX83" fmla="*/ 1251857 w 1970314"/>
              <a:gd name="connsiteY83" fmla="*/ 4103914 h 4757057"/>
              <a:gd name="connsiteX84" fmla="*/ 1208314 w 1970314"/>
              <a:gd name="connsiteY84" fmla="*/ 4049486 h 4757057"/>
              <a:gd name="connsiteX85" fmla="*/ 1197428 w 1970314"/>
              <a:gd name="connsiteY85" fmla="*/ 4005943 h 4757057"/>
              <a:gd name="connsiteX86" fmla="*/ 1153885 w 1970314"/>
              <a:gd name="connsiteY86" fmla="*/ 3962400 h 4757057"/>
              <a:gd name="connsiteX87" fmla="*/ 1121228 w 1970314"/>
              <a:gd name="connsiteY87" fmla="*/ 3897086 h 4757057"/>
              <a:gd name="connsiteX88" fmla="*/ 1099457 w 1970314"/>
              <a:gd name="connsiteY88" fmla="*/ 3831771 h 4757057"/>
              <a:gd name="connsiteX89" fmla="*/ 1066800 w 1970314"/>
              <a:gd name="connsiteY89" fmla="*/ 3766457 h 4757057"/>
              <a:gd name="connsiteX90" fmla="*/ 1034142 w 1970314"/>
              <a:gd name="connsiteY90" fmla="*/ 3755571 h 4757057"/>
              <a:gd name="connsiteX91" fmla="*/ 990600 w 1970314"/>
              <a:gd name="connsiteY91" fmla="*/ 3690257 h 4757057"/>
              <a:gd name="connsiteX92" fmla="*/ 947057 w 1970314"/>
              <a:gd name="connsiteY92" fmla="*/ 3635829 h 4757057"/>
              <a:gd name="connsiteX93" fmla="*/ 925285 w 1970314"/>
              <a:gd name="connsiteY93" fmla="*/ 3537857 h 4757057"/>
              <a:gd name="connsiteX94" fmla="*/ 892628 w 1970314"/>
              <a:gd name="connsiteY94" fmla="*/ 3516086 h 4757057"/>
              <a:gd name="connsiteX95" fmla="*/ 838200 w 1970314"/>
              <a:gd name="connsiteY95" fmla="*/ 3505200 h 4757057"/>
              <a:gd name="connsiteX96" fmla="*/ 816428 w 1970314"/>
              <a:gd name="connsiteY96" fmla="*/ 3472543 h 4757057"/>
              <a:gd name="connsiteX97" fmla="*/ 805542 w 1970314"/>
              <a:gd name="connsiteY97" fmla="*/ 3439886 h 4757057"/>
              <a:gd name="connsiteX98" fmla="*/ 783771 w 1970314"/>
              <a:gd name="connsiteY98" fmla="*/ 3418114 h 4757057"/>
              <a:gd name="connsiteX99" fmla="*/ 762000 w 1970314"/>
              <a:gd name="connsiteY99" fmla="*/ 3385457 h 4757057"/>
              <a:gd name="connsiteX100" fmla="*/ 729342 w 1970314"/>
              <a:gd name="connsiteY100" fmla="*/ 3374571 h 4757057"/>
              <a:gd name="connsiteX101" fmla="*/ 696685 w 1970314"/>
              <a:gd name="connsiteY101" fmla="*/ 3320143 h 4757057"/>
              <a:gd name="connsiteX102" fmla="*/ 685800 w 1970314"/>
              <a:gd name="connsiteY102" fmla="*/ 3287486 h 4757057"/>
              <a:gd name="connsiteX103" fmla="*/ 653142 w 1970314"/>
              <a:gd name="connsiteY103" fmla="*/ 3276600 h 4757057"/>
              <a:gd name="connsiteX104" fmla="*/ 631371 w 1970314"/>
              <a:gd name="connsiteY104" fmla="*/ 3243943 h 4757057"/>
              <a:gd name="connsiteX105" fmla="*/ 587828 w 1970314"/>
              <a:gd name="connsiteY105" fmla="*/ 3200400 h 4757057"/>
              <a:gd name="connsiteX106" fmla="*/ 576942 w 1970314"/>
              <a:gd name="connsiteY106" fmla="*/ 3167743 h 4757057"/>
              <a:gd name="connsiteX107" fmla="*/ 555171 w 1970314"/>
              <a:gd name="connsiteY107" fmla="*/ 3145971 h 4757057"/>
              <a:gd name="connsiteX108" fmla="*/ 522514 w 1970314"/>
              <a:gd name="connsiteY108" fmla="*/ 3080657 h 4757057"/>
              <a:gd name="connsiteX109" fmla="*/ 489857 w 1970314"/>
              <a:gd name="connsiteY109" fmla="*/ 2939143 h 4757057"/>
              <a:gd name="connsiteX110" fmla="*/ 468085 w 1970314"/>
              <a:gd name="connsiteY110" fmla="*/ 2917371 h 4757057"/>
              <a:gd name="connsiteX111" fmla="*/ 424542 w 1970314"/>
              <a:gd name="connsiteY111" fmla="*/ 2830286 h 4757057"/>
              <a:gd name="connsiteX112" fmla="*/ 402771 w 1970314"/>
              <a:gd name="connsiteY112" fmla="*/ 2688771 h 4757057"/>
              <a:gd name="connsiteX113" fmla="*/ 391885 w 1970314"/>
              <a:gd name="connsiteY113" fmla="*/ 2656114 h 4757057"/>
              <a:gd name="connsiteX114" fmla="*/ 359228 w 1970314"/>
              <a:gd name="connsiteY114" fmla="*/ 2645229 h 4757057"/>
              <a:gd name="connsiteX115" fmla="*/ 337457 w 1970314"/>
              <a:gd name="connsiteY115" fmla="*/ 2623457 h 4757057"/>
              <a:gd name="connsiteX116" fmla="*/ 272142 w 1970314"/>
              <a:gd name="connsiteY116" fmla="*/ 2601686 h 4757057"/>
              <a:gd name="connsiteX117" fmla="*/ 250371 w 1970314"/>
              <a:gd name="connsiteY117" fmla="*/ 2579914 h 4757057"/>
              <a:gd name="connsiteX118" fmla="*/ 228600 w 1970314"/>
              <a:gd name="connsiteY118" fmla="*/ 2525486 h 4757057"/>
              <a:gd name="connsiteX119" fmla="*/ 261257 w 1970314"/>
              <a:gd name="connsiteY119" fmla="*/ 2514600 h 4757057"/>
              <a:gd name="connsiteX120" fmla="*/ 272142 w 1970314"/>
              <a:gd name="connsiteY120" fmla="*/ 2449286 h 4757057"/>
              <a:gd name="connsiteX121" fmla="*/ 359228 w 1970314"/>
              <a:gd name="connsiteY121" fmla="*/ 2438400 h 4757057"/>
              <a:gd name="connsiteX122" fmla="*/ 293914 w 1970314"/>
              <a:gd name="connsiteY122" fmla="*/ 2416629 h 4757057"/>
              <a:gd name="connsiteX123" fmla="*/ 293914 w 1970314"/>
              <a:gd name="connsiteY123" fmla="*/ 2318657 h 4757057"/>
              <a:gd name="connsiteX124" fmla="*/ 261257 w 1970314"/>
              <a:gd name="connsiteY124" fmla="*/ 2307771 h 4757057"/>
              <a:gd name="connsiteX125" fmla="*/ 228600 w 1970314"/>
              <a:gd name="connsiteY125" fmla="*/ 2318657 h 4757057"/>
              <a:gd name="connsiteX126" fmla="*/ 206828 w 1970314"/>
              <a:gd name="connsiteY126" fmla="*/ 2198914 h 4757057"/>
              <a:gd name="connsiteX127" fmla="*/ 217714 w 1970314"/>
              <a:gd name="connsiteY127" fmla="*/ 2155371 h 4757057"/>
              <a:gd name="connsiteX128" fmla="*/ 174171 w 1970314"/>
              <a:gd name="connsiteY128" fmla="*/ 2100943 h 4757057"/>
              <a:gd name="connsiteX129" fmla="*/ 163285 w 1970314"/>
              <a:gd name="connsiteY129" fmla="*/ 2068286 h 4757057"/>
              <a:gd name="connsiteX130" fmla="*/ 152400 w 1970314"/>
              <a:gd name="connsiteY130" fmla="*/ 2024743 h 4757057"/>
              <a:gd name="connsiteX131" fmla="*/ 119742 w 1970314"/>
              <a:gd name="connsiteY131" fmla="*/ 1970314 h 4757057"/>
              <a:gd name="connsiteX132" fmla="*/ 87085 w 1970314"/>
              <a:gd name="connsiteY132" fmla="*/ 1959429 h 4757057"/>
              <a:gd name="connsiteX133" fmla="*/ 76200 w 1970314"/>
              <a:gd name="connsiteY133" fmla="*/ 1926771 h 4757057"/>
              <a:gd name="connsiteX134" fmla="*/ 54428 w 1970314"/>
              <a:gd name="connsiteY134" fmla="*/ 1752600 h 4757057"/>
              <a:gd name="connsiteX135" fmla="*/ 0 w 1970314"/>
              <a:gd name="connsiteY135" fmla="*/ 1741714 h 4757057"/>
              <a:gd name="connsiteX136" fmla="*/ 32657 w 1970314"/>
              <a:gd name="connsiteY136" fmla="*/ 1719943 h 4757057"/>
              <a:gd name="connsiteX137" fmla="*/ 97971 w 1970314"/>
              <a:gd name="connsiteY137" fmla="*/ 1709057 h 4757057"/>
              <a:gd name="connsiteX138" fmla="*/ 108857 w 1970314"/>
              <a:gd name="connsiteY138" fmla="*/ 1632857 h 4757057"/>
              <a:gd name="connsiteX139" fmla="*/ 391885 w 1970314"/>
              <a:gd name="connsiteY139" fmla="*/ 1632857 h 4757057"/>
              <a:gd name="connsiteX140" fmla="*/ 402771 w 1970314"/>
              <a:gd name="connsiteY140" fmla="*/ 1600200 h 4757057"/>
              <a:gd name="connsiteX141" fmla="*/ 435428 w 1970314"/>
              <a:gd name="connsiteY141" fmla="*/ 1578429 h 4757057"/>
              <a:gd name="connsiteX142" fmla="*/ 478971 w 1970314"/>
              <a:gd name="connsiteY142" fmla="*/ 1524000 h 4757057"/>
              <a:gd name="connsiteX143" fmla="*/ 468085 w 1970314"/>
              <a:gd name="connsiteY143" fmla="*/ 1458686 h 4757057"/>
              <a:gd name="connsiteX144" fmla="*/ 446314 w 1970314"/>
              <a:gd name="connsiteY144" fmla="*/ 1436914 h 4757057"/>
              <a:gd name="connsiteX145" fmla="*/ 424542 w 1970314"/>
              <a:gd name="connsiteY145" fmla="*/ 1371600 h 4757057"/>
              <a:gd name="connsiteX146" fmla="*/ 391885 w 1970314"/>
              <a:gd name="connsiteY146" fmla="*/ 1306286 h 4757057"/>
              <a:gd name="connsiteX147" fmla="*/ 402771 w 1970314"/>
              <a:gd name="connsiteY147" fmla="*/ 1251857 h 4757057"/>
              <a:gd name="connsiteX148" fmla="*/ 413657 w 1970314"/>
              <a:gd name="connsiteY148" fmla="*/ 1153886 h 4757057"/>
              <a:gd name="connsiteX149" fmla="*/ 478971 w 1970314"/>
              <a:gd name="connsiteY149" fmla="*/ 1143000 h 4757057"/>
              <a:gd name="connsiteX150" fmla="*/ 435428 w 1970314"/>
              <a:gd name="connsiteY150" fmla="*/ 1099457 h 4757057"/>
              <a:gd name="connsiteX151" fmla="*/ 424542 w 1970314"/>
              <a:gd name="connsiteY151" fmla="*/ 1066800 h 4757057"/>
              <a:gd name="connsiteX152" fmla="*/ 435428 w 1970314"/>
              <a:gd name="connsiteY152" fmla="*/ 1034143 h 4757057"/>
              <a:gd name="connsiteX153" fmla="*/ 391885 w 1970314"/>
              <a:gd name="connsiteY153" fmla="*/ 990600 h 4757057"/>
              <a:gd name="connsiteX154" fmla="*/ 381000 w 1970314"/>
              <a:gd name="connsiteY154" fmla="*/ 957943 h 4757057"/>
              <a:gd name="connsiteX155" fmla="*/ 337457 w 1970314"/>
              <a:gd name="connsiteY155" fmla="*/ 968829 h 4757057"/>
              <a:gd name="connsiteX156" fmla="*/ 272142 w 1970314"/>
              <a:gd name="connsiteY156" fmla="*/ 957943 h 4757057"/>
              <a:gd name="connsiteX157" fmla="*/ 250371 w 1970314"/>
              <a:gd name="connsiteY157" fmla="*/ 936171 h 4757057"/>
              <a:gd name="connsiteX158" fmla="*/ 239485 w 1970314"/>
              <a:gd name="connsiteY158" fmla="*/ 903514 h 4757057"/>
              <a:gd name="connsiteX159" fmla="*/ 217714 w 1970314"/>
              <a:gd name="connsiteY159" fmla="*/ 870857 h 4757057"/>
              <a:gd name="connsiteX160" fmla="*/ 228600 w 1970314"/>
              <a:gd name="connsiteY160" fmla="*/ 827314 h 4757057"/>
              <a:gd name="connsiteX161" fmla="*/ 293914 w 1970314"/>
              <a:gd name="connsiteY161" fmla="*/ 805543 h 4757057"/>
              <a:gd name="connsiteX162" fmla="*/ 359228 w 1970314"/>
              <a:gd name="connsiteY162" fmla="*/ 816429 h 4757057"/>
              <a:gd name="connsiteX163" fmla="*/ 391885 w 1970314"/>
              <a:gd name="connsiteY163" fmla="*/ 827314 h 4757057"/>
              <a:gd name="connsiteX164" fmla="*/ 446314 w 1970314"/>
              <a:gd name="connsiteY164" fmla="*/ 827314 h 475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1970314" h="4757057">
                <a:moveTo>
                  <a:pt x="272142" y="1001486"/>
                </a:moveTo>
                <a:cubicBezTo>
                  <a:pt x="264885" y="990600"/>
                  <a:pt x="258544" y="979045"/>
                  <a:pt x="250371" y="968829"/>
                </a:cubicBezTo>
                <a:cubicBezTo>
                  <a:pt x="243960" y="960815"/>
                  <a:pt x="229873" y="957241"/>
                  <a:pt x="228600" y="947057"/>
                </a:cubicBezTo>
                <a:cubicBezTo>
                  <a:pt x="225862" y="925156"/>
                  <a:pt x="234697" y="903289"/>
                  <a:pt x="239485" y="881743"/>
                </a:cubicBezTo>
                <a:cubicBezTo>
                  <a:pt x="241974" y="870542"/>
                  <a:pt x="242257" y="857200"/>
                  <a:pt x="250371" y="849086"/>
                </a:cubicBezTo>
                <a:cubicBezTo>
                  <a:pt x="258485" y="840972"/>
                  <a:pt x="272142" y="841829"/>
                  <a:pt x="283028" y="838200"/>
                </a:cubicBezTo>
                <a:cubicBezTo>
                  <a:pt x="382878" y="738355"/>
                  <a:pt x="257365" y="853959"/>
                  <a:pt x="620485" y="805543"/>
                </a:cubicBezTo>
                <a:cubicBezTo>
                  <a:pt x="631859" y="804026"/>
                  <a:pt x="628588" y="784018"/>
                  <a:pt x="631371" y="772886"/>
                </a:cubicBezTo>
                <a:cubicBezTo>
                  <a:pt x="635859" y="754936"/>
                  <a:pt x="635760" y="735781"/>
                  <a:pt x="642257" y="718457"/>
                </a:cubicBezTo>
                <a:cubicBezTo>
                  <a:pt x="650497" y="696484"/>
                  <a:pt x="669857" y="679971"/>
                  <a:pt x="685800" y="664029"/>
                </a:cubicBezTo>
                <a:cubicBezTo>
                  <a:pt x="693057" y="685800"/>
                  <a:pt x="694841" y="710248"/>
                  <a:pt x="707571" y="729343"/>
                </a:cubicBezTo>
                <a:cubicBezTo>
                  <a:pt x="714828" y="740229"/>
                  <a:pt x="723491" y="750298"/>
                  <a:pt x="729342" y="762000"/>
                </a:cubicBezTo>
                <a:cubicBezTo>
                  <a:pt x="740500" y="784317"/>
                  <a:pt x="746973" y="828382"/>
                  <a:pt x="751114" y="849086"/>
                </a:cubicBezTo>
                <a:cubicBezTo>
                  <a:pt x="913939" y="836561"/>
                  <a:pt x="905805" y="884610"/>
                  <a:pt x="881742" y="740229"/>
                </a:cubicBezTo>
                <a:cubicBezTo>
                  <a:pt x="879856" y="728910"/>
                  <a:pt x="874485" y="718457"/>
                  <a:pt x="870857" y="707571"/>
                </a:cubicBezTo>
                <a:cubicBezTo>
                  <a:pt x="881743" y="700314"/>
                  <a:pt x="891559" y="691113"/>
                  <a:pt x="903514" y="685800"/>
                </a:cubicBezTo>
                <a:cubicBezTo>
                  <a:pt x="924485" y="676480"/>
                  <a:pt x="968828" y="664029"/>
                  <a:pt x="968828" y="664029"/>
                </a:cubicBezTo>
                <a:cubicBezTo>
                  <a:pt x="976085" y="656772"/>
                  <a:pt x="981799" y="647538"/>
                  <a:pt x="990600" y="642257"/>
                </a:cubicBezTo>
                <a:cubicBezTo>
                  <a:pt x="1056489" y="602723"/>
                  <a:pt x="1001753" y="665928"/>
                  <a:pt x="1034142" y="707571"/>
                </a:cubicBezTo>
                <a:cubicBezTo>
                  <a:pt x="1048232" y="725686"/>
                  <a:pt x="1099457" y="729343"/>
                  <a:pt x="1099457" y="729343"/>
                </a:cubicBezTo>
                <a:cubicBezTo>
                  <a:pt x="1106714" y="740229"/>
                  <a:pt x="1111012" y="753827"/>
                  <a:pt x="1121228" y="762000"/>
                </a:cubicBezTo>
                <a:cubicBezTo>
                  <a:pt x="1130188" y="769168"/>
                  <a:pt x="1142753" y="770103"/>
                  <a:pt x="1153885" y="772886"/>
                </a:cubicBezTo>
                <a:lnTo>
                  <a:pt x="1240971" y="794657"/>
                </a:lnTo>
                <a:cubicBezTo>
                  <a:pt x="1320800" y="791028"/>
                  <a:pt x="1401957" y="798723"/>
                  <a:pt x="1480457" y="783771"/>
                </a:cubicBezTo>
                <a:cubicBezTo>
                  <a:pt x="1491729" y="781624"/>
                  <a:pt x="1469571" y="762589"/>
                  <a:pt x="1469571" y="751114"/>
                </a:cubicBezTo>
                <a:cubicBezTo>
                  <a:pt x="1469571" y="739639"/>
                  <a:pt x="1475325" y="728720"/>
                  <a:pt x="1480457" y="718457"/>
                </a:cubicBezTo>
                <a:cubicBezTo>
                  <a:pt x="1486308" y="706755"/>
                  <a:pt x="1494971" y="696686"/>
                  <a:pt x="1502228" y="685800"/>
                </a:cubicBezTo>
                <a:cubicBezTo>
                  <a:pt x="1505857" y="656771"/>
                  <a:pt x="1505417" y="626938"/>
                  <a:pt x="1513114" y="598714"/>
                </a:cubicBezTo>
                <a:cubicBezTo>
                  <a:pt x="1518264" y="579830"/>
                  <a:pt x="1543138" y="557804"/>
                  <a:pt x="1556657" y="544286"/>
                </a:cubicBezTo>
                <a:cubicBezTo>
                  <a:pt x="1560285" y="533400"/>
                  <a:pt x="1561639" y="521468"/>
                  <a:pt x="1567542" y="511629"/>
                </a:cubicBezTo>
                <a:cubicBezTo>
                  <a:pt x="1572822" y="502828"/>
                  <a:pt x="1584724" y="499037"/>
                  <a:pt x="1589314" y="489857"/>
                </a:cubicBezTo>
                <a:cubicBezTo>
                  <a:pt x="1599577" y="469331"/>
                  <a:pt x="1603828" y="446314"/>
                  <a:pt x="1611085" y="424543"/>
                </a:cubicBezTo>
                <a:lnTo>
                  <a:pt x="1621971" y="391886"/>
                </a:lnTo>
                <a:cubicBezTo>
                  <a:pt x="1625600" y="362857"/>
                  <a:pt x="1625160" y="333024"/>
                  <a:pt x="1632857" y="304800"/>
                </a:cubicBezTo>
                <a:cubicBezTo>
                  <a:pt x="1636299" y="292178"/>
                  <a:pt x="1648777" y="283845"/>
                  <a:pt x="1654628" y="272143"/>
                </a:cubicBezTo>
                <a:cubicBezTo>
                  <a:pt x="1659760" y="261880"/>
                  <a:pt x="1662362" y="250519"/>
                  <a:pt x="1665514" y="239486"/>
                </a:cubicBezTo>
                <a:cubicBezTo>
                  <a:pt x="1669624" y="225101"/>
                  <a:pt x="1668101" y="208391"/>
                  <a:pt x="1676400" y="195943"/>
                </a:cubicBezTo>
                <a:cubicBezTo>
                  <a:pt x="1697245" y="164675"/>
                  <a:pt x="1761138" y="166731"/>
                  <a:pt x="1785257" y="163286"/>
                </a:cubicBezTo>
                <a:lnTo>
                  <a:pt x="1763485" y="141514"/>
                </a:lnTo>
                <a:cubicBezTo>
                  <a:pt x="1767114" y="130628"/>
                  <a:pt x="1771588" y="119989"/>
                  <a:pt x="1774371" y="108857"/>
                </a:cubicBezTo>
                <a:cubicBezTo>
                  <a:pt x="1778859" y="90907"/>
                  <a:pt x="1776272" y="70603"/>
                  <a:pt x="1785257" y="54429"/>
                </a:cubicBezTo>
                <a:cubicBezTo>
                  <a:pt x="1808737" y="12165"/>
                  <a:pt x="1825078" y="12127"/>
                  <a:pt x="1861457" y="0"/>
                </a:cubicBezTo>
                <a:cubicBezTo>
                  <a:pt x="1865085" y="21771"/>
                  <a:pt x="1867554" y="43768"/>
                  <a:pt x="1872342" y="65314"/>
                </a:cubicBezTo>
                <a:cubicBezTo>
                  <a:pt x="1892829" y="157509"/>
                  <a:pt x="1878279" y="7910"/>
                  <a:pt x="1894114" y="174171"/>
                </a:cubicBezTo>
                <a:cubicBezTo>
                  <a:pt x="1898943" y="224871"/>
                  <a:pt x="1900939" y="275804"/>
                  <a:pt x="1905000" y="326571"/>
                </a:cubicBezTo>
                <a:cubicBezTo>
                  <a:pt x="1910567" y="396162"/>
                  <a:pt x="1911253" y="438672"/>
                  <a:pt x="1926771" y="500743"/>
                </a:cubicBezTo>
                <a:cubicBezTo>
                  <a:pt x="1929554" y="511875"/>
                  <a:pt x="1934028" y="522514"/>
                  <a:pt x="1937657" y="533400"/>
                </a:cubicBezTo>
                <a:cubicBezTo>
                  <a:pt x="1941285" y="660400"/>
                  <a:pt x="1942035" y="787515"/>
                  <a:pt x="1948542" y="914400"/>
                </a:cubicBezTo>
                <a:cubicBezTo>
                  <a:pt x="1949308" y="929341"/>
                  <a:pt x="1956494" y="943272"/>
                  <a:pt x="1959428" y="957943"/>
                </a:cubicBezTo>
                <a:cubicBezTo>
                  <a:pt x="1963757" y="979586"/>
                  <a:pt x="1966685" y="1001486"/>
                  <a:pt x="1970314" y="1023257"/>
                </a:cubicBezTo>
                <a:cubicBezTo>
                  <a:pt x="1966685" y="1480457"/>
                  <a:pt x="1969817" y="1937761"/>
                  <a:pt x="1959428" y="2394857"/>
                </a:cubicBezTo>
                <a:cubicBezTo>
                  <a:pt x="1958907" y="2417800"/>
                  <a:pt x="1944914" y="2438400"/>
                  <a:pt x="1937657" y="2460171"/>
                </a:cubicBezTo>
                <a:lnTo>
                  <a:pt x="1926771" y="2492829"/>
                </a:lnTo>
                <a:cubicBezTo>
                  <a:pt x="1923142" y="2605315"/>
                  <a:pt x="1925496" y="2718153"/>
                  <a:pt x="1915885" y="2830286"/>
                </a:cubicBezTo>
                <a:cubicBezTo>
                  <a:pt x="1914499" y="2846454"/>
                  <a:pt x="1899246" y="2858434"/>
                  <a:pt x="1894114" y="2873829"/>
                </a:cubicBezTo>
                <a:cubicBezTo>
                  <a:pt x="1884652" y="2902215"/>
                  <a:pt x="1881804" y="2932528"/>
                  <a:pt x="1872342" y="2960914"/>
                </a:cubicBezTo>
                <a:lnTo>
                  <a:pt x="1861457" y="2993571"/>
                </a:lnTo>
                <a:cubicBezTo>
                  <a:pt x="1868167" y="3201598"/>
                  <a:pt x="1882992" y="3300376"/>
                  <a:pt x="1861457" y="3483429"/>
                </a:cubicBezTo>
                <a:cubicBezTo>
                  <a:pt x="1860116" y="3494825"/>
                  <a:pt x="1853723" y="3505053"/>
                  <a:pt x="1850571" y="3516086"/>
                </a:cubicBezTo>
                <a:cubicBezTo>
                  <a:pt x="1846461" y="3530471"/>
                  <a:pt x="1843314" y="3545115"/>
                  <a:pt x="1839685" y="3559629"/>
                </a:cubicBezTo>
                <a:cubicBezTo>
                  <a:pt x="1853163" y="3667451"/>
                  <a:pt x="1859140" y="3669411"/>
                  <a:pt x="1839685" y="3799114"/>
                </a:cubicBezTo>
                <a:cubicBezTo>
                  <a:pt x="1836281" y="3821809"/>
                  <a:pt x="1817914" y="3864429"/>
                  <a:pt x="1817914" y="3864429"/>
                </a:cubicBezTo>
                <a:cubicBezTo>
                  <a:pt x="1832428" y="3875315"/>
                  <a:pt x="1848628" y="3884257"/>
                  <a:pt x="1861457" y="3897086"/>
                </a:cubicBezTo>
                <a:cubicBezTo>
                  <a:pt x="1901453" y="3937082"/>
                  <a:pt x="1890113" y="3980844"/>
                  <a:pt x="1872342" y="4038600"/>
                </a:cubicBezTo>
                <a:cubicBezTo>
                  <a:pt x="1867815" y="4053314"/>
                  <a:pt x="1850571" y="4060371"/>
                  <a:pt x="1839685" y="4071257"/>
                </a:cubicBezTo>
                <a:cubicBezTo>
                  <a:pt x="1836057" y="4114800"/>
                  <a:pt x="1835983" y="4158787"/>
                  <a:pt x="1828800" y="4201886"/>
                </a:cubicBezTo>
                <a:cubicBezTo>
                  <a:pt x="1825027" y="4224523"/>
                  <a:pt x="1807028" y="4267200"/>
                  <a:pt x="1807028" y="4267200"/>
                </a:cubicBezTo>
                <a:cubicBezTo>
                  <a:pt x="1810657" y="4307114"/>
                  <a:pt x="1812617" y="4347216"/>
                  <a:pt x="1817914" y="4386943"/>
                </a:cubicBezTo>
                <a:cubicBezTo>
                  <a:pt x="1819891" y="4401773"/>
                  <a:pt x="1828800" y="4415525"/>
                  <a:pt x="1828800" y="4430486"/>
                </a:cubicBezTo>
                <a:cubicBezTo>
                  <a:pt x="1828800" y="4539403"/>
                  <a:pt x="1821543" y="4648200"/>
                  <a:pt x="1817914" y="4757057"/>
                </a:cubicBezTo>
                <a:cubicBezTo>
                  <a:pt x="1785257" y="4753428"/>
                  <a:pt x="1751114" y="4756562"/>
                  <a:pt x="1719942" y="4746171"/>
                </a:cubicBezTo>
                <a:cubicBezTo>
                  <a:pt x="1695119" y="4737897"/>
                  <a:pt x="1654628" y="4702629"/>
                  <a:pt x="1654628" y="4702629"/>
                </a:cubicBezTo>
                <a:cubicBezTo>
                  <a:pt x="1618624" y="4648620"/>
                  <a:pt x="1642111" y="4679226"/>
                  <a:pt x="1578428" y="4615543"/>
                </a:cubicBezTo>
                <a:lnTo>
                  <a:pt x="1556657" y="4593771"/>
                </a:lnTo>
                <a:lnTo>
                  <a:pt x="1534885" y="4572000"/>
                </a:lnTo>
                <a:cubicBezTo>
                  <a:pt x="1514073" y="4509561"/>
                  <a:pt x="1538090" y="4565386"/>
                  <a:pt x="1502228" y="4517571"/>
                </a:cubicBezTo>
                <a:cubicBezTo>
                  <a:pt x="1486528" y="4496638"/>
                  <a:pt x="1458685" y="4452257"/>
                  <a:pt x="1458685" y="4452257"/>
                </a:cubicBezTo>
                <a:cubicBezTo>
                  <a:pt x="1450738" y="4396630"/>
                  <a:pt x="1470145" y="4314755"/>
                  <a:pt x="1415142" y="4278086"/>
                </a:cubicBezTo>
                <a:cubicBezTo>
                  <a:pt x="1401640" y="4269085"/>
                  <a:pt x="1386515" y="4262706"/>
                  <a:pt x="1371600" y="4256314"/>
                </a:cubicBezTo>
                <a:cubicBezTo>
                  <a:pt x="1361053" y="4251794"/>
                  <a:pt x="1349828" y="4249057"/>
                  <a:pt x="1338942" y="4245429"/>
                </a:cubicBezTo>
                <a:cubicBezTo>
                  <a:pt x="1328056" y="4238172"/>
                  <a:pt x="1314458" y="4233873"/>
                  <a:pt x="1306285" y="4223657"/>
                </a:cubicBezTo>
                <a:cubicBezTo>
                  <a:pt x="1299117" y="4214697"/>
                  <a:pt x="1300148" y="4201446"/>
                  <a:pt x="1295400" y="4191000"/>
                </a:cubicBezTo>
                <a:cubicBezTo>
                  <a:pt x="1281970" y="4161454"/>
                  <a:pt x="1266371" y="4132943"/>
                  <a:pt x="1251857" y="4103914"/>
                </a:cubicBezTo>
                <a:lnTo>
                  <a:pt x="1251857" y="4103914"/>
                </a:lnTo>
                <a:cubicBezTo>
                  <a:pt x="1220834" y="4072892"/>
                  <a:pt x="1235778" y="4090683"/>
                  <a:pt x="1208314" y="4049486"/>
                </a:cubicBezTo>
                <a:cubicBezTo>
                  <a:pt x="1204685" y="4034972"/>
                  <a:pt x="1205357" y="4018630"/>
                  <a:pt x="1197428" y="4005943"/>
                </a:cubicBezTo>
                <a:cubicBezTo>
                  <a:pt x="1186549" y="3988537"/>
                  <a:pt x="1153885" y="3962400"/>
                  <a:pt x="1153885" y="3962400"/>
                </a:cubicBezTo>
                <a:cubicBezTo>
                  <a:pt x="1114190" y="3843307"/>
                  <a:pt x="1177497" y="4023692"/>
                  <a:pt x="1121228" y="3897086"/>
                </a:cubicBezTo>
                <a:cubicBezTo>
                  <a:pt x="1111907" y="3876115"/>
                  <a:pt x="1106714" y="3853543"/>
                  <a:pt x="1099457" y="3831771"/>
                </a:cubicBezTo>
                <a:cubicBezTo>
                  <a:pt x="1092286" y="3810259"/>
                  <a:pt x="1085982" y="3781803"/>
                  <a:pt x="1066800" y="3766457"/>
                </a:cubicBezTo>
                <a:cubicBezTo>
                  <a:pt x="1057840" y="3759289"/>
                  <a:pt x="1045028" y="3759200"/>
                  <a:pt x="1034142" y="3755571"/>
                </a:cubicBezTo>
                <a:cubicBezTo>
                  <a:pt x="1019628" y="3733800"/>
                  <a:pt x="1009102" y="3708759"/>
                  <a:pt x="990600" y="3690257"/>
                </a:cubicBezTo>
                <a:cubicBezTo>
                  <a:pt x="959577" y="3659235"/>
                  <a:pt x="974521" y="3677026"/>
                  <a:pt x="947057" y="3635829"/>
                </a:cubicBezTo>
                <a:cubicBezTo>
                  <a:pt x="946946" y="3635160"/>
                  <a:pt x="936569" y="3551962"/>
                  <a:pt x="925285" y="3537857"/>
                </a:cubicBezTo>
                <a:cubicBezTo>
                  <a:pt x="917112" y="3527641"/>
                  <a:pt x="904878" y="3520680"/>
                  <a:pt x="892628" y="3516086"/>
                </a:cubicBezTo>
                <a:cubicBezTo>
                  <a:pt x="875304" y="3509589"/>
                  <a:pt x="856343" y="3508829"/>
                  <a:pt x="838200" y="3505200"/>
                </a:cubicBezTo>
                <a:cubicBezTo>
                  <a:pt x="830943" y="3494314"/>
                  <a:pt x="822279" y="3484245"/>
                  <a:pt x="816428" y="3472543"/>
                </a:cubicBezTo>
                <a:cubicBezTo>
                  <a:pt x="811296" y="3462280"/>
                  <a:pt x="811446" y="3449725"/>
                  <a:pt x="805542" y="3439886"/>
                </a:cubicBezTo>
                <a:cubicBezTo>
                  <a:pt x="800262" y="3431085"/>
                  <a:pt x="790182" y="3426128"/>
                  <a:pt x="783771" y="3418114"/>
                </a:cubicBezTo>
                <a:cubicBezTo>
                  <a:pt x="775598" y="3407898"/>
                  <a:pt x="772216" y="3393630"/>
                  <a:pt x="762000" y="3385457"/>
                </a:cubicBezTo>
                <a:cubicBezTo>
                  <a:pt x="753040" y="3378289"/>
                  <a:pt x="740228" y="3378200"/>
                  <a:pt x="729342" y="3374571"/>
                </a:cubicBezTo>
                <a:cubicBezTo>
                  <a:pt x="698507" y="3282060"/>
                  <a:pt x="741512" y="3394855"/>
                  <a:pt x="696685" y="3320143"/>
                </a:cubicBezTo>
                <a:cubicBezTo>
                  <a:pt x="690781" y="3310304"/>
                  <a:pt x="693914" y="3295600"/>
                  <a:pt x="685800" y="3287486"/>
                </a:cubicBezTo>
                <a:cubicBezTo>
                  <a:pt x="677686" y="3279372"/>
                  <a:pt x="664028" y="3280229"/>
                  <a:pt x="653142" y="3276600"/>
                </a:cubicBezTo>
                <a:cubicBezTo>
                  <a:pt x="645885" y="3265714"/>
                  <a:pt x="639885" y="3253876"/>
                  <a:pt x="631371" y="3243943"/>
                </a:cubicBezTo>
                <a:cubicBezTo>
                  <a:pt x="618013" y="3228358"/>
                  <a:pt x="587828" y="3200400"/>
                  <a:pt x="587828" y="3200400"/>
                </a:cubicBezTo>
                <a:cubicBezTo>
                  <a:pt x="584199" y="3189514"/>
                  <a:pt x="582846" y="3177582"/>
                  <a:pt x="576942" y="3167743"/>
                </a:cubicBezTo>
                <a:cubicBezTo>
                  <a:pt x="571662" y="3158942"/>
                  <a:pt x="561582" y="3153985"/>
                  <a:pt x="555171" y="3145971"/>
                </a:cubicBezTo>
                <a:cubicBezTo>
                  <a:pt x="531055" y="3115825"/>
                  <a:pt x="534012" y="3115150"/>
                  <a:pt x="522514" y="3080657"/>
                </a:cubicBezTo>
                <a:cubicBezTo>
                  <a:pt x="513671" y="2992232"/>
                  <a:pt x="530656" y="2990142"/>
                  <a:pt x="489857" y="2939143"/>
                </a:cubicBezTo>
                <a:cubicBezTo>
                  <a:pt x="483446" y="2931129"/>
                  <a:pt x="475342" y="2924628"/>
                  <a:pt x="468085" y="2917371"/>
                </a:cubicBezTo>
                <a:cubicBezTo>
                  <a:pt x="443069" y="2842320"/>
                  <a:pt x="462542" y="2868284"/>
                  <a:pt x="424542" y="2830286"/>
                </a:cubicBezTo>
                <a:cubicBezTo>
                  <a:pt x="398341" y="2751678"/>
                  <a:pt x="426827" y="2845135"/>
                  <a:pt x="402771" y="2688771"/>
                </a:cubicBezTo>
                <a:cubicBezTo>
                  <a:pt x="401026" y="2677430"/>
                  <a:pt x="399999" y="2664228"/>
                  <a:pt x="391885" y="2656114"/>
                </a:cubicBezTo>
                <a:cubicBezTo>
                  <a:pt x="383771" y="2648000"/>
                  <a:pt x="370114" y="2648857"/>
                  <a:pt x="359228" y="2645229"/>
                </a:cubicBezTo>
                <a:cubicBezTo>
                  <a:pt x="351971" y="2637972"/>
                  <a:pt x="346637" y="2628047"/>
                  <a:pt x="337457" y="2623457"/>
                </a:cubicBezTo>
                <a:cubicBezTo>
                  <a:pt x="316931" y="2613194"/>
                  <a:pt x="272142" y="2601686"/>
                  <a:pt x="272142" y="2601686"/>
                </a:cubicBezTo>
                <a:cubicBezTo>
                  <a:pt x="264885" y="2594429"/>
                  <a:pt x="258385" y="2586325"/>
                  <a:pt x="250371" y="2579914"/>
                </a:cubicBezTo>
                <a:cubicBezTo>
                  <a:pt x="230325" y="2563877"/>
                  <a:pt x="194143" y="2559943"/>
                  <a:pt x="228600" y="2525486"/>
                </a:cubicBezTo>
                <a:cubicBezTo>
                  <a:pt x="236714" y="2517372"/>
                  <a:pt x="250371" y="2518229"/>
                  <a:pt x="261257" y="2514600"/>
                </a:cubicBezTo>
                <a:cubicBezTo>
                  <a:pt x="264885" y="2492829"/>
                  <a:pt x="254720" y="2462837"/>
                  <a:pt x="272142" y="2449286"/>
                </a:cubicBezTo>
                <a:cubicBezTo>
                  <a:pt x="295234" y="2431325"/>
                  <a:pt x="343000" y="2462741"/>
                  <a:pt x="359228" y="2438400"/>
                </a:cubicBezTo>
                <a:cubicBezTo>
                  <a:pt x="371958" y="2419305"/>
                  <a:pt x="293914" y="2416629"/>
                  <a:pt x="293914" y="2416629"/>
                </a:cubicBezTo>
                <a:cubicBezTo>
                  <a:pt x="296868" y="2398906"/>
                  <a:pt x="316884" y="2341627"/>
                  <a:pt x="293914" y="2318657"/>
                </a:cubicBezTo>
                <a:cubicBezTo>
                  <a:pt x="285800" y="2310543"/>
                  <a:pt x="272143" y="2311400"/>
                  <a:pt x="261257" y="2307771"/>
                </a:cubicBezTo>
                <a:cubicBezTo>
                  <a:pt x="250371" y="2311400"/>
                  <a:pt x="240075" y="2318657"/>
                  <a:pt x="228600" y="2318657"/>
                </a:cubicBezTo>
                <a:cubicBezTo>
                  <a:pt x="159766" y="2318657"/>
                  <a:pt x="199823" y="2247946"/>
                  <a:pt x="206828" y="2198914"/>
                </a:cubicBezTo>
                <a:cubicBezTo>
                  <a:pt x="208944" y="2184103"/>
                  <a:pt x="214085" y="2169885"/>
                  <a:pt x="217714" y="2155371"/>
                </a:cubicBezTo>
                <a:cubicBezTo>
                  <a:pt x="190352" y="2073287"/>
                  <a:pt x="230444" y="2171283"/>
                  <a:pt x="174171" y="2100943"/>
                </a:cubicBezTo>
                <a:cubicBezTo>
                  <a:pt x="167003" y="2091983"/>
                  <a:pt x="166437" y="2079319"/>
                  <a:pt x="163285" y="2068286"/>
                </a:cubicBezTo>
                <a:cubicBezTo>
                  <a:pt x="159175" y="2053901"/>
                  <a:pt x="156510" y="2039128"/>
                  <a:pt x="152400" y="2024743"/>
                </a:cubicBezTo>
                <a:cubicBezTo>
                  <a:pt x="145314" y="1999942"/>
                  <a:pt x="143326" y="1984464"/>
                  <a:pt x="119742" y="1970314"/>
                </a:cubicBezTo>
                <a:cubicBezTo>
                  <a:pt x="109903" y="1964411"/>
                  <a:pt x="97971" y="1963057"/>
                  <a:pt x="87085" y="1959429"/>
                </a:cubicBezTo>
                <a:cubicBezTo>
                  <a:pt x="83457" y="1948543"/>
                  <a:pt x="77990" y="1938105"/>
                  <a:pt x="76200" y="1926771"/>
                </a:cubicBezTo>
                <a:cubicBezTo>
                  <a:pt x="67075" y="1868978"/>
                  <a:pt x="111801" y="1764075"/>
                  <a:pt x="54428" y="1752600"/>
                </a:cubicBezTo>
                <a:lnTo>
                  <a:pt x="0" y="1741714"/>
                </a:lnTo>
                <a:cubicBezTo>
                  <a:pt x="10886" y="1734457"/>
                  <a:pt x="20245" y="1724080"/>
                  <a:pt x="32657" y="1719943"/>
                </a:cubicBezTo>
                <a:cubicBezTo>
                  <a:pt x="53596" y="1712963"/>
                  <a:pt x="83437" y="1725668"/>
                  <a:pt x="97971" y="1709057"/>
                </a:cubicBezTo>
                <a:cubicBezTo>
                  <a:pt x="114867" y="1689747"/>
                  <a:pt x="105228" y="1658257"/>
                  <a:pt x="108857" y="1632857"/>
                </a:cubicBezTo>
                <a:cubicBezTo>
                  <a:pt x="216269" y="1648202"/>
                  <a:pt x="259346" y="1659365"/>
                  <a:pt x="391885" y="1632857"/>
                </a:cubicBezTo>
                <a:cubicBezTo>
                  <a:pt x="403137" y="1630607"/>
                  <a:pt x="395603" y="1609160"/>
                  <a:pt x="402771" y="1600200"/>
                </a:cubicBezTo>
                <a:cubicBezTo>
                  <a:pt x="410944" y="1589984"/>
                  <a:pt x="425212" y="1586602"/>
                  <a:pt x="435428" y="1578429"/>
                </a:cubicBezTo>
                <a:cubicBezTo>
                  <a:pt x="457587" y="1560702"/>
                  <a:pt x="462805" y="1548249"/>
                  <a:pt x="478971" y="1524000"/>
                </a:cubicBezTo>
                <a:cubicBezTo>
                  <a:pt x="475342" y="1502229"/>
                  <a:pt x="475835" y="1479352"/>
                  <a:pt x="468085" y="1458686"/>
                </a:cubicBezTo>
                <a:cubicBezTo>
                  <a:pt x="464481" y="1449076"/>
                  <a:pt x="450904" y="1446094"/>
                  <a:pt x="446314" y="1436914"/>
                </a:cubicBezTo>
                <a:cubicBezTo>
                  <a:pt x="436051" y="1416388"/>
                  <a:pt x="437272" y="1390695"/>
                  <a:pt x="424542" y="1371600"/>
                </a:cubicBezTo>
                <a:cubicBezTo>
                  <a:pt x="396406" y="1329396"/>
                  <a:pt x="406908" y="1351354"/>
                  <a:pt x="391885" y="1306286"/>
                </a:cubicBezTo>
                <a:cubicBezTo>
                  <a:pt x="395514" y="1288143"/>
                  <a:pt x="400154" y="1270173"/>
                  <a:pt x="402771" y="1251857"/>
                </a:cubicBezTo>
                <a:cubicBezTo>
                  <a:pt x="407418" y="1219329"/>
                  <a:pt x="394814" y="1180804"/>
                  <a:pt x="413657" y="1153886"/>
                </a:cubicBezTo>
                <a:cubicBezTo>
                  <a:pt x="426314" y="1135804"/>
                  <a:pt x="457200" y="1146629"/>
                  <a:pt x="478971" y="1143000"/>
                </a:cubicBezTo>
                <a:cubicBezTo>
                  <a:pt x="449942" y="1055915"/>
                  <a:pt x="493485" y="1157514"/>
                  <a:pt x="435428" y="1099457"/>
                </a:cubicBezTo>
                <a:cubicBezTo>
                  <a:pt x="427314" y="1091343"/>
                  <a:pt x="428171" y="1077686"/>
                  <a:pt x="424542" y="1066800"/>
                </a:cubicBezTo>
                <a:cubicBezTo>
                  <a:pt x="428171" y="1055914"/>
                  <a:pt x="439948" y="1044690"/>
                  <a:pt x="435428" y="1034143"/>
                </a:cubicBezTo>
                <a:cubicBezTo>
                  <a:pt x="427342" y="1015276"/>
                  <a:pt x="391885" y="990600"/>
                  <a:pt x="391885" y="990600"/>
                </a:cubicBezTo>
                <a:cubicBezTo>
                  <a:pt x="388257" y="979714"/>
                  <a:pt x="391654" y="962204"/>
                  <a:pt x="381000" y="957943"/>
                </a:cubicBezTo>
                <a:cubicBezTo>
                  <a:pt x="367109" y="952387"/>
                  <a:pt x="352418" y="968829"/>
                  <a:pt x="337457" y="968829"/>
                </a:cubicBezTo>
                <a:cubicBezTo>
                  <a:pt x="315385" y="968829"/>
                  <a:pt x="293914" y="961572"/>
                  <a:pt x="272142" y="957943"/>
                </a:cubicBezTo>
                <a:cubicBezTo>
                  <a:pt x="264885" y="950686"/>
                  <a:pt x="255651" y="944972"/>
                  <a:pt x="250371" y="936171"/>
                </a:cubicBezTo>
                <a:cubicBezTo>
                  <a:pt x="244467" y="926332"/>
                  <a:pt x="244617" y="913777"/>
                  <a:pt x="239485" y="903514"/>
                </a:cubicBezTo>
                <a:cubicBezTo>
                  <a:pt x="233634" y="891812"/>
                  <a:pt x="224971" y="881743"/>
                  <a:pt x="217714" y="870857"/>
                </a:cubicBezTo>
                <a:cubicBezTo>
                  <a:pt x="221343" y="856343"/>
                  <a:pt x="217241" y="837050"/>
                  <a:pt x="228600" y="827314"/>
                </a:cubicBezTo>
                <a:cubicBezTo>
                  <a:pt x="246024" y="812379"/>
                  <a:pt x="293914" y="805543"/>
                  <a:pt x="293914" y="805543"/>
                </a:cubicBezTo>
                <a:cubicBezTo>
                  <a:pt x="315685" y="809172"/>
                  <a:pt x="337682" y="811641"/>
                  <a:pt x="359228" y="816429"/>
                </a:cubicBezTo>
                <a:cubicBezTo>
                  <a:pt x="370429" y="818918"/>
                  <a:pt x="380499" y="825891"/>
                  <a:pt x="391885" y="827314"/>
                </a:cubicBezTo>
                <a:cubicBezTo>
                  <a:pt x="409888" y="829564"/>
                  <a:pt x="428171" y="827314"/>
                  <a:pt x="446314" y="827314"/>
                </a:cubicBezTo>
              </a:path>
            </a:pathLst>
          </a:custGeom>
          <a:solidFill>
            <a:srgbClr val="FFCCCC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2416629" y="-152400"/>
            <a:ext cx="5225142" cy="3058886"/>
          </a:xfrm>
          <a:custGeom>
            <a:avLst/>
            <a:gdLst>
              <a:gd name="connsiteX0" fmla="*/ 97971 w 5225142"/>
              <a:gd name="connsiteY0" fmla="*/ 141514 h 3058886"/>
              <a:gd name="connsiteX1" fmla="*/ 108857 w 5225142"/>
              <a:gd name="connsiteY1" fmla="*/ 402771 h 3058886"/>
              <a:gd name="connsiteX2" fmla="*/ 130628 w 5225142"/>
              <a:gd name="connsiteY2" fmla="*/ 424543 h 3058886"/>
              <a:gd name="connsiteX3" fmla="*/ 206828 w 5225142"/>
              <a:gd name="connsiteY3" fmla="*/ 468086 h 3058886"/>
              <a:gd name="connsiteX4" fmla="*/ 228600 w 5225142"/>
              <a:gd name="connsiteY4" fmla="*/ 489857 h 3058886"/>
              <a:gd name="connsiteX5" fmla="*/ 217714 w 5225142"/>
              <a:gd name="connsiteY5" fmla="*/ 892629 h 3058886"/>
              <a:gd name="connsiteX6" fmla="*/ 195942 w 5225142"/>
              <a:gd name="connsiteY6" fmla="*/ 914400 h 3058886"/>
              <a:gd name="connsiteX7" fmla="*/ 185057 w 5225142"/>
              <a:gd name="connsiteY7" fmla="*/ 947057 h 3058886"/>
              <a:gd name="connsiteX8" fmla="*/ 195942 w 5225142"/>
              <a:gd name="connsiteY8" fmla="*/ 990600 h 3058886"/>
              <a:gd name="connsiteX9" fmla="*/ 206828 w 5225142"/>
              <a:gd name="connsiteY9" fmla="*/ 1023257 h 3058886"/>
              <a:gd name="connsiteX10" fmla="*/ 195942 w 5225142"/>
              <a:gd name="connsiteY10" fmla="*/ 1110343 h 3058886"/>
              <a:gd name="connsiteX11" fmla="*/ 174171 w 5225142"/>
              <a:gd name="connsiteY11" fmla="*/ 1219200 h 3058886"/>
              <a:gd name="connsiteX12" fmla="*/ 163285 w 5225142"/>
              <a:gd name="connsiteY12" fmla="*/ 1447800 h 3058886"/>
              <a:gd name="connsiteX13" fmla="*/ 130628 w 5225142"/>
              <a:gd name="connsiteY13" fmla="*/ 1469571 h 3058886"/>
              <a:gd name="connsiteX14" fmla="*/ 108857 w 5225142"/>
              <a:gd name="connsiteY14" fmla="*/ 1491343 h 3058886"/>
              <a:gd name="connsiteX15" fmla="*/ 43542 w 5225142"/>
              <a:gd name="connsiteY15" fmla="*/ 1524000 h 3058886"/>
              <a:gd name="connsiteX16" fmla="*/ 10885 w 5225142"/>
              <a:gd name="connsiteY16" fmla="*/ 1578429 h 3058886"/>
              <a:gd name="connsiteX17" fmla="*/ 0 w 5225142"/>
              <a:gd name="connsiteY17" fmla="*/ 1611086 h 3058886"/>
              <a:gd name="connsiteX18" fmla="*/ 10885 w 5225142"/>
              <a:gd name="connsiteY18" fmla="*/ 1828800 h 3058886"/>
              <a:gd name="connsiteX19" fmla="*/ 21771 w 5225142"/>
              <a:gd name="connsiteY19" fmla="*/ 1861457 h 3058886"/>
              <a:gd name="connsiteX20" fmla="*/ 65314 w 5225142"/>
              <a:gd name="connsiteY20" fmla="*/ 1926771 h 3058886"/>
              <a:gd name="connsiteX21" fmla="*/ 195942 w 5225142"/>
              <a:gd name="connsiteY21" fmla="*/ 1937657 h 3058886"/>
              <a:gd name="connsiteX22" fmla="*/ 261257 w 5225142"/>
              <a:gd name="connsiteY22" fmla="*/ 1959429 h 3058886"/>
              <a:gd name="connsiteX23" fmla="*/ 283028 w 5225142"/>
              <a:gd name="connsiteY23" fmla="*/ 2024743 h 3058886"/>
              <a:gd name="connsiteX24" fmla="*/ 468085 w 5225142"/>
              <a:gd name="connsiteY24" fmla="*/ 2013857 h 3058886"/>
              <a:gd name="connsiteX25" fmla="*/ 478971 w 5225142"/>
              <a:gd name="connsiteY25" fmla="*/ 1970314 h 3058886"/>
              <a:gd name="connsiteX26" fmla="*/ 489857 w 5225142"/>
              <a:gd name="connsiteY26" fmla="*/ 1937657 h 3058886"/>
              <a:gd name="connsiteX27" fmla="*/ 740228 w 5225142"/>
              <a:gd name="connsiteY27" fmla="*/ 1926771 h 3058886"/>
              <a:gd name="connsiteX28" fmla="*/ 794657 w 5225142"/>
              <a:gd name="connsiteY28" fmla="*/ 1883229 h 3058886"/>
              <a:gd name="connsiteX29" fmla="*/ 838200 w 5225142"/>
              <a:gd name="connsiteY29" fmla="*/ 1839686 h 3058886"/>
              <a:gd name="connsiteX30" fmla="*/ 968828 w 5225142"/>
              <a:gd name="connsiteY30" fmla="*/ 1828800 h 3058886"/>
              <a:gd name="connsiteX31" fmla="*/ 1077685 w 5225142"/>
              <a:gd name="connsiteY31" fmla="*/ 1828800 h 3058886"/>
              <a:gd name="connsiteX32" fmla="*/ 1088571 w 5225142"/>
              <a:gd name="connsiteY32" fmla="*/ 1861457 h 3058886"/>
              <a:gd name="connsiteX33" fmla="*/ 1121228 w 5225142"/>
              <a:gd name="connsiteY33" fmla="*/ 1872343 h 3058886"/>
              <a:gd name="connsiteX34" fmla="*/ 1143000 w 5225142"/>
              <a:gd name="connsiteY34" fmla="*/ 1970314 h 3058886"/>
              <a:gd name="connsiteX35" fmla="*/ 1164771 w 5225142"/>
              <a:gd name="connsiteY35" fmla="*/ 2035629 h 3058886"/>
              <a:gd name="connsiteX36" fmla="*/ 1197428 w 5225142"/>
              <a:gd name="connsiteY36" fmla="*/ 2133600 h 3058886"/>
              <a:gd name="connsiteX37" fmla="*/ 1208314 w 5225142"/>
              <a:gd name="connsiteY37" fmla="*/ 2209800 h 3058886"/>
              <a:gd name="connsiteX38" fmla="*/ 1338942 w 5225142"/>
              <a:gd name="connsiteY38" fmla="*/ 2198914 h 3058886"/>
              <a:gd name="connsiteX39" fmla="*/ 1349828 w 5225142"/>
              <a:gd name="connsiteY39" fmla="*/ 2166257 h 3058886"/>
              <a:gd name="connsiteX40" fmla="*/ 1665514 w 5225142"/>
              <a:gd name="connsiteY40" fmla="*/ 2155371 h 3058886"/>
              <a:gd name="connsiteX41" fmla="*/ 1981200 w 5225142"/>
              <a:gd name="connsiteY41" fmla="*/ 2122714 h 3058886"/>
              <a:gd name="connsiteX42" fmla="*/ 1992085 w 5225142"/>
              <a:gd name="connsiteY42" fmla="*/ 2068286 h 3058886"/>
              <a:gd name="connsiteX43" fmla="*/ 2024742 w 5225142"/>
              <a:gd name="connsiteY43" fmla="*/ 2057400 h 3058886"/>
              <a:gd name="connsiteX44" fmla="*/ 2133600 w 5225142"/>
              <a:gd name="connsiteY44" fmla="*/ 2046514 h 3058886"/>
              <a:gd name="connsiteX45" fmla="*/ 2144485 w 5225142"/>
              <a:gd name="connsiteY45" fmla="*/ 1992086 h 3058886"/>
              <a:gd name="connsiteX46" fmla="*/ 2275114 w 5225142"/>
              <a:gd name="connsiteY46" fmla="*/ 2013857 h 3058886"/>
              <a:gd name="connsiteX47" fmla="*/ 2307771 w 5225142"/>
              <a:gd name="connsiteY47" fmla="*/ 2068286 h 3058886"/>
              <a:gd name="connsiteX48" fmla="*/ 2329542 w 5225142"/>
              <a:gd name="connsiteY48" fmla="*/ 2100943 h 3058886"/>
              <a:gd name="connsiteX49" fmla="*/ 2351314 w 5225142"/>
              <a:gd name="connsiteY49" fmla="*/ 2166257 h 3058886"/>
              <a:gd name="connsiteX50" fmla="*/ 2383971 w 5225142"/>
              <a:gd name="connsiteY50" fmla="*/ 2264229 h 3058886"/>
              <a:gd name="connsiteX51" fmla="*/ 2394857 w 5225142"/>
              <a:gd name="connsiteY51" fmla="*/ 2296886 h 3058886"/>
              <a:gd name="connsiteX52" fmla="*/ 2460171 w 5225142"/>
              <a:gd name="connsiteY52" fmla="*/ 2318657 h 3058886"/>
              <a:gd name="connsiteX53" fmla="*/ 2547257 w 5225142"/>
              <a:gd name="connsiteY53" fmla="*/ 2373086 h 3058886"/>
              <a:gd name="connsiteX54" fmla="*/ 2558142 w 5225142"/>
              <a:gd name="connsiteY54" fmla="*/ 2438400 h 3058886"/>
              <a:gd name="connsiteX55" fmla="*/ 2569028 w 5225142"/>
              <a:gd name="connsiteY55" fmla="*/ 2471057 h 3058886"/>
              <a:gd name="connsiteX56" fmla="*/ 2601685 w 5225142"/>
              <a:gd name="connsiteY56" fmla="*/ 2481943 h 3058886"/>
              <a:gd name="connsiteX57" fmla="*/ 2667000 w 5225142"/>
              <a:gd name="connsiteY57" fmla="*/ 2492829 h 3058886"/>
              <a:gd name="connsiteX58" fmla="*/ 2699657 w 5225142"/>
              <a:gd name="connsiteY58" fmla="*/ 2514600 h 3058886"/>
              <a:gd name="connsiteX59" fmla="*/ 2852057 w 5225142"/>
              <a:gd name="connsiteY59" fmla="*/ 2536371 h 3058886"/>
              <a:gd name="connsiteX60" fmla="*/ 2862942 w 5225142"/>
              <a:gd name="connsiteY60" fmla="*/ 2656114 h 3058886"/>
              <a:gd name="connsiteX61" fmla="*/ 2928257 w 5225142"/>
              <a:gd name="connsiteY61" fmla="*/ 2677886 h 3058886"/>
              <a:gd name="connsiteX62" fmla="*/ 3135085 w 5225142"/>
              <a:gd name="connsiteY62" fmla="*/ 2710543 h 3058886"/>
              <a:gd name="connsiteX63" fmla="*/ 3200400 w 5225142"/>
              <a:gd name="connsiteY63" fmla="*/ 2732314 h 3058886"/>
              <a:gd name="connsiteX64" fmla="*/ 3254828 w 5225142"/>
              <a:gd name="connsiteY64" fmla="*/ 2808514 h 3058886"/>
              <a:gd name="connsiteX65" fmla="*/ 3407228 w 5225142"/>
              <a:gd name="connsiteY65" fmla="*/ 2797629 h 3058886"/>
              <a:gd name="connsiteX66" fmla="*/ 3418114 w 5225142"/>
              <a:gd name="connsiteY66" fmla="*/ 2764971 h 3058886"/>
              <a:gd name="connsiteX67" fmla="*/ 3526971 w 5225142"/>
              <a:gd name="connsiteY67" fmla="*/ 2775857 h 3058886"/>
              <a:gd name="connsiteX68" fmla="*/ 3516085 w 5225142"/>
              <a:gd name="connsiteY68" fmla="*/ 2819400 h 3058886"/>
              <a:gd name="connsiteX69" fmla="*/ 3472542 w 5225142"/>
              <a:gd name="connsiteY69" fmla="*/ 2873829 h 3058886"/>
              <a:gd name="connsiteX70" fmla="*/ 3483428 w 5225142"/>
              <a:gd name="connsiteY70" fmla="*/ 2928257 h 3058886"/>
              <a:gd name="connsiteX71" fmla="*/ 3592285 w 5225142"/>
              <a:gd name="connsiteY71" fmla="*/ 2939143 h 3058886"/>
              <a:gd name="connsiteX72" fmla="*/ 3614057 w 5225142"/>
              <a:gd name="connsiteY72" fmla="*/ 2960914 h 3058886"/>
              <a:gd name="connsiteX73" fmla="*/ 3624942 w 5225142"/>
              <a:gd name="connsiteY73" fmla="*/ 3037114 h 3058886"/>
              <a:gd name="connsiteX74" fmla="*/ 3701142 w 5225142"/>
              <a:gd name="connsiteY74" fmla="*/ 3048000 h 3058886"/>
              <a:gd name="connsiteX75" fmla="*/ 3755571 w 5225142"/>
              <a:gd name="connsiteY75" fmla="*/ 3058886 h 3058886"/>
              <a:gd name="connsiteX76" fmla="*/ 3799114 w 5225142"/>
              <a:gd name="connsiteY76" fmla="*/ 3048000 h 3058886"/>
              <a:gd name="connsiteX77" fmla="*/ 3831771 w 5225142"/>
              <a:gd name="connsiteY77" fmla="*/ 2982686 h 3058886"/>
              <a:gd name="connsiteX78" fmla="*/ 3864428 w 5225142"/>
              <a:gd name="connsiteY78" fmla="*/ 2971800 h 3058886"/>
              <a:gd name="connsiteX79" fmla="*/ 4212771 w 5225142"/>
              <a:gd name="connsiteY79" fmla="*/ 2982686 h 3058886"/>
              <a:gd name="connsiteX80" fmla="*/ 4201885 w 5225142"/>
              <a:gd name="connsiteY80" fmla="*/ 2939143 h 3058886"/>
              <a:gd name="connsiteX81" fmla="*/ 4191000 w 5225142"/>
              <a:gd name="connsiteY81" fmla="*/ 2819400 h 3058886"/>
              <a:gd name="connsiteX82" fmla="*/ 4180114 w 5225142"/>
              <a:gd name="connsiteY82" fmla="*/ 2786743 h 3058886"/>
              <a:gd name="connsiteX83" fmla="*/ 4169228 w 5225142"/>
              <a:gd name="connsiteY83" fmla="*/ 2732314 h 3058886"/>
              <a:gd name="connsiteX84" fmla="*/ 4147457 w 5225142"/>
              <a:gd name="connsiteY84" fmla="*/ 2699657 h 3058886"/>
              <a:gd name="connsiteX85" fmla="*/ 4245428 w 5225142"/>
              <a:gd name="connsiteY85" fmla="*/ 2656114 h 3058886"/>
              <a:gd name="connsiteX86" fmla="*/ 4267200 w 5225142"/>
              <a:gd name="connsiteY86" fmla="*/ 2590800 h 3058886"/>
              <a:gd name="connsiteX87" fmla="*/ 4376057 w 5225142"/>
              <a:gd name="connsiteY87" fmla="*/ 2579914 h 3058886"/>
              <a:gd name="connsiteX88" fmla="*/ 4386942 w 5225142"/>
              <a:gd name="connsiteY88" fmla="*/ 2547257 h 3058886"/>
              <a:gd name="connsiteX89" fmla="*/ 4539342 w 5225142"/>
              <a:gd name="connsiteY89" fmla="*/ 2514600 h 3058886"/>
              <a:gd name="connsiteX90" fmla="*/ 4528457 w 5225142"/>
              <a:gd name="connsiteY90" fmla="*/ 2394857 h 3058886"/>
              <a:gd name="connsiteX91" fmla="*/ 4506685 w 5225142"/>
              <a:gd name="connsiteY91" fmla="*/ 2329543 h 3058886"/>
              <a:gd name="connsiteX92" fmla="*/ 4484914 w 5225142"/>
              <a:gd name="connsiteY92" fmla="*/ 2253343 h 3058886"/>
              <a:gd name="connsiteX93" fmla="*/ 4474028 w 5225142"/>
              <a:gd name="connsiteY93" fmla="*/ 2111829 h 3058886"/>
              <a:gd name="connsiteX94" fmla="*/ 4463142 w 5225142"/>
              <a:gd name="connsiteY94" fmla="*/ 2079171 h 3058886"/>
              <a:gd name="connsiteX95" fmla="*/ 4495800 w 5225142"/>
              <a:gd name="connsiteY95" fmla="*/ 2002971 h 3058886"/>
              <a:gd name="connsiteX96" fmla="*/ 4528457 w 5225142"/>
              <a:gd name="connsiteY96" fmla="*/ 1981200 h 3058886"/>
              <a:gd name="connsiteX97" fmla="*/ 4550228 w 5225142"/>
              <a:gd name="connsiteY97" fmla="*/ 1948543 h 3058886"/>
              <a:gd name="connsiteX98" fmla="*/ 4539342 w 5225142"/>
              <a:gd name="connsiteY98" fmla="*/ 1817914 h 3058886"/>
              <a:gd name="connsiteX99" fmla="*/ 4484914 w 5225142"/>
              <a:gd name="connsiteY99" fmla="*/ 1763486 h 3058886"/>
              <a:gd name="connsiteX100" fmla="*/ 4441371 w 5225142"/>
              <a:gd name="connsiteY100" fmla="*/ 1709057 h 3058886"/>
              <a:gd name="connsiteX101" fmla="*/ 4474028 w 5225142"/>
              <a:gd name="connsiteY101" fmla="*/ 1643743 h 3058886"/>
              <a:gd name="connsiteX102" fmla="*/ 4506685 w 5225142"/>
              <a:gd name="connsiteY102" fmla="*/ 1632857 h 3058886"/>
              <a:gd name="connsiteX103" fmla="*/ 4539342 w 5225142"/>
              <a:gd name="connsiteY103" fmla="*/ 1611086 h 3058886"/>
              <a:gd name="connsiteX104" fmla="*/ 4561114 w 5225142"/>
              <a:gd name="connsiteY104" fmla="*/ 1578429 h 3058886"/>
              <a:gd name="connsiteX105" fmla="*/ 4561114 w 5225142"/>
              <a:gd name="connsiteY105" fmla="*/ 1328057 h 3058886"/>
              <a:gd name="connsiteX106" fmla="*/ 4517571 w 5225142"/>
              <a:gd name="connsiteY106" fmla="*/ 1284514 h 3058886"/>
              <a:gd name="connsiteX107" fmla="*/ 4506685 w 5225142"/>
              <a:gd name="connsiteY107" fmla="*/ 1175657 h 3058886"/>
              <a:gd name="connsiteX108" fmla="*/ 4474028 w 5225142"/>
              <a:gd name="connsiteY108" fmla="*/ 1164771 h 3058886"/>
              <a:gd name="connsiteX109" fmla="*/ 4419600 w 5225142"/>
              <a:gd name="connsiteY109" fmla="*/ 1121229 h 3058886"/>
              <a:gd name="connsiteX110" fmla="*/ 4419600 w 5225142"/>
              <a:gd name="connsiteY110" fmla="*/ 892629 h 3058886"/>
              <a:gd name="connsiteX111" fmla="*/ 4474028 w 5225142"/>
              <a:gd name="connsiteY111" fmla="*/ 849086 h 3058886"/>
              <a:gd name="connsiteX112" fmla="*/ 4539342 w 5225142"/>
              <a:gd name="connsiteY112" fmla="*/ 827314 h 3058886"/>
              <a:gd name="connsiteX113" fmla="*/ 4550228 w 5225142"/>
              <a:gd name="connsiteY113" fmla="*/ 794657 h 3058886"/>
              <a:gd name="connsiteX114" fmla="*/ 4582885 w 5225142"/>
              <a:gd name="connsiteY114" fmla="*/ 718457 h 3058886"/>
              <a:gd name="connsiteX115" fmla="*/ 4626428 w 5225142"/>
              <a:gd name="connsiteY115" fmla="*/ 707571 h 3058886"/>
              <a:gd name="connsiteX116" fmla="*/ 4637314 w 5225142"/>
              <a:gd name="connsiteY116" fmla="*/ 653143 h 3058886"/>
              <a:gd name="connsiteX117" fmla="*/ 4680857 w 5225142"/>
              <a:gd name="connsiteY117" fmla="*/ 664029 h 3058886"/>
              <a:gd name="connsiteX118" fmla="*/ 4626428 w 5225142"/>
              <a:gd name="connsiteY118" fmla="*/ 674914 h 3058886"/>
              <a:gd name="connsiteX119" fmla="*/ 4680857 w 5225142"/>
              <a:gd name="connsiteY119" fmla="*/ 718457 h 3058886"/>
              <a:gd name="connsiteX120" fmla="*/ 4691742 w 5225142"/>
              <a:gd name="connsiteY120" fmla="*/ 685800 h 3058886"/>
              <a:gd name="connsiteX121" fmla="*/ 4702628 w 5225142"/>
              <a:gd name="connsiteY121" fmla="*/ 620486 h 3058886"/>
              <a:gd name="connsiteX122" fmla="*/ 4800600 w 5225142"/>
              <a:gd name="connsiteY122" fmla="*/ 631371 h 3058886"/>
              <a:gd name="connsiteX123" fmla="*/ 4898571 w 5225142"/>
              <a:gd name="connsiteY123" fmla="*/ 609600 h 3058886"/>
              <a:gd name="connsiteX124" fmla="*/ 4909457 w 5225142"/>
              <a:gd name="connsiteY124" fmla="*/ 533400 h 3058886"/>
              <a:gd name="connsiteX125" fmla="*/ 4942114 w 5225142"/>
              <a:gd name="connsiteY125" fmla="*/ 522514 h 3058886"/>
              <a:gd name="connsiteX126" fmla="*/ 4963885 w 5225142"/>
              <a:gd name="connsiteY126" fmla="*/ 489857 h 3058886"/>
              <a:gd name="connsiteX127" fmla="*/ 4953000 w 5225142"/>
              <a:gd name="connsiteY127" fmla="*/ 381000 h 3058886"/>
              <a:gd name="connsiteX128" fmla="*/ 4963885 w 5225142"/>
              <a:gd name="connsiteY128" fmla="*/ 283029 h 3058886"/>
              <a:gd name="connsiteX129" fmla="*/ 5072742 w 5225142"/>
              <a:gd name="connsiteY129" fmla="*/ 272143 h 3058886"/>
              <a:gd name="connsiteX130" fmla="*/ 5138057 w 5225142"/>
              <a:gd name="connsiteY130" fmla="*/ 250371 h 3058886"/>
              <a:gd name="connsiteX131" fmla="*/ 5225142 w 5225142"/>
              <a:gd name="connsiteY131" fmla="*/ 185057 h 3058886"/>
              <a:gd name="connsiteX132" fmla="*/ 5214257 w 5225142"/>
              <a:gd name="connsiteY132" fmla="*/ 152400 h 3058886"/>
              <a:gd name="connsiteX133" fmla="*/ 5181600 w 5225142"/>
              <a:gd name="connsiteY133" fmla="*/ 141514 h 3058886"/>
              <a:gd name="connsiteX134" fmla="*/ 4822371 w 5225142"/>
              <a:gd name="connsiteY134" fmla="*/ 130629 h 3058886"/>
              <a:gd name="connsiteX135" fmla="*/ 4757057 w 5225142"/>
              <a:gd name="connsiteY135" fmla="*/ 108857 h 3058886"/>
              <a:gd name="connsiteX136" fmla="*/ 4724400 w 5225142"/>
              <a:gd name="connsiteY136" fmla="*/ 97971 h 3058886"/>
              <a:gd name="connsiteX137" fmla="*/ 4212771 w 5225142"/>
              <a:gd name="connsiteY137" fmla="*/ 119743 h 3058886"/>
              <a:gd name="connsiteX138" fmla="*/ 3995057 w 5225142"/>
              <a:gd name="connsiteY138" fmla="*/ 108857 h 3058886"/>
              <a:gd name="connsiteX139" fmla="*/ 3494314 w 5225142"/>
              <a:gd name="connsiteY139" fmla="*/ 97971 h 3058886"/>
              <a:gd name="connsiteX140" fmla="*/ 3124200 w 5225142"/>
              <a:gd name="connsiteY140" fmla="*/ 87086 h 3058886"/>
              <a:gd name="connsiteX141" fmla="*/ 3069771 w 5225142"/>
              <a:gd name="connsiteY141" fmla="*/ 65314 h 3058886"/>
              <a:gd name="connsiteX142" fmla="*/ 2416628 w 5225142"/>
              <a:gd name="connsiteY142" fmla="*/ 76200 h 3058886"/>
              <a:gd name="connsiteX143" fmla="*/ 1360714 w 5225142"/>
              <a:gd name="connsiteY143" fmla="*/ 76200 h 3058886"/>
              <a:gd name="connsiteX144" fmla="*/ 1273628 w 5225142"/>
              <a:gd name="connsiteY144" fmla="*/ 43543 h 3058886"/>
              <a:gd name="connsiteX145" fmla="*/ 1208314 w 5225142"/>
              <a:gd name="connsiteY145" fmla="*/ 0 h 3058886"/>
              <a:gd name="connsiteX146" fmla="*/ 1121228 w 5225142"/>
              <a:gd name="connsiteY146" fmla="*/ 10886 h 3058886"/>
              <a:gd name="connsiteX147" fmla="*/ 1088571 w 5225142"/>
              <a:gd name="connsiteY147" fmla="*/ 43543 h 3058886"/>
              <a:gd name="connsiteX148" fmla="*/ 1055914 w 5225142"/>
              <a:gd name="connsiteY148" fmla="*/ 54429 h 3058886"/>
              <a:gd name="connsiteX149" fmla="*/ 1034142 w 5225142"/>
              <a:gd name="connsiteY149" fmla="*/ 76200 h 3058886"/>
              <a:gd name="connsiteX150" fmla="*/ 947057 w 5225142"/>
              <a:gd name="connsiteY150" fmla="*/ 108857 h 3058886"/>
              <a:gd name="connsiteX151" fmla="*/ 914400 w 5225142"/>
              <a:gd name="connsiteY151" fmla="*/ 119743 h 3058886"/>
              <a:gd name="connsiteX152" fmla="*/ 315685 w 5225142"/>
              <a:gd name="connsiteY152" fmla="*/ 108857 h 3058886"/>
              <a:gd name="connsiteX153" fmla="*/ 97971 w 5225142"/>
              <a:gd name="connsiteY153" fmla="*/ 108857 h 3058886"/>
              <a:gd name="connsiteX154" fmla="*/ 97971 w 5225142"/>
              <a:gd name="connsiteY154" fmla="*/ 195943 h 305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5225142" h="3058886">
                <a:moveTo>
                  <a:pt x="97971" y="141514"/>
                </a:moveTo>
                <a:cubicBezTo>
                  <a:pt x="101600" y="228600"/>
                  <a:pt x="98866" y="316184"/>
                  <a:pt x="108857" y="402771"/>
                </a:cubicBezTo>
                <a:cubicBezTo>
                  <a:pt x="110033" y="412967"/>
                  <a:pt x="122614" y="418132"/>
                  <a:pt x="130628" y="424543"/>
                </a:cubicBezTo>
                <a:cubicBezTo>
                  <a:pt x="186288" y="469071"/>
                  <a:pt x="139799" y="423401"/>
                  <a:pt x="206828" y="468086"/>
                </a:cubicBezTo>
                <a:cubicBezTo>
                  <a:pt x="215368" y="473779"/>
                  <a:pt x="221343" y="482600"/>
                  <a:pt x="228600" y="489857"/>
                </a:cubicBezTo>
                <a:cubicBezTo>
                  <a:pt x="224971" y="624114"/>
                  <a:pt x="228015" y="758718"/>
                  <a:pt x="217714" y="892629"/>
                </a:cubicBezTo>
                <a:cubicBezTo>
                  <a:pt x="216927" y="902862"/>
                  <a:pt x="201222" y="905599"/>
                  <a:pt x="195942" y="914400"/>
                </a:cubicBezTo>
                <a:cubicBezTo>
                  <a:pt x="190038" y="924239"/>
                  <a:pt x="188685" y="936171"/>
                  <a:pt x="185057" y="947057"/>
                </a:cubicBezTo>
                <a:cubicBezTo>
                  <a:pt x="188685" y="961571"/>
                  <a:pt x="191832" y="976215"/>
                  <a:pt x="195942" y="990600"/>
                </a:cubicBezTo>
                <a:cubicBezTo>
                  <a:pt x="199094" y="1001633"/>
                  <a:pt x="206828" y="1011782"/>
                  <a:pt x="206828" y="1023257"/>
                </a:cubicBezTo>
                <a:cubicBezTo>
                  <a:pt x="206828" y="1052512"/>
                  <a:pt x="199808" y="1081345"/>
                  <a:pt x="195942" y="1110343"/>
                </a:cubicBezTo>
                <a:cubicBezTo>
                  <a:pt x="184823" y="1193736"/>
                  <a:pt x="192550" y="1164065"/>
                  <a:pt x="174171" y="1219200"/>
                </a:cubicBezTo>
                <a:cubicBezTo>
                  <a:pt x="170542" y="1295400"/>
                  <a:pt x="176356" y="1372642"/>
                  <a:pt x="163285" y="1447800"/>
                </a:cubicBezTo>
                <a:cubicBezTo>
                  <a:pt x="161043" y="1460689"/>
                  <a:pt x="140844" y="1461398"/>
                  <a:pt x="130628" y="1469571"/>
                </a:cubicBezTo>
                <a:cubicBezTo>
                  <a:pt x="122614" y="1475982"/>
                  <a:pt x="116871" y="1484932"/>
                  <a:pt x="108857" y="1491343"/>
                </a:cubicBezTo>
                <a:cubicBezTo>
                  <a:pt x="78712" y="1515459"/>
                  <a:pt x="78034" y="1512503"/>
                  <a:pt x="43542" y="1524000"/>
                </a:cubicBezTo>
                <a:cubicBezTo>
                  <a:pt x="12707" y="1616510"/>
                  <a:pt x="55712" y="1503716"/>
                  <a:pt x="10885" y="1578429"/>
                </a:cubicBezTo>
                <a:cubicBezTo>
                  <a:pt x="4982" y="1588268"/>
                  <a:pt x="3628" y="1600200"/>
                  <a:pt x="0" y="1611086"/>
                </a:cubicBezTo>
                <a:cubicBezTo>
                  <a:pt x="3628" y="1683657"/>
                  <a:pt x="4590" y="1756411"/>
                  <a:pt x="10885" y="1828800"/>
                </a:cubicBezTo>
                <a:cubicBezTo>
                  <a:pt x="11879" y="1840231"/>
                  <a:pt x="18619" y="1850424"/>
                  <a:pt x="21771" y="1861457"/>
                </a:cubicBezTo>
                <a:cubicBezTo>
                  <a:pt x="30666" y="1892589"/>
                  <a:pt x="24724" y="1918653"/>
                  <a:pt x="65314" y="1926771"/>
                </a:cubicBezTo>
                <a:cubicBezTo>
                  <a:pt x="108159" y="1935340"/>
                  <a:pt x="152399" y="1934028"/>
                  <a:pt x="195942" y="1937657"/>
                </a:cubicBezTo>
                <a:cubicBezTo>
                  <a:pt x="217714" y="1944914"/>
                  <a:pt x="254000" y="1937657"/>
                  <a:pt x="261257" y="1959429"/>
                </a:cubicBezTo>
                <a:lnTo>
                  <a:pt x="283028" y="2024743"/>
                </a:lnTo>
                <a:cubicBezTo>
                  <a:pt x="344714" y="2021114"/>
                  <a:pt x="408547" y="2030395"/>
                  <a:pt x="468085" y="2013857"/>
                </a:cubicBezTo>
                <a:cubicBezTo>
                  <a:pt x="482500" y="2009853"/>
                  <a:pt x="474861" y="1984699"/>
                  <a:pt x="478971" y="1970314"/>
                </a:cubicBezTo>
                <a:cubicBezTo>
                  <a:pt x="482123" y="1959281"/>
                  <a:pt x="478539" y="1939543"/>
                  <a:pt x="489857" y="1937657"/>
                </a:cubicBezTo>
                <a:cubicBezTo>
                  <a:pt x="572256" y="1923924"/>
                  <a:pt x="656771" y="1930400"/>
                  <a:pt x="740228" y="1926771"/>
                </a:cubicBezTo>
                <a:cubicBezTo>
                  <a:pt x="814356" y="1852647"/>
                  <a:pt x="698514" y="1965637"/>
                  <a:pt x="794657" y="1883229"/>
                </a:cubicBezTo>
                <a:cubicBezTo>
                  <a:pt x="810242" y="1869871"/>
                  <a:pt x="817745" y="1841391"/>
                  <a:pt x="838200" y="1839686"/>
                </a:cubicBezTo>
                <a:lnTo>
                  <a:pt x="968828" y="1828800"/>
                </a:lnTo>
                <a:cubicBezTo>
                  <a:pt x="1009045" y="1815394"/>
                  <a:pt x="1027650" y="1803783"/>
                  <a:pt x="1077685" y="1828800"/>
                </a:cubicBezTo>
                <a:cubicBezTo>
                  <a:pt x="1087948" y="1833932"/>
                  <a:pt x="1080457" y="1853343"/>
                  <a:pt x="1088571" y="1861457"/>
                </a:cubicBezTo>
                <a:cubicBezTo>
                  <a:pt x="1096685" y="1869571"/>
                  <a:pt x="1110342" y="1868714"/>
                  <a:pt x="1121228" y="1872343"/>
                </a:cubicBezTo>
                <a:cubicBezTo>
                  <a:pt x="1152371" y="1965769"/>
                  <a:pt x="1104688" y="1817067"/>
                  <a:pt x="1143000" y="1970314"/>
                </a:cubicBezTo>
                <a:cubicBezTo>
                  <a:pt x="1148566" y="1992578"/>
                  <a:pt x="1160998" y="2012992"/>
                  <a:pt x="1164771" y="2035629"/>
                </a:cubicBezTo>
                <a:cubicBezTo>
                  <a:pt x="1177808" y="2113848"/>
                  <a:pt x="1163414" y="2082578"/>
                  <a:pt x="1197428" y="2133600"/>
                </a:cubicBezTo>
                <a:cubicBezTo>
                  <a:pt x="1201057" y="2159000"/>
                  <a:pt x="1185018" y="2199048"/>
                  <a:pt x="1208314" y="2209800"/>
                </a:cubicBezTo>
                <a:cubicBezTo>
                  <a:pt x="1247986" y="2228110"/>
                  <a:pt x="1297181" y="2211764"/>
                  <a:pt x="1338942" y="2198914"/>
                </a:cubicBezTo>
                <a:cubicBezTo>
                  <a:pt x="1349909" y="2195539"/>
                  <a:pt x="1338454" y="2167774"/>
                  <a:pt x="1349828" y="2166257"/>
                </a:cubicBezTo>
                <a:cubicBezTo>
                  <a:pt x="1454196" y="2152341"/>
                  <a:pt x="1560285" y="2159000"/>
                  <a:pt x="1665514" y="2155371"/>
                </a:cubicBezTo>
                <a:cubicBezTo>
                  <a:pt x="1810078" y="2107184"/>
                  <a:pt x="1707901" y="2134597"/>
                  <a:pt x="1981200" y="2122714"/>
                </a:cubicBezTo>
                <a:cubicBezTo>
                  <a:pt x="1984828" y="2104571"/>
                  <a:pt x="1981822" y="2083681"/>
                  <a:pt x="1992085" y="2068286"/>
                </a:cubicBezTo>
                <a:cubicBezTo>
                  <a:pt x="1998450" y="2058739"/>
                  <a:pt x="2013401" y="2059145"/>
                  <a:pt x="2024742" y="2057400"/>
                </a:cubicBezTo>
                <a:cubicBezTo>
                  <a:pt x="2060785" y="2051855"/>
                  <a:pt x="2097314" y="2050143"/>
                  <a:pt x="2133600" y="2046514"/>
                </a:cubicBezTo>
                <a:cubicBezTo>
                  <a:pt x="2137228" y="2028371"/>
                  <a:pt x="2127578" y="1999600"/>
                  <a:pt x="2144485" y="1992086"/>
                </a:cubicBezTo>
                <a:cubicBezTo>
                  <a:pt x="2162835" y="1983931"/>
                  <a:pt x="2245935" y="2006562"/>
                  <a:pt x="2275114" y="2013857"/>
                </a:cubicBezTo>
                <a:cubicBezTo>
                  <a:pt x="2317638" y="2056383"/>
                  <a:pt x="2279508" y="2011761"/>
                  <a:pt x="2307771" y="2068286"/>
                </a:cubicBezTo>
                <a:cubicBezTo>
                  <a:pt x="2313622" y="2079988"/>
                  <a:pt x="2324229" y="2088988"/>
                  <a:pt x="2329542" y="2100943"/>
                </a:cubicBezTo>
                <a:cubicBezTo>
                  <a:pt x="2338863" y="2121914"/>
                  <a:pt x="2344057" y="2144486"/>
                  <a:pt x="2351314" y="2166257"/>
                </a:cubicBezTo>
                <a:lnTo>
                  <a:pt x="2383971" y="2264229"/>
                </a:lnTo>
                <a:cubicBezTo>
                  <a:pt x="2387600" y="2275115"/>
                  <a:pt x="2383971" y="2293257"/>
                  <a:pt x="2394857" y="2296886"/>
                </a:cubicBezTo>
                <a:lnTo>
                  <a:pt x="2460171" y="2318657"/>
                </a:lnTo>
                <a:cubicBezTo>
                  <a:pt x="2489714" y="2436825"/>
                  <a:pt x="2434923" y="2274793"/>
                  <a:pt x="2547257" y="2373086"/>
                </a:cubicBezTo>
                <a:cubicBezTo>
                  <a:pt x="2563868" y="2387620"/>
                  <a:pt x="2553354" y="2416854"/>
                  <a:pt x="2558142" y="2438400"/>
                </a:cubicBezTo>
                <a:cubicBezTo>
                  <a:pt x="2560631" y="2449601"/>
                  <a:pt x="2560914" y="2462943"/>
                  <a:pt x="2569028" y="2471057"/>
                </a:cubicBezTo>
                <a:cubicBezTo>
                  <a:pt x="2577142" y="2479171"/>
                  <a:pt x="2590484" y="2479454"/>
                  <a:pt x="2601685" y="2481943"/>
                </a:cubicBezTo>
                <a:cubicBezTo>
                  <a:pt x="2623231" y="2486731"/>
                  <a:pt x="2645228" y="2489200"/>
                  <a:pt x="2667000" y="2492829"/>
                </a:cubicBezTo>
                <a:cubicBezTo>
                  <a:pt x="2677886" y="2500086"/>
                  <a:pt x="2687955" y="2508749"/>
                  <a:pt x="2699657" y="2514600"/>
                </a:cubicBezTo>
                <a:cubicBezTo>
                  <a:pt x="2741543" y="2535543"/>
                  <a:pt x="2821456" y="2533589"/>
                  <a:pt x="2852057" y="2536371"/>
                </a:cubicBezTo>
                <a:cubicBezTo>
                  <a:pt x="2855685" y="2576285"/>
                  <a:pt x="2843941" y="2620826"/>
                  <a:pt x="2862942" y="2656114"/>
                </a:cubicBezTo>
                <a:cubicBezTo>
                  <a:pt x="2873822" y="2676320"/>
                  <a:pt x="2909162" y="2665156"/>
                  <a:pt x="2928257" y="2677886"/>
                </a:cubicBezTo>
                <a:cubicBezTo>
                  <a:pt x="3009315" y="2731924"/>
                  <a:pt x="2947857" y="2698841"/>
                  <a:pt x="3135085" y="2710543"/>
                </a:cubicBezTo>
                <a:cubicBezTo>
                  <a:pt x="3156857" y="2717800"/>
                  <a:pt x="3193143" y="2710542"/>
                  <a:pt x="3200400" y="2732314"/>
                </a:cubicBezTo>
                <a:cubicBezTo>
                  <a:pt x="3225799" y="2808515"/>
                  <a:pt x="3200399" y="2790372"/>
                  <a:pt x="3254828" y="2808514"/>
                </a:cubicBezTo>
                <a:cubicBezTo>
                  <a:pt x="3305628" y="2804886"/>
                  <a:pt x="3358018" y="2810752"/>
                  <a:pt x="3407228" y="2797629"/>
                </a:cubicBezTo>
                <a:cubicBezTo>
                  <a:pt x="3418315" y="2794672"/>
                  <a:pt x="3406824" y="2767024"/>
                  <a:pt x="3418114" y="2764971"/>
                </a:cubicBezTo>
                <a:cubicBezTo>
                  <a:pt x="3453992" y="2758447"/>
                  <a:pt x="3490685" y="2772228"/>
                  <a:pt x="3526971" y="2775857"/>
                </a:cubicBezTo>
                <a:cubicBezTo>
                  <a:pt x="3523342" y="2790371"/>
                  <a:pt x="3521978" y="2805649"/>
                  <a:pt x="3516085" y="2819400"/>
                </a:cubicBezTo>
                <a:cubicBezTo>
                  <a:pt x="3505786" y="2843432"/>
                  <a:pt x="3490099" y="2856272"/>
                  <a:pt x="3472542" y="2873829"/>
                </a:cubicBezTo>
                <a:cubicBezTo>
                  <a:pt x="3476171" y="2891972"/>
                  <a:pt x="3467185" y="2919397"/>
                  <a:pt x="3483428" y="2928257"/>
                </a:cubicBezTo>
                <a:cubicBezTo>
                  <a:pt x="3515442" y="2945719"/>
                  <a:pt x="3556907" y="2930299"/>
                  <a:pt x="3592285" y="2939143"/>
                </a:cubicBezTo>
                <a:cubicBezTo>
                  <a:pt x="3602242" y="2941632"/>
                  <a:pt x="3606800" y="2953657"/>
                  <a:pt x="3614057" y="2960914"/>
                </a:cubicBezTo>
                <a:cubicBezTo>
                  <a:pt x="3617685" y="2986314"/>
                  <a:pt x="3606799" y="3018971"/>
                  <a:pt x="3624942" y="3037114"/>
                </a:cubicBezTo>
                <a:cubicBezTo>
                  <a:pt x="3643085" y="3055257"/>
                  <a:pt x="3675833" y="3043782"/>
                  <a:pt x="3701142" y="3048000"/>
                </a:cubicBezTo>
                <a:cubicBezTo>
                  <a:pt x="3719393" y="3051042"/>
                  <a:pt x="3737428" y="3055257"/>
                  <a:pt x="3755571" y="3058886"/>
                </a:cubicBezTo>
                <a:cubicBezTo>
                  <a:pt x="3770085" y="3055257"/>
                  <a:pt x="3786666" y="3056299"/>
                  <a:pt x="3799114" y="3048000"/>
                </a:cubicBezTo>
                <a:cubicBezTo>
                  <a:pt x="3859679" y="3007623"/>
                  <a:pt x="3788305" y="3026152"/>
                  <a:pt x="3831771" y="2982686"/>
                </a:cubicBezTo>
                <a:cubicBezTo>
                  <a:pt x="3839885" y="2974572"/>
                  <a:pt x="3853542" y="2975429"/>
                  <a:pt x="3864428" y="2971800"/>
                </a:cubicBezTo>
                <a:cubicBezTo>
                  <a:pt x="3980542" y="2975429"/>
                  <a:pt x="4097140" y="2993876"/>
                  <a:pt x="4212771" y="2982686"/>
                </a:cubicBezTo>
                <a:cubicBezTo>
                  <a:pt x="4227662" y="2981245"/>
                  <a:pt x="4203862" y="2953973"/>
                  <a:pt x="4201885" y="2939143"/>
                </a:cubicBezTo>
                <a:cubicBezTo>
                  <a:pt x="4196588" y="2899416"/>
                  <a:pt x="4196668" y="2859076"/>
                  <a:pt x="4191000" y="2819400"/>
                </a:cubicBezTo>
                <a:cubicBezTo>
                  <a:pt x="4189377" y="2808041"/>
                  <a:pt x="4182897" y="2797875"/>
                  <a:pt x="4180114" y="2786743"/>
                </a:cubicBezTo>
                <a:cubicBezTo>
                  <a:pt x="4175626" y="2768793"/>
                  <a:pt x="4175725" y="2749638"/>
                  <a:pt x="4169228" y="2732314"/>
                </a:cubicBezTo>
                <a:cubicBezTo>
                  <a:pt x="4164634" y="2720064"/>
                  <a:pt x="4154714" y="2710543"/>
                  <a:pt x="4147457" y="2699657"/>
                </a:cubicBezTo>
                <a:cubicBezTo>
                  <a:pt x="4223421" y="2585709"/>
                  <a:pt x="4077906" y="2786408"/>
                  <a:pt x="4245428" y="2656114"/>
                </a:cubicBezTo>
                <a:cubicBezTo>
                  <a:pt x="4263543" y="2642025"/>
                  <a:pt x="4244365" y="2593084"/>
                  <a:pt x="4267200" y="2590800"/>
                </a:cubicBezTo>
                <a:lnTo>
                  <a:pt x="4376057" y="2579914"/>
                </a:lnTo>
                <a:cubicBezTo>
                  <a:pt x="4379685" y="2569028"/>
                  <a:pt x="4379774" y="2556217"/>
                  <a:pt x="4386942" y="2547257"/>
                </a:cubicBezTo>
                <a:cubicBezTo>
                  <a:pt x="4419728" y="2506275"/>
                  <a:pt x="4508336" y="2517419"/>
                  <a:pt x="4539342" y="2514600"/>
                </a:cubicBezTo>
                <a:cubicBezTo>
                  <a:pt x="4535714" y="2474686"/>
                  <a:pt x="4535422" y="2434326"/>
                  <a:pt x="4528457" y="2394857"/>
                </a:cubicBezTo>
                <a:cubicBezTo>
                  <a:pt x="4524469" y="2372257"/>
                  <a:pt x="4513942" y="2351314"/>
                  <a:pt x="4506685" y="2329543"/>
                </a:cubicBezTo>
                <a:cubicBezTo>
                  <a:pt x="4491072" y="2282704"/>
                  <a:pt x="4498579" y="2308003"/>
                  <a:pt x="4484914" y="2253343"/>
                </a:cubicBezTo>
                <a:cubicBezTo>
                  <a:pt x="4481285" y="2206172"/>
                  <a:pt x="4479896" y="2158774"/>
                  <a:pt x="4474028" y="2111829"/>
                </a:cubicBezTo>
                <a:cubicBezTo>
                  <a:pt x="4472605" y="2100443"/>
                  <a:pt x="4463142" y="2090646"/>
                  <a:pt x="4463142" y="2079171"/>
                </a:cubicBezTo>
                <a:cubicBezTo>
                  <a:pt x="4463142" y="2054188"/>
                  <a:pt x="4478024" y="2020747"/>
                  <a:pt x="4495800" y="2002971"/>
                </a:cubicBezTo>
                <a:cubicBezTo>
                  <a:pt x="4505051" y="1993720"/>
                  <a:pt x="4517571" y="1988457"/>
                  <a:pt x="4528457" y="1981200"/>
                </a:cubicBezTo>
                <a:cubicBezTo>
                  <a:pt x="4535714" y="1970314"/>
                  <a:pt x="4549358" y="1961597"/>
                  <a:pt x="4550228" y="1948543"/>
                </a:cubicBezTo>
                <a:cubicBezTo>
                  <a:pt x="4553134" y="1904946"/>
                  <a:pt x="4547911" y="1860759"/>
                  <a:pt x="4539342" y="1817914"/>
                </a:cubicBezTo>
                <a:cubicBezTo>
                  <a:pt x="4533121" y="1786811"/>
                  <a:pt x="4505649" y="1780074"/>
                  <a:pt x="4484914" y="1763486"/>
                </a:cubicBezTo>
                <a:cubicBezTo>
                  <a:pt x="4462755" y="1745759"/>
                  <a:pt x="4457537" y="1733306"/>
                  <a:pt x="4441371" y="1709057"/>
                </a:cubicBezTo>
                <a:cubicBezTo>
                  <a:pt x="4448542" y="1687545"/>
                  <a:pt x="4454845" y="1659090"/>
                  <a:pt x="4474028" y="1643743"/>
                </a:cubicBezTo>
                <a:cubicBezTo>
                  <a:pt x="4482988" y="1636575"/>
                  <a:pt x="4496422" y="1637989"/>
                  <a:pt x="4506685" y="1632857"/>
                </a:cubicBezTo>
                <a:cubicBezTo>
                  <a:pt x="4518387" y="1627006"/>
                  <a:pt x="4528456" y="1618343"/>
                  <a:pt x="4539342" y="1611086"/>
                </a:cubicBezTo>
                <a:cubicBezTo>
                  <a:pt x="4546599" y="1600200"/>
                  <a:pt x="4555263" y="1590131"/>
                  <a:pt x="4561114" y="1578429"/>
                </a:cubicBezTo>
                <a:cubicBezTo>
                  <a:pt x="4595913" y="1508832"/>
                  <a:pt x="4566651" y="1354634"/>
                  <a:pt x="4561114" y="1328057"/>
                </a:cubicBezTo>
                <a:cubicBezTo>
                  <a:pt x="4556928" y="1307962"/>
                  <a:pt x="4517571" y="1284514"/>
                  <a:pt x="4517571" y="1284514"/>
                </a:cubicBezTo>
                <a:cubicBezTo>
                  <a:pt x="4513942" y="1248228"/>
                  <a:pt x="4519147" y="1209928"/>
                  <a:pt x="4506685" y="1175657"/>
                </a:cubicBezTo>
                <a:cubicBezTo>
                  <a:pt x="4502764" y="1164873"/>
                  <a:pt x="4482988" y="1171939"/>
                  <a:pt x="4474028" y="1164771"/>
                </a:cubicBezTo>
                <a:cubicBezTo>
                  <a:pt x="4403691" y="1108500"/>
                  <a:pt x="4501682" y="1148588"/>
                  <a:pt x="4419600" y="1121229"/>
                </a:cubicBezTo>
                <a:cubicBezTo>
                  <a:pt x="4390398" y="1033622"/>
                  <a:pt x="4394569" y="1059503"/>
                  <a:pt x="4419600" y="892629"/>
                </a:cubicBezTo>
                <a:cubicBezTo>
                  <a:pt x="4421216" y="881856"/>
                  <a:pt x="4470316" y="850736"/>
                  <a:pt x="4474028" y="849086"/>
                </a:cubicBezTo>
                <a:cubicBezTo>
                  <a:pt x="4494999" y="839765"/>
                  <a:pt x="4539342" y="827314"/>
                  <a:pt x="4539342" y="827314"/>
                </a:cubicBezTo>
                <a:cubicBezTo>
                  <a:pt x="4542971" y="816428"/>
                  <a:pt x="4547076" y="805690"/>
                  <a:pt x="4550228" y="794657"/>
                </a:cubicBezTo>
                <a:cubicBezTo>
                  <a:pt x="4556654" y="772167"/>
                  <a:pt x="4559490" y="734054"/>
                  <a:pt x="4582885" y="718457"/>
                </a:cubicBezTo>
                <a:cubicBezTo>
                  <a:pt x="4595333" y="710158"/>
                  <a:pt x="4611914" y="711200"/>
                  <a:pt x="4626428" y="707571"/>
                </a:cubicBezTo>
                <a:cubicBezTo>
                  <a:pt x="4630057" y="689428"/>
                  <a:pt x="4622866" y="664701"/>
                  <a:pt x="4637314" y="653143"/>
                </a:cubicBezTo>
                <a:cubicBezTo>
                  <a:pt x="4648997" y="643797"/>
                  <a:pt x="4687548" y="650648"/>
                  <a:pt x="4680857" y="664029"/>
                </a:cubicBezTo>
                <a:cubicBezTo>
                  <a:pt x="4672582" y="680578"/>
                  <a:pt x="4644571" y="671286"/>
                  <a:pt x="4626428" y="674914"/>
                </a:cubicBezTo>
                <a:cubicBezTo>
                  <a:pt x="4633751" y="682237"/>
                  <a:pt x="4669871" y="721204"/>
                  <a:pt x="4680857" y="718457"/>
                </a:cubicBezTo>
                <a:cubicBezTo>
                  <a:pt x="4691989" y="715674"/>
                  <a:pt x="4689253" y="697001"/>
                  <a:pt x="4691742" y="685800"/>
                </a:cubicBezTo>
                <a:cubicBezTo>
                  <a:pt x="4696530" y="664254"/>
                  <a:pt x="4698999" y="642257"/>
                  <a:pt x="4702628" y="620486"/>
                </a:cubicBezTo>
                <a:cubicBezTo>
                  <a:pt x="4735285" y="624114"/>
                  <a:pt x="4767742" y="631371"/>
                  <a:pt x="4800600" y="631371"/>
                </a:cubicBezTo>
                <a:cubicBezTo>
                  <a:pt x="4838920" y="631371"/>
                  <a:pt x="4864893" y="620826"/>
                  <a:pt x="4898571" y="609600"/>
                </a:cubicBezTo>
                <a:cubicBezTo>
                  <a:pt x="4902200" y="584200"/>
                  <a:pt x="4897982" y="556349"/>
                  <a:pt x="4909457" y="533400"/>
                </a:cubicBezTo>
                <a:cubicBezTo>
                  <a:pt x="4914589" y="523137"/>
                  <a:pt x="4933154" y="529682"/>
                  <a:pt x="4942114" y="522514"/>
                </a:cubicBezTo>
                <a:cubicBezTo>
                  <a:pt x="4952330" y="514341"/>
                  <a:pt x="4956628" y="500743"/>
                  <a:pt x="4963885" y="489857"/>
                </a:cubicBezTo>
                <a:cubicBezTo>
                  <a:pt x="4960257" y="453571"/>
                  <a:pt x="4958545" y="417043"/>
                  <a:pt x="4953000" y="381000"/>
                </a:cubicBezTo>
                <a:cubicBezTo>
                  <a:pt x="4950059" y="361882"/>
                  <a:pt x="4908082" y="288610"/>
                  <a:pt x="4963885" y="283029"/>
                </a:cubicBezTo>
                <a:lnTo>
                  <a:pt x="5072742" y="272143"/>
                </a:lnTo>
                <a:cubicBezTo>
                  <a:pt x="5094514" y="264886"/>
                  <a:pt x="5118962" y="263101"/>
                  <a:pt x="5138057" y="250371"/>
                </a:cubicBezTo>
                <a:cubicBezTo>
                  <a:pt x="5211911" y="201136"/>
                  <a:pt x="5184869" y="225331"/>
                  <a:pt x="5225142" y="185057"/>
                </a:cubicBezTo>
                <a:cubicBezTo>
                  <a:pt x="5221514" y="174171"/>
                  <a:pt x="5222371" y="160514"/>
                  <a:pt x="5214257" y="152400"/>
                </a:cubicBezTo>
                <a:cubicBezTo>
                  <a:pt x="5206143" y="144286"/>
                  <a:pt x="5193057" y="142150"/>
                  <a:pt x="5181600" y="141514"/>
                </a:cubicBezTo>
                <a:cubicBezTo>
                  <a:pt x="5061986" y="134869"/>
                  <a:pt x="4942114" y="134257"/>
                  <a:pt x="4822371" y="130629"/>
                </a:cubicBezTo>
                <a:lnTo>
                  <a:pt x="4757057" y="108857"/>
                </a:lnTo>
                <a:lnTo>
                  <a:pt x="4724400" y="97971"/>
                </a:lnTo>
                <a:cubicBezTo>
                  <a:pt x="4516083" y="124011"/>
                  <a:pt x="4573474" y="119743"/>
                  <a:pt x="4212771" y="119743"/>
                </a:cubicBezTo>
                <a:cubicBezTo>
                  <a:pt x="4140109" y="119743"/>
                  <a:pt x="4067628" y="112486"/>
                  <a:pt x="3995057" y="108857"/>
                </a:cubicBezTo>
                <a:cubicBezTo>
                  <a:pt x="3792004" y="41175"/>
                  <a:pt x="3952684" y="86512"/>
                  <a:pt x="3494314" y="97971"/>
                </a:cubicBezTo>
                <a:cubicBezTo>
                  <a:pt x="3370943" y="94343"/>
                  <a:pt x="3247261" y="96552"/>
                  <a:pt x="3124200" y="87086"/>
                </a:cubicBezTo>
                <a:cubicBezTo>
                  <a:pt x="3104717" y="85587"/>
                  <a:pt x="3089309" y="65615"/>
                  <a:pt x="3069771" y="65314"/>
                </a:cubicBezTo>
                <a:lnTo>
                  <a:pt x="2416628" y="76200"/>
                </a:lnTo>
                <a:cubicBezTo>
                  <a:pt x="2047346" y="168523"/>
                  <a:pt x="2350592" y="96610"/>
                  <a:pt x="1360714" y="76200"/>
                </a:cubicBezTo>
                <a:cubicBezTo>
                  <a:pt x="1333960" y="75648"/>
                  <a:pt x="1295267" y="56527"/>
                  <a:pt x="1273628" y="43543"/>
                </a:cubicBezTo>
                <a:cubicBezTo>
                  <a:pt x="1251191" y="30081"/>
                  <a:pt x="1208314" y="0"/>
                  <a:pt x="1208314" y="0"/>
                </a:cubicBezTo>
                <a:cubicBezTo>
                  <a:pt x="1179285" y="3629"/>
                  <a:pt x="1148721" y="888"/>
                  <a:pt x="1121228" y="10886"/>
                </a:cubicBezTo>
                <a:cubicBezTo>
                  <a:pt x="1106760" y="16147"/>
                  <a:pt x="1101380" y="35004"/>
                  <a:pt x="1088571" y="43543"/>
                </a:cubicBezTo>
                <a:cubicBezTo>
                  <a:pt x="1079024" y="49908"/>
                  <a:pt x="1066800" y="50800"/>
                  <a:pt x="1055914" y="54429"/>
                </a:cubicBezTo>
                <a:cubicBezTo>
                  <a:pt x="1048657" y="61686"/>
                  <a:pt x="1042682" y="70507"/>
                  <a:pt x="1034142" y="76200"/>
                </a:cubicBezTo>
                <a:cubicBezTo>
                  <a:pt x="996093" y="101566"/>
                  <a:pt x="988941" y="96890"/>
                  <a:pt x="947057" y="108857"/>
                </a:cubicBezTo>
                <a:cubicBezTo>
                  <a:pt x="936024" y="112009"/>
                  <a:pt x="925286" y="116114"/>
                  <a:pt x="914400" y="119743"/>
                </a:cubicBezTo>
                <a:lnTo>
                  <a:pt x="315685" y="108857"/>
                </a:lnTo>
                <a:cubicBezTo>
                  <a:pt x="220257" y="105622"/>
                  <a:pt x="269389" y="12433"/>
                  <a:pt x="97971" y="108857"/>
                </a:cubicBezTo>
                <a:cubicBezTo>
                  <a:pt x="72670" y="123089"/>
                  <a:pt x="97971" y="166914"/>
                  <a:pt x="97971" y="195943"/>
                </a:cubicBezTo>
              </a:path>
            </a:pathLst>
          </a:custGeom>
          <a:solidFill>
            <a:srgbClr val="FFFFCC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71802" y="0"/>
            <a:ext cx="330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Задание: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определи соседей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Курской области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-130629" y="-62386"/>
            <a:ext cx="2798163" cy="2989493"/>
          </a:xfrm>
          <a:custGeom>
            <a:avLst/>
            <a:gdLst>
              <a:gd name="connsiteX0" fmla="*/ 2623458 w 2798163"/>
              <a:gd name="connsiteY0" fmla="*/ 73272 h 2989493"/>
              <a:gd name="connsiteX1" fmla="*/ 2634343 w 2798163"/>
              <a:gd name="connsiteY1" fmla="*/ 301872 h 2989493"/>
              <a:gd name="connsiteX2" fmla="*/ 2667000 w 2798163"/>
              <a:gd name="connsiteY2" fmla="*/ 312757 h 2989493"/>
              <a:gd name="connsiteX3" fmla="*/ 2677886 w 2798163"/>
              <a:gd name="connsiteY3" fmla="*/ 345415 h 2989493"/>
              <a:gd name="connsiteX4" fmla="*/ 2688772 w 2798163"/>
              <a:gd name="connsiteY4" fmla="*/ 399843 h 2989493"/>
              <a:gd name="connsiteX5" fmla="*/ 2721429 w 2798163"/>
              <a:gd name="connsiteY5" fmla="*/ 410729 h 2989493"/>
              <a:gd name="connsiteX6" fmla="*/ 2754086 w 2798163"/>
              <a:gd name="connsiteY6" fmla="*/ 432500 h 2989493"/>
              <a:gd name="connsiteX7" fmla="*/ 2754086 w 2798163"/>
              <a:gd name="connsiteY7" fmla="*/ 802615 h 2989493"/>
              <a:gd name="connsiteX8" fmla="*/ 2721429 w 2798163"/>
              <a:gd name="connsiteY8" fmla="*/ 813500 h 2989493"/>
              <a:gd name="connsiteX9" fmla="*/ 2710543 w 2798163"/>
              <a:gd name="connsiteY9" fmla="*/ 1096529 h 2989493"/>
              <a:gd name="connsiteX10" fmla="*/ 2667000 w 2798163"/>
              <a:gd name="connsiteY10" fmla="*/ 1379557 h 2989493"/>
              <a:gd name="connsiteX11" fmla="*/ 2645229 w 2798163"/>
              <a:gd name="connsiteY11" fmla="*/ 1401329 h 2989493"/>
              <a:gd name="connsiteX12" fmla="*/ 2590800 w 2798163"/>
              <a:gd name="connsiteY12" fmla="*/ 1433986 h 2989493"/>
              <a:gd name="connsiteX13" fmla="*/ 2579915 w 2798163"/>
              <a:gd name="connsiteY13" fmla="*/ 1466643 h 2989493"/>
              <a:gd name="connsiteX14" fmla="*/ 2558143 w 2798163"/>
              <a:gd name="connsiteY14" fmla="*/ 1488415 h 2989493"/>
              <a:gd name="connsiteX15" fmla="*/ 2514600 w 2798163"/>
              <a:gd name="connsiteY15" fmla="*/ 1575500 h 2989493"/>
              <a:gd name="connsiteX16" fmla="*/ 2525486 w 2798163"/>
              <a:gd name="connsiteY16" fmla="*/ 1640815 h 2989493"/>
              <a:gd name="connsiteX17" fmla="*/ 2536372 w 2798163"/>
              <a:gd name="connsiteY17" fmla="*/ 1673472 h 2989493"/>
              <a:gd name="connsiteX18" fmla="*/ 2547258 w 2798163"/>
              <a:gd name="connsiteY18" fmla="*/ 1880300 h 2989493"/>
              <a:gd name="connsiteX19" fmla="*/ 2612572 w 2798163"/>
              <a:gd name="connsiteY19" fmla="*/ 1902072 h 2989493"/>
              <a:gd name="connsiteX20" fmla="*/ 2579915 w 2798163"/>
              <a:gd name="connsiteY20" fmla="*/ 2021815 h 2989493"/>
              <a:gd name="connsiteX21" fmla="*/ 2547258 w 2798163"/>
              <a:gd name="connsiteY21" fmla="*/ 2032700 h 2989493"/>
              <a:gd name="connsiteX22" fmla="*/ 2503715 w 2798163"/>
              <a:gd name="connsiteY22" fmla="*/ 2087129 h 2989493"/>
              <a:gd name="connsiteX23" fmla="*/ 2492829 w 2798163"/>
              <a:gd name="connsiteY23" fmla="*/ 2119786 h 2989493"/>
              <a:gd name="connsiteX24" fmla="*/ 2481943 w 2798163"/>
              <a:gd name="connsiteY24" fmla="*/ 2206872 h 2989493"/>
              <a:gd name="connsiteX25" fmla="*/ 2209800 w 2798163"/>
              <a:gd name="connsiteY25" fmla="*/ 2239529 h 2989493"/>
              <a:gd name="connsiteX26" fmla="*/ 2220686 w 2798163"/>
              <a:gd name="connsiteY26" fmla="*/ 2326615 h 2989493"/>
              <a:gd name="connsiteX27" fmla="*/ 2220686 w 2798163"/>
              <a:gd name="connsiteY27" fmla="*/ 2522557 h 2989493"/>
              <a:gd name="connsiteX28" fmla="*/ 2188029 w 2798163"/>
              <a:gd name="connsiteY28" fmla="*/ 2533443 h 2989493"/>
              <a:gd name="connsiteX29" fmla="*/ 2177143 w 2798163"/>
              <a:gd name="connsiteY29" fmla="*/ 2566100 h 2989493"/>
              <a:gd name="connsiteX30" fmla="*/ 2111829 w 2798163"/>
              <a:gd name="connsiteY30" fmla="*/ 2587872 h 2989493"/>
              <a:gd name="connsiteX31" fmla="*/ 2024743 w 2798163"/>
              <a:gd name="connsiteY31" fmla="*/ 2544329 h 2989493"/>
              <a:gd name="connsiteX32" fmla="*/ 1992086 w 2798163"/>
              <a:gd name="connsiteY32" fmla="*/ 2533443 h 2989493"/>
              <a:gd name="connsiteX33" fmla="*/ 1894115 w 2798163"/>
              <a:gd name="connsiteY33" fmla="*/ 2587872 h 2989493"/>
              <a:gd name="connsiteX34" fmla="*/ 1883229 w 2798163"/>
              <a:gd name="connsiteY34" fmla="*/ 2620529 h 2989493"/>
              <a:gd name="connsiteX35" fmla="*/ 1850572 w 2798163"/>
              <a:gd name="connsiteY35" fmla="*/ 2642300 h 2989493"/>
              <a:gd name="connsiteX36" fmla="*/ 1828800 w 2798163"/>
              <a:gd name="connsiteY36" fmla="*/ 2664072 h 2989493"/>
              <a:gd name="connsiteX37" fmla="*/ 1774372 w 2798163"/>
              <a:gd name="connsiteY37" fmla="*/ 2707615 h 2989493"/>
              <a:gd name="connsiteX38" fmla="*/ 1763486 w 2798163"/>
              <a:gd name="connsiteY38" fmla="*/ 2762043 h 2989493"/>
              <a:gd name="connsiteX39" fmla="*/ 1730829 w 2798163"/>
              <a:gd name="connsiteY39" fmla="*/ 2772929 h 2989493"/>
              <a:gd name="connsiteX40" fmla="*/ 1687286 w 2798163"/>
              <a:gd name="connsiteY40" fmla="*/ 2783815 h 2989493"/>
              <a:gd name="connsiteX41" fmla="*/ 1654629 w 2798163"/>
              <a:gd name="connsiteY41" fmla="*/ 2805586 h 2989493"/>
              <a:gd name="connsiteX42" fmla="*/ 1654629 w 2798163"/>
              <a:gd name="connsiteY42" fmla="*/ 2925329 h 2989493"/>
              <a:gd name="connsiteX43" fmla="*/ 1687286 w 2798163"/>
              <a:gd name="connsiteY43" fmla="*/ 2936215 h 2989493"/>
              <a:gd name="connsiteX44" fmla="*/ 1741715 w 2798163"/>
              <a:gd name="connsiteY44" fmla="*/ 2947100 h 2989493"/>
              <a:gd name="connsiteX45" fmla="*/ 1719943 w 2798163"/>
              <a:gd name="connsiteY45" fmla="*/ 2925329 h 2989493"/>
              <a:gd name="connsiteX46" fmla="*/ 1654629 w 2798163"/>
              <a:gd name="connsiteY46" fmla="*/ 2903557 h 2989493"/>
              <a:gd name="connsiteX47" fmla="*/ 1600200 w 2798163"/>
              <a:gd name="connsiteY47" fmla="*/ 2914443 h 2989493"/>
              <a:gd name="connsiteX48" fmla="*/ 1534886 w 2798163"/>
              <a:gd name="connsiteY48" fmla="*/ 2936215 h 2989493"/>
              <a:gd name="connsiteX49" fmla="*/ 1502229 w 2798163"/>
              <a:gd name="connsiteY49" fmla="*/ 2925329 h 2989493"/>
              <a:gd name="connsiteX50" fmla="*/ 1491343 w 2798163"/>
              <a:gd name="connsiteY50" fmla="*/ 2860015 h 2989493"/>
              <a:gd name="connsiteX51" fmla="*/ 1458686 w 2798163"/>
              <a:gd name="connsiteY51" fmla="*/ 2805586 h 2989493"/>
              <a:gd name="connsiteX52" fmla="*/ 1426029 w 2798163"/>
              <a:gd name="connsiteY52" fmla="*/ 2740272 h 2989493"/>
              <a:gd name="connsiteX53" fmla="*/ 1404258 w 2798163"/>
              <a:gd name="connsiteY53" fmla="*/ 2718500 h 2989493"/>
              <a:gd name="connsiteX54" fmla="*/ 1328058 w 2798163"/>
              <a:gd name="connsiteY54" fmla="*/ 2696729 h 2989493"/>
              <a:gd name="connsiteX55" fmla="*/ 1306286 w 2798163"/>
              <a:gd name="connsiteY55" fmla="*/ 2664072 h 2989493"/>
              <a:gd name="connsiteX56" fmla="*/ 1317172 w 2798163"/>
              <a:gd name="connsiteY56" fmla="*/ 2446357 h 2989493"/>
              <a:gd name="connsiteX57" fmla="*/ 1328058 w 2798163"/>
              <a:gd name="connsiteY57" fmla="*/ 2413700 h 2989493"/>
              <a:gd name="connsiteX58" fmla="*/ 1349829 w 2798163"/>
              <a:gd name="connsiteY58" fmla="*/ 2381043 h 2989493"/>
              <a:gd name="connsiteX59" fmla="*/ 1338943 w 2798163"/>
              <a:gd name="connsiteY59" fmla="*/ 2239529 h 2989493"/>
              <a:gd name="connsiteX60" fmla="*/ 1317172 w 2798163"/>
              <a:gd name="connsiteY60" fmla="*/ 2217757 h 2989493"/>
              <a:gd name="connsiteX61" fmla="*/ 1295400 w 2798163"/>
              <a:gd name="connsiteY61" fmla="*/ 2185100 h 2989493"/>
              <a:gd name="connsiteX62" fmla="*/ 1262743 w 2798163"/>
              <a:gd name="connsiteY62" fmla="*/ 2174215 h 2989493"/>
              <a:gd name="connsiteX63" fmla="*/ 1099458 w 2798163"/>
              <a:gd name="connsiteY63" fmla="*/ 2163329 h 2989493"/>
              <a:gd name="connsiteX64" fmla="*/ 1012372 w 2798163"/>
              <a:gd name="connsiteY64" fmla="*/ 2152443 h 2989493"/>
              <a:gd name="connsiteX65" fmla="*/ 979715 w 2798163"/>
              <a:gd name="connsiteY65" fmla="*/ 2141557 h 2989493"/>
              <a:gd name="connsiteX66" fmla="*/ 925286 w 2798163"/>
              <a:gd name="connsiteY66" fmla="*/ 2076243 h 2989493"/>
              <a:gd name="connsiteX67" fmla="*/ 892629 w 2798163"/>
              <a:gd name="connsiteY67" fmla="*/ 2054472 h 2989493"/>
              <a:gd name="connsiteX68" fmla="*/ 849086 w 2798163"/>
              <a:gd name="connsiteY68" fmla="*/ 2010929 h 2989493"/>
              <a:gd name="connsiteX69" fmla="*/ 794658 w 2798163"/>
              <a:gd name="connsiteY69" fmla="*/ 1978272 h 2989493"/>
              <a:gd name="connsiteX70" fmla="*/ 337458 w 2798163"/>
              <a:gd name="connsiteY70" fmla="*/ 1967386 h 2989493"/>
              <a:gd name="connsiteX71" fmla="*/ 304800 w 2798163"/>
              <a:gd name="connsiteY71" fmla="*/ 1945615 h 2989493"/>
              <a:gd name="connsiteX72" fmla="*/ 283029 w 2798163"/>
              <a:gd name="connsiteY72" fmla="*/ 1923843 h 2989493"/>
              <a:gd name="connsiteX73" fmla="*/ 152400 w 2798163"/>
              <a:gd name="connsiteY73" fmla="*/ 1912957 h 2989493"/>
              <a:gd name="connsiteX74" fmla="*/ 141515 w 2798163"/>
              <a:gd name="connsiteY74" fmla="*/ 1880300 h 2989493"/>
              <a:gd name="connsiteX75" fmla="*/ 119743 w 2798163"/>
              <a:gd name="connsiteY75" fmla="*/ 1847643 h 2989493"/>
              <a:gd name="connsiteX76" fmla="*/ 97972 w 2798163"/>
              <a:gd name="connsiteY76" fmla="*/ 1782329 h 2989493"/>
              <a:gd name="connsiteX77" fmla="*/ 87086 w 2798163"/>
              <a:gd name="connsiteY77" fmla="*/ 1325129 h 2989493"/>
              <a:gd name="connsiteX78" fmla="*/ 65315 w 2798163"/>
              <a:gd name="connsiteY78" fmla="*/ 1303357 h 2989493"/>
              <a:gd name="connsiteX79" fmla="*/ 54429 w 2798163"/>
              <a:gd name="connsiteY79" fmla="*/ 1270700 h 2989493"/>
              <a:gd name="connsiteX80" fmla="*/ 0 w 2798163"/>
              <a:gd name="connsiteY80" fmla="*/ 1216272 h 2989493"/>
              <a:gd name="connsiteX81" fmla="*/ 10886 w 2798163"/>
              <a:gd name="connsiteY81" fmla="*/ 682872 h 2989493"/>
              <a:gd name="connsiteX82" fmla="*/ 21772 w 2798163"/>
              <a:gd name="connsiteY82" fmla="*/ 650215 h 2989493"/>
              <a:gd name="connsiteX83" fmla="*/ 32658 w 2798163"/>
              <a:gd name="connsiteY83" fmla="*/ 606672 h 2989493"/>
              <a:gd name="connsiteX84" fmla="*/ 54429 w 2798163"/>
              <a:gd name="connsiteY84" fmla="*/ 465157 h 2989493"/>
              <a:gd name="connsiteX85" fmla="*/ 76200 w 2798163"/>
              <a:gd name="connsiteY85" fmla="*/ 399843 h 2989493"/>
              <a:gd name="connsiteX86" fmla="*/ 76200 w 2798163"/>
              <a:gd name="connsiteY86" fmla="*/ 138586 h 2989493"/>
              <a:gd name="connsiteX87" fmla="*/ 97972 w 2798163"/>
              <a:gd name="connsiteY87" fmla="*/ 18843 h 2989493"/>
              <a:gd name="connsiteX88" fmla="*/ 174172 w 2798163"/>
              <a:gd name="connsiteY88" fmla="*/ 62386 h 2989493"/>
              <a:gd name="connsiteX89" fmla="*/ 206829 w 2798163"/>
              <a:gd name="connsiteY89" fmla="*/ 95043 h 2989493"/>
              <a:gd name="connsiteX90" fmla="*/ 239486 w 2798163"/>
              <a:gd name="connsiteY90" fmla="*/ 105929 h 2989493"/>
              <a:gd name="connsiteX91" fmla="*/ 293915 w 2798163"/>
              <a:gd name="connsiteY91" fmla="*/ 95043 h 2989493"/>
              <a:gd name="connsiteX92" fmla="*/ 326572 w 2798163"/>
              <a:gd name="connsiteY92" fmla="*/ 84157 h 2989493"/>
              <a:gd name="connsiteX93" fmla="*/ 533400 w 2798163"/>
              <a:gd name="connsiteY93" fmla="*/ 73272 h 2989493"/>
              <a:gd name="connsiteX94" fmla="*/ 566058 w 2798163"/>
              <a:gd name="connsiteY94" fmla="*/ 62386 h 2989493"/>
              <a:gd name="connsiteX95" fmla="*/ 664029 w 2798163"/>
              <a:gd name="connsiteY95" fmla="*/ 7957 h 2989493"/>
              <a:gd name="connsiteX96" fmla="*/ 957943 w 2798163"/>
              <a:gd name="connsiteY96" fmla="*/ 29729 h 2989493"/>
              <a:gd name="connsiteX97" fmla="*/ 1012372 w 2798163"/>
              <a:gd name="connsiteY97" fmla="*/ 40615 h 2989493"/>
              <a:gd name="connsiteX98" fmla="*/ 1077686 w 2798163"/>
              <a:gd name="connsiteY98" fmla="*/ 62386 h 2989493"/>
              <a:gd name="connsiteX99" fmla="*/ 1240972 w 2798163"/>
              <a:gd name="connsiteY99" fmla="*/ 51500 h 2989493"/>
              <a:gd name="connsiteX100" fmla="*/ 1578429 w 2798163"/>
              <a:gd name="connsiteY100" fmla="*/ 73272 h 2989493"/>
              <a:gd name="connsiteX101" fmla="*/ 1937658 w 2798163"/>
              <a:gd name="connsiteY101" fmla="*/ 51500 h 2989493"/>
              <a:gd name="connsiteX102" fmla="*/ 2198915 w 2798163"/>
              <a:gd name="connsiteY102" fmla="*/ 62386 h 2989493"/>
              <a:gd name="connsiteX103" fmla="*/ 2231572 w 2798163"/>
              <a:gd name="connsiteY103" fmla="*/ 84157 h 2989493"/>
              <a:gd name="connsiteX104" fmla="*/ 2481943 w 2798163"/>
              <a:gd name="connsiteY104" fmla="*/ 105929 h 2989493"/>
              <a:gd name="connsiteX105" fmla="*/ 2503715 w 2798163"/>
              <a:gd name="connsiteY105" fmla="*/ 84157 h 2989493"/>
              <a:gd name="connsiteX106" fmla="*/ 2590800 w 2798163"/>
              <a:gd name="connsiteY106" fmla="*/ 84157 h 2989493"/>
              <a:gd name="connsiteX107" fmla="*/ 2601686 w 2798163"/>
              <a:gd name="connsiteY107" fmla="*/ 312757 h 298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798163" h="2989493">
                <a:moveTo>
                  <a:pt x="2623458" y="73272"/>
                </a:moveTo>
                <a:cubicBezTo>
                  <a:pt x="2627086" y="149472"/>
                  <a:pt x="2620697" y="226816"/>
                  <a:pt x="2634343" y="301872"/>
                </a:cubicBezTo>
                <a:cubicBezTo>
                  <a:pt x="2636396" y="313161"/>
                  <a:pt x="2658886" y="304643"/>
                  <a:pt x="2667000" y="312757"/>
                </a:cubicBezTo>
                <a:cubicBezTo>
                  <a:pt x="2675114" y="320871"/>
                  <a:pt x="2675103" y="334283"/>
                  <a:pt x="2677886" y="345415"/>
                </a:cubicBezTo>
                <a:cubicBezTo>
                  <a:pt x="2682373" y="363365"/>
                  <a:pt x="2678509" y="384448"/>
                  <a:pt x="2688772" y="399843"/>
                </a:cubicBezTo>
                <a:cubicBezTo>
                  <a:pt x="2695137" y="409390"/>
                  <a:pt x="2711166" y="405597"/>
                  <a:pt x="2721429" y="410729"/>
                </a:cubicBezTo>
                <a:cubicBezTo>
                  <a:pt x="2733131" y="416580"/>
                  <a:pt x="2743200" y="425243"/>
                  <a:pt x="2754086" y="432500"/>
                </a:cubicBezTo>
                <a:cubicBezTo>
                  <a:pt x="2798163" y="564728"/>
                  <a:pt x="2788877" y="524290"/>
                  <a:pt x="2754086" y="802615"/>
                </a:cubicBezTo>
                <a:cubicBezTo>
                  <a:pt x="2752663" y="814001"/>
                  <a:pt x="2732315" y="809872"/>
                  <a:pt x="2721429" y="813500"/>
                </a:cubicBezTo>
                <a:cubicBezTo>
                  <a:pt x="2636695" y="898238"/>
                  <a:pt x="2710543" y="813705"/>
                  <a:pt x="2710543" y="1096529"/>
                </a:cubicBezTo>
                <a:cubicBezTo>
                  <a:pt x="2710543" y="1376357"/>
                  <a:pt x="2784353" y="1340443"/>
                  <a:pt x="2667000" y="1379557"/>
                </a:cubicBezTo>
                <a:cubicBezTo>
                  <a:pt x="2659743" y="1386814"/>
                  <a:pt x="2654030" y="1396048"/>
                  <a:pt x="2645229" y="1401329"/>
                </a:cubicBezTo>
                <a:cubicBezTo>
                  <a:pt x="2574567" y="1443728"/>
                  <a:pt x="2645970" y="1378819"/>
                  <a:pt x="2590800" y="1433986"/>
                </a:cubicBezTo>
                <a:cubicBezTo>
                  <a:pt x="2587172" y="1444872"/>
                  <a:pt x="2585818" y="1456804"/>
                  <a:pt x="2579915" y="1466643"/>
                </a:cubicBezTo>
                <a:cubicBezTo>
                  <a:pt x="2574635" y="1475444"/>
                  <a:pt x="2562733" y="1479235"/>
                  <a:pt x="2558143" y="1488415"/>
                </a:cubicBezTo>
                <a:cubicBezTo>
                  <a:pt x="2508110" y="1588481"/>
                  <a:pt x="2563788" y="1526315"/>
                  <a:pt x="2514600" y="1575500"/>
                </a:cubicBezTo>
                <a:cubicBezTo>
                  <a:pt x="2518229" y="1597272"/>
                  <a:pt x="2520698" y="1619269"/>
                  <a:pt x="2525486" y="1640815"/>
                </a:cubicBezTo>
                <a:cubicBezTo>
                  <a:pt x="2527975" y="1652016"/>
                  <a:pt x="2535333" y="1662045"/>
                  <a:pt x="2536372" y="1673472"/>
                </a:cubicBezTo>
                <a:cubicBezTo>
                  <a:pt x="2542623" y="1742227"/>
                  <a:pt x="2525426" y="1814805"/>
                  <a:pt x="2547258" y="1880300"/>
                </a:cubicBezTo>
                <a:cubicBezTo>
                  <a:pt x="2554515" y="1902071"/>
                  <a:pt x="2612572" y="1902072"/>
                  <a:pt x="2612572" y="1902072"/>
                </a:cubicBezTo>
                <a:cubicBezTo>
                  <a:pt x="2607415" y="1948486"/>
                  <a:pt x="2622776" y="1996098"/>
                  <a:pt x="2579915" y="2021815"/>
                </a:cubicBezTo>
                <a:cubicBezTo>
                  <a:pt x="2570076" y="2027719"/>
                  <a:pt x="2558144" y="2029072"/>
                  <a:pt x="2547258" y="2032700"/>
                </a:cubicBezTo>
                <a:cubicBezTo>
                  <a:pt x="2527007" y="2052951"/>
                  <a:pt x="2517448" y="2059664"/>
                  <a:pt x="2503715" y="2087129"/>
                </a:cubicBezTo>
                <a:cubicBezTo>
                  <a:pt x="2498583" y="2097392"/>
                  <a:pt x="2496458" y="2108900"/>
                  <a:pt x="2492829" y="2119786"/>
                </a:cubicBezTo>
                <a:cubicBezTo>
                  <a:pt x="2489200" y="2148815"/>
                  <a:pt x="2509335" y="2196600"/>
                  <a:pt x="2481943" y="2206872"/>
                </a:cubicBezTo>
                <a:cubicBezTo>
                  <a:pt x="2083074" y="2356447"/>
                  <a:pt x="2307626" y="2141703"/>
                  <a:pt x="2209800" y="2239529"/>
                </a:cubicBezTo>
                <a:cubicBezTo>
                  <a:pt x="2213429" y="2268558"/>
                  <a:pt x="2215453" y="2297832"/>
                  <a:pt x="2220686" y="2326615"/>
                </a:cubicBezTo>
                <a:cubicBezTo>
                  <a:pt x="2238581" y="2425034"/>
                  <a:pt x="2281023" y="2281209"/>
                  <a:pt x="2220686" y="2522557"/>
                </a:cubicBezTo>
                <a:cubicBezTo>
                  <a:pt x="2217903" y="2533689"/>
                  <a:pt x="2198915" y="2529814"/>
                  <a:pt x="2188029" y="2533443"/>
                </a:cubicBezTo>
                <a:cubicBezTo>
                  <a:pt x="2184400" y="2544329"/>
                  <a:pt x="2186480" y="2559431"/>
                  <a:pt x="2177143" y="2566100"/>
                </a:cubicBezTo>
                <a:cubicBezTo>
                  <a:pt x="2158469" y="2579439"/>
                  <a:pt x="2111829" y="2587872"/>
                  <a:pt x="2111829" y="2587872"/>
                </a:cubicBezTo>
                <a:cubicBezTo>
                  <a:pt x="2073830" y="2549872"/>
                  <a:pt x="2099795" y="2569346"/>
                  <a:pt x="2024743" y="2544329"/>
                </a:cubicBezTo>
                <a:lnTo>
                  <a:pt x="1992086" y="2533443"/>
                </a:lnTo>
                <a:cubicBezTo>
                  <a:pt x="1935460" y="2590069"/>
                  <a:pt x="1968671" y="2572960"/>
                  <a:pt x="1894115" y="2587872"/>
                </a:cubicBezTo>
                <a:cubicBezTo>
                  <a:pt x="1890486" y="2598758"/>
                  <a:pt x="1890397" y="2611569"/>
                  <a:pt x="1883229" y="2620529"/>
                </a:cubicBezTo>
                <a:cubicBezTo>
                  <a:pt x="1875056" y="2630745"/>
                  <a:pt x="1860788" y="2634127"/>
                  <a:pt x="1850572" y="2642300"/>
                </a:cubicBezTo>
                <a:cubicBezTo>
                  <a:pt x="1842558" y="2648711"/>
                  <a:pt x="1836814" y="2657661"/>
                  <a:pt x="1828800" y="2664072"/>
                </a:cubicBezTo>
                <a:cubicBezTo>
                  <a:pt x="1760145" y="2718996"/>
                  <a:pt x="1826935" y="2655050"/>
                  <a:pt x="1774372" y="2707615"/>
                </a:cubicBezTo>
                <a:cubicBezTo>
                  <a:pt x="1770743" y="2725758"/>
                  <a:pt x="1773749" y="2746648"/>
                  <a:pt x="1763486" y="2762043"/>
                </a:cubicBezTo>
                <a:cubicBezTo>
                  <a:pt x="1757121" y="2771590"/>
                  <a:pt x="1741862" y="2769777"/>
                  <a:pt x="1730829" y="2772929"/>
                </a:cubicBezTo>
                <a:cubicBezTo>
                  <a:pt x="1716444" y="2777039"/>
                  <a:pt x="1701800" y="2780186"/>
                  <a:pt x="1687286" y="2783815"/>
                </a:cubicBezTo>
                <a:cubicBezTo>
                  <a:pt x="1676400" y="2791072"/>
                  <a:pt x="1662802" y="2795370"/>
                  <a:pt x="1654629" y="2805586"/>
                </a:cubicBezTo>
                <a:cubicBezTo>
                  <a:pt x="1632355" y="2833428"/>
                  <a:pt x="1647767" y="2909890"/>
                  <a:pt x="1654629" y="2925329"/>
                </a:cubicBezTo>
                <a:cubicBezTo>
                  <a:pt x="1659289" y="2935815"/>
                  <a:pt x="1676400" y="2932586"/>
                  <a:pt x="1687286" y="2936215"/>
                </a:cubicBezTo>
                <a:cubicBezTo>
                  <a:pt x="1691892" y="2940821"/>
                  <a:pt x="1727585" y="2989493"/>
                  <a:pt x="1741715" y="2947100"/>
                </a:cubicBezTo>
                <a:cubicBezTo>
                  <a:pt x="1744960" y="2937363"/>
                  <a:pt x="1729123" y="2929919"/>
                  <a:pt x="1719943" y="2925329"/>
                </a:cubicBezTo>
                <a:cubicBezTo>
                  <a:pt x="1699417" y="2915066"/>
                  <a:pt x="1654629" y="2903557"/>
                  <a:pt x="1654629" y="2903557"/>
                </a:cubicBezTo>
                <a:cubicBezTo>
                  <a:pt x="1636486" y="2907186"/>
                  <a:pt x="1618050" y="2909575"/>
                  <a:pt x="1600200" y="2914443"/>
                </a:cubicBezTo>
                <a:cubicBezTo>
                  <a:pt x="1578060" y="2920481"/>
                  <a:pt x="1534886" y="2936215"/>
                  <a:pt x="1534886" y="2936215"/>
                </a:cubicBezTo>
                <a:cubicBezTo>
                  <a:pt x="1524000" y="2932586"/>
                  <a:pt x="1507922" y="2935292"/>
                  <a:pt x="1502229" y="2925329"/>
                </a:cubicBezTo>
                <a:cubicBezTo>
                  <a:pt x="1491278" y="2906165"/>
                  <a:pt x="1496131" y="2881561"/>
                  <a:pt x="1491343" y="2860015"/>
                </a:cubicBezTo>
                <a:cubicBezTo>
                  <a:pt x="1483268" y="2823675"/>
                  <a:pt x="1483156" y="2830055"/>
                  <a:pt x="1458686" y="2805586"/>
                </a:cubicBezTo>
                <a:cubicBezTo>
                  <a:pt x="1447188" y="2771093"/>
                  <a:pt x="1450145" y="2770418"/>
                  <a:pt x="1426029" y="2740272"/>
                </a:cubicBezTo>
                <a:cubicBezTo>
                  <a:pt x="1419618" y="2732258"/>
                  <a:pt x="1413059" y="2723780"/>
                  <a:pt x="1404258" y="2718500"/>
                </a:cubicBezTo>
                <a:cubicBezTo>
                  <a:pt x="1393108" y="2711810"/>
                  <a:pt x="1336185" y="2698761"/>
                  <a:pt x="1328058" y="2696729"/>
                </a:cubicBezTo>
                <a:cubicBezTo>
                  <a:pt x="1320801" y="2685843"/>
                  <a:pt x="1306854" y="2677143"/>
                  <a:pt x="1306286" y="2664072"/>
                </a:cubicBezTo>
                <a:cubicBezTo>
                  <a:pt x="1303130" y="2591478"/>
                  <a:pt x="1310877" y="2518746"/>
                  <a:pt x="1317172" y="2446357"/>
                </a:cubicBezTo>
                <a:cubicBezTo>
                  <a:pt x="1318166" y="2434926"/>
                  <a:pt x="1322926" y="2423963"/>
                  <a:pt x="1328058" y="2413700"/>
                </a:cubicBezTo>
                <a:cubicBezTo>
                  <a:pt x="1333909" y="2401998"/>
                  <a:pt x="1342572" y="2391929"/>
                  <a:pt x="1349829" y="2381043"/>
                </a:cubicBezTo>
                <a:cubicBezTo>
                  <a:pt x="1346200" y="2333872"/>
                  <a:pt x="1348221" y="2285921"/>
                  <a:pt x="1338943" y="2239529"/>
                </a:cubicBezTo>
                <a:cubicBezTo>
                  <a:pt x="1336930" y="2229465"/>
                  <a:pt x="1323583" y="2225771"/>
                  <a:pt x="1317172" y="2217757"/>
                </a:cubicBezTo>
                <a:cubicBezTo>
                  <a:pt x="1308999" y="2207541"/>
                  <a:pt x="1305616" y="2193273"/>
                  <a:pt x="1295400" y="2185100"/>
                </a:cubicBezTo>
                <a:cubicBezTo>
                  <a:pt x="1286440" y="2177932"/>
                  <a:pt x="1274147" y="2175482"/>
                  <a:pt x="1262743" y="2174215"/>
                </a:cubicBezTo>
                <a:cubicBezTo>
                  <a:pt x="1208527" y="2168191"/>
                  <a:pt x="1153802" y="2168055"/>
                  <a:pt x="1099458" y="2163329"/>
                </a:cubicBezTo>
                <a:cubicBezTo>
                  <a:pt x="1070313" y="2160795"/>
                  <a:pt x="1041401" y="2156072"/>
                  <a:pt x="1012372" y="2152443"/>
                </a:cubicBezTo>
                <a:cubicBezTo>
                  <a:pt x="1001486" y="2148814"/>
                  <a:pt x="989554" y="2147461"/>
                  <a:pt x="979715" y="2141557"/>
                </a:cubicBezTo>
                <a:cubicBezTo>
                  <a:pt x="961413" y="2130576"/>
                  <a:pt x="935287" y="2086244"/>
                  <a:pt x="925286" y="2076243"/>
                </a:cubicBezTo>
                <a:cubicBezTo>
                  <a:pt x="916035" y="2066992"/>
                  <a:pt x="902562" y="2062986"/>
                  <a:pt x="892629" y="2054472"/>
                </a:cubicBezTo>
                <a:cubicBezTo>
                  <a:pt x="877044" y="2041114"/>
                  <a:pt x="863600" y="2025443"/>
                  <a:pt x="849086" y="2010929"/>
                </a:cubicBezTo>
                <a:cubicBezTo>
                  <a:pt x="830663" y="1992506"/>
                  <a:pt x="824237" y="1979587"/>
                  <a:pt x="794658" y="1978272"/>
                </a:cubicBezTo>
                <a:cubicBezTo>
                  <a:pt x="642365" y="1971504"/>
                  <a:pt x="489858" y="1971015"/>
                  <a:pt x="337458" y="1967386"/>
                </a:cubicBezTo>
                <a:cubicBezTo>
                  <a:pt x="326572" y="1960129"/>
                  <a:pt x="315016" y="1953788"/>
                  <a:pt x="304800" y="1945615"/>
                </a:cubicBezTo>
                <a:cubicBezTo>
                  <a:pt x="296786" y="1939204"/>
                  <a:pt x="293064" y="1925993"/>
                  <a:pt x="283029" y="1923843"/>
                </a:cubicBezTo>
                <a:cubicBezTo>
                  <a:pt x="240305" y="1914688"/>
                  <a:pt x="195943" y="1916586"/>
                  <a:pt x="152400" y="1912957"/>
                </a:cubicBezTo>
                <a:cubicBezTo>
                  <a:pt x="148772" y="1902071"/>
                  <a:pt x="146647" y="1890563"/>
                  <a:pt x="141515" y="1880300"/>
                </a:cubicBezTo>
                <a:cubicBezTo>
                  <a:pt x="135664" y="1868598"/>
                  <a:pt x="125057" y="1859598"/>
                  <a:pt x="119743" y="1847643"/>
                </a:cubicBezTo>
                <a:cubicBezTo>
                  <a:pt x="110422" y="1826672"/>
                  <a:pt x="97972" y="1782329"/>
                  <a:pt x="97972" y="1782329"/>
                </a:cubicBezTo>
                <a:cubicBezTo>
                  <a:pt x="94343" y="1629929"/>
                  <a:pt x="97456" y="1477219"/>
                  <a:pt x="87086" y="1325129"/>
                </a:cubicBezTo>
                <a:cubicBezTo>
                  <a:pt x="86388" y="1314890"/>
                  <a:pt x="70595" y="1312158"/>
                  <a:pt x="65315" y="1303357"/>
                </a:cubicBezTo>
                <a:cubicBezTo>
                  <a:pt x="59411" y="1293518"/>
                  <a:pt x="61314" y="1279880"/>
                  <a:pt x="54429" y="1270700"/>
                </a:cubicBezTo>
                <a:cubicBezTo>
                  <a:pt x="39034" y="1250174"/>
                  <a:pt x="0" y="1216272"/>
                  <a:pt x="0" y="1216272"/>
                </a:cubicBezTo>
                <a:cubicBezTo>
                  <a:pt x="3629" y="1038472"/>
                  <a:pt x="4051" y="860578"/>
                  <a:pt x="10886" y="682872"/>
                </a:cubicBezTo>
                <a:cubicBezTo>
                  <a:pt x="11327" y="671406"/>
                  <a:pt x="18620" y="661248"/>
                  <a:pt x="21772" y="650215"/>
                </a:cubicBezTo>
                <a:cubicBezTo>
                  <a:pt x="25882" y="635830"/>
                  <a:pt x="29029" y="621186"/>
                  <a:pt x="32658" y="606672"/>
                </a:cubicBezTo>
                <a:cubicBezTo>
                  <a:pt x="40324" y="537669"/>
                  <a:pt x="37791" y="520616"/>
                  <a:pt x="54429" y="465157"/>
                </a:cubicBezTo>
                <a:cubicBezTo>
                  <a:pt x="61023" y="443176"/>
                  <a:pt x="76200" y="399843"/>
                  <a:pt x="76200" y="399843"/>
                </a:cubicBezTo>
                <a:cubicBezTo>
                  <a:pt x="61627" y="254104"/>
                  <a:pt x="60791" y="308094"/>
                  <a:pt x="76200" y="138586"/>
                </a:cubicBezTo>
                <a:cubicBezTo>
                  <a:pt x="83893" y="53963"/>
                  <a:pt x="79645" y="73821"/>
                  <a:pt x="97972" y="18843"/>
                </a:cubicBezTo>
                <a:cubicBezTo>
                  <a:pt x="141020" y="33193"/>
                  <a:pt x="132234" y="26439"/>
                  <a:pt x="174172" y="62386"/>
                </a:cubicBezTo>
                <a:cubicBezTo>
                  <a:pt x="185861" y="72405"/>
                  <a:pt x="194020" y="86504"/>
                  <a:pt x="206829" y="95043"/>
                </a:cubicBezTo>
                <a:cubicBezTo>
                  <a:pt x="216376" y="101408"/>
                  <a:pt x="228600" y="102300"/>
                  <a:pt x="239486" y="105929"/>
                </a:cubicBezTo>
                <a:cubicBezTo>
                  <a:pt x="257629" y="102300"/>
                  <a:pt x="275965" y="99531"/>
                  <a:pt x="293915" y="95043"/>
                </a:cubicBezTo>
                <a:cubicBezTo>
                  <a:pt x="305047" y="92260"/>
                  <a:pt x="315145" y="85196"/>
                  <a:pt x="326572" y="84157"/>
                </a:cubicBezTo>
                <a:cubicBezTo>
                  <a:pt x="395327" y="77907"/>
                  <a:pt x="464457" y="76900"/>
                  <a:pt x="533400" y="73272"/>
                </a:cubicBezTo>
                <a:cubicBezTo>
                  <a:pt x="544286" y="69643"/>
                  <a:pt x="556027" y="67959"/>
                  <a:pt x="566058" y="62386"/>
                </a:cubicBezTo>
                <a:cubicBezTo>
                  <a:pt x="678353" y="0"/>
                  <a:pt x="590133" y="32590"/>
                  <a:pt x="664029" y="7957"/>
                </a:cubicBezTo>
                <a:cubicBezTo>
                  <a:pt x="853171" y="34978"/>
                  <a:pt x="598464" y="970"/>
                  <a:pt x="957943" y="29729"/>
                </a:cubicBezTo>
                <a:cubicBezTo>
                  <a:pt x="976386" y="31205"/>
                  <a:pt x="994522" y="35747"/>
                  <a:pt x="1012372" y="40615"/>
                </a:cubicBezTo>
                <a:cubicBezTo>
                  <a:pt x="1034512" y="46653"/>
                  <a:pt x="1077686" y="62386"/>
                  <a:pt x="1077686" y="62386"/>
                </a:cubicBezTo>
                <a:cubicBezTo>
                  <a:pt x="1132115" y="58757"/>
                  <a:pt x="1186435" y="50314"/>
                  <a:pt x="1240972" y="51500"/>
                </a:cubicBezTo>
                <a:cubicBezTo>
                  <a:pt x="1353665" y="53950"/>
                  <a:pt x="1578429" y="73272"/>
                  <a:pt x="1578429" y="73272"/>
                </a:cubicBezTo>
                <a:lnTo>
                  <a:pt x="1937658" y="51500"/>
                </a:lnTo>
                <a:cubicBezTo>
                  <a:pt x="2024819" y="51500"/>
                  <a:pt x="2111829" y="58757"/>
                  <a:pt x="2198915" y="62386"/>
                </a:cubicBezTo>
                <a:cubicBezTo>
                  <a:pt x="2209801" y="69643"/>
                  <a:pt x="2218599" y="82465"/>
                  <a:pt x="2231572" y="84157"/>
                </a:cubicBezTo>
                <a:cubicBezTo>
                  <a:pt x="2551591" y="125898"/>
                  <a:pt x="2366007" y="67283"/>
                  <a:pt x="2481943" y="105929"/>
                </a:cubicBezTo>
                <a:cubicBezTo>
                  <a:pt x="2489200" y="98672"/>
                  <a:pt x="2494914" y="89437"/>
                  <a:pt x="2503715" y="84157"/>
                </a:cubicBezTo>
                <a:cubicBezTo>
                  <a:pt x="2537187" y="64074"/>
                  <a:pt x="2552109" y="76419"/>
                  <a:pt x="2590800" y="84157"/>
                </a:cubicBezTo>
                <a:cubicBezTo>
                  <a:pt x="2622340" y="178777"/>
                  <a:pt x="2601686" y="105340"/>
                  <a:pt x="2601686" y="312757"/>
                </a:cubicBezTo>
              </a:path>
            </a:pathLst>
          </a:custGeom>
          <a:solidFill>
            <a:srgbClr val="A6EEF8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-217714" y="1863412"/>
            <a:ext cx="3323886" cy="5070788"/>
          </a:xfrm>
          <a:custGeom>
            <a:avLst/>
            <a:gdLst>
              <a:gd name="connsiteX0" fmla="*/ 195943 w 3323886"/>
              <a:gd name="connsiteY0" fmla="*/ 41588 h 5070788"/>
              <a:gd name="connsiteX1" fmla="*/ 239485 w 3323886"/>
              <a:gd name="connsiteY1" fmla="*/ 30702 h 5070788"/>
              <a:gd name="connsiteX2" fmla="*/ 402771 w 3323886"/>
              <a:gd name="connsiteY2" fmla="*/ 52474 h 5070788"/>
              <a:gd name="connsiteX3" fmla="*/ 936171 w 3323886"/>
              <a:gd name="connsiteY3" fmla="*/ 85131 h 5070788"/>
              <a:gd name="connsiteX4" fmla="*/ 968828 w 3323886"/>
              <a:gd name="connsiteY4" fmla="*/ 183102 h 5070788"/>
              <a:gd name="connsiteX5" fmla="*/ 979714 w 3323886"/>
              <a:gd name="connsiteY5" fmla="*/ 215759 h 5070788"/>
              <a:gd name="connsiteX6" fmla="*/ 1099457 w 3323886"/>
              <a:gd name="connsiteY6" fmla="*/ 226645 h 5070788"/>
              <a:gd name="connsiteX7" fmla="*/ 1208314 w 3323886"/>
              <a:gd name="connsiteY7" fmla="*/ 248417 h 5070788"/>
              <a:gd name="connsiteX8" fmla="*/ 1240971 w 3323886"/>
              <a:gd name="connsiteY8" fmla="*/ 259302 h 5070788"/>
              <a:gd name="connsiteX9" fmla="*/ 1382485 w 3323886"/>
              <a:gd name="connsiteY9" fmla="*/ 291959 h 5070788"/>
              <a:gd name="connsiteX10" fmla="*/ 1393371 w 3323886"/>
              <a:gd name="connsiteY10" fmla="*/ 346388 h 5070788"/>
              <a:gd name="connsiteX11" fmla="*/ 1415143 w 3323886"/>
              <a:gd name="connsiteY11" fmla="*/ 411702 h 5070788"/>
              <a:gd name="connsiteX12" fmla="*/ 1426028 w 3323886"/>
              <a:gd name="connsiteY12" fmla="*/ 803588 h 5070788"/>
              <a:gd name="connsiteX13" fmla="*/ 1447800 w 3323886"/>
              <a:gd name="connsiteY13" fmla="*/ 825359 h 5070788"/>
              <a:gd name="connsiteX14" fmla="*/ 1469571 w 3323886"/>
              <a:gd name="connsiteY14" fmla="*/ 890674 h 5070788"/>
              <a:gd name="connsiteX15" fmla="*/ 1480457 w 3323886"/>
              <a:gd name="connsiteY15" fmla="*/ 923331 h 5070788"/>
              <a:gd name="connsiteX16" fmla="*/ 1545771 w 3323886"/>
              <a:gd name="connsiteY16" fmla="*/ 945102 h 5070788"/>
              <a:gd name="connsiteX17" fmla="*/ 1556657 w 3323886"/>
              <a:gd name="connsiteY17" fmla="*/ 977759 h 5070788"/>
              <a:gd name="connsiteX18" fmla="*/ 1578428 w 3323886"/>
              <a:gd name="connsiteY18" fmla="*/ 999531 h 5070788"/>
              <a:gd name="connsiteX19" fmla="*/ 1611085 w 3323886"/>
              <a:gd name="connsiteY19" fmla="*/ 1010417 h 5070788"/>
              <a:gd name="connsiteX20" fmla="*/ 1741714 w 3323886"/>
              <a:gd name="connsiteY20" fmla="*/ 1021302 h 5070788"/>
              <a:gd name="connsiteX21" fmla="*/ 1774371 w 3323886"/>
              <a:gd name="connsiteY21" fmla="*/ 1032188 h 5070788"/>
              <a:gd name="connsiteX22" fmla="*/ 1817914 w 3323886"/>
              <a:gd name="connsiteY22" fmla="*/ 1043074 h 5070788"/>
              <a:gd name="connsiteX23" fmla="*/ 1828800 w 3323886"/>
              <a:gd name="connsiteY23" fmla="*/ 1326102 h 5070788"/>
              <a:gd name="connsiteX24" fmla="*/ 1839685 w 3323886"/>
              <a:gd name="connsiteY24" fmla="*/ 1358759 h 5070788"/>
              <a:gd name="connsiteX25" fmla="*/ 1828800 w 3323886"/>
              <a:gd name="connsiteY25" fmla="*/ 1445845 h 5070788"/>
              <a:gd name="connsiteX26" fmla="*/ 1643743 w 3323886"/>
              <a:gd name="connsiteY26" fmla="*/ 1456731 h 5070788"/>
              <a:gd name="connsiteX27" fmla="*/ 1632857 w 3323886"/>
              <a:gd name="connsiteY27" fmla="*/ 1489388 h 5070788"/>
              <a:gd name="connsiteX28" fmla="*/ 1600200 w 3323886"/>
              <a:gd name="connsiteY28" fmla="*/ 1500274 h 5070788"/>
              <a:gd name="connsiteX29" fmla="*/ 1338943 w 3323886"/>
              <a:gd name="connsiteY29" fmla="*/ 1511159 h 5070788"/>
              <a:gd name="connsiteX30" fmla="*/ 1317171 w 3323886"/>
              <a:gd name="connsiteY30" fmla="*/ 1532931 h 5070788"/>
              <a:gd name="connsiteX31" fmla="*/ 1360714 w 3323886"/>
              <a:gd name="connsiteY31" fmla="*/ 1576474 h 5070788"/>
              <a:gd name="connsiteX32" fmla="*/ 1415143 w 3323886"/>
              <a:gd name="connsiteY32" fmla="*/ 1652674 h 5070788"/>
              <a:gd name="connsiteX33" fmla="*/ 1436914 w 3323886"/>
              <a:gd name="connsiteY33" fmla="*/ 1728874 h 5070788"/>
              <a:gd name="connsiteX34" fmla="*/ 1458685 w 3323886"/>
              <a:gd name="connsiteY34" fmla="*/ 1761531 h 5070788"/>
              <a:gd name="connsiteX35" fmla="*/ 1469571 w 3323886"/>
              <a:gd name="connsiteY35" fmla="*/ 1794188 h 5070788"/>
              <a:gd name="connsiteX36" fmla="*/ 1545771 w 3323886"/>
              <a:gd name="connsiteY36" fmla="*/ 1815959 h 5070788"/>
              <a:gd name="connsiteX37" fmla="*/ 1567543 w 3323886"/>
              <a:gd name="connsiteY37" fmla="*/ 1881274 h 5070788"/>
              <a:gd name="connsiteX38" fmla="*/ 1578428 w 3323886"/>
              <a:gd name="connsiteY38" fmla="*/ 1913931 h 5070788"/>
              <a:gd name="connsiteX39" fmla="*/ 1611085 w 3323886"/>
              <a:gd name="connsiteY39" fmla="*/ 1924817 h 5070788"/>
              <a:gd name="connsiteX40" fmla="*/ 1600200 w 3323886"/>
              <a:gd name="connsiteY40" fmla="*/ 2044559 h 5070788"/>
              <a:gd name="connsiteX41" fmla="*/ 1545771 w 3323886"/>
              <a:gd name="connsiteY41" fmla="*/ 2055445 h 5070788"/>
              <a:gd name="connsiteX42" fmla="*/ 1534885 w 3323886"/>
              <a:gd name="connsiteY42" fmla="*/ 2186074 h 5070788"/>
              <a:gd name="connsiteX43" fmla="*/ 1513114 w 3323886"/>
              <a:gd name="connsiteY43" fmla="*/ 2218731 h 5070788"/>
              <a:gd name="connsiteX44" fmla="*/ 1524000 w 3323886"/>
              <a:gd name="connsiteY44" fmla="*/ 2305817 h 5070788"/>
              <a:gd name="connsiteX45" fmla="*/ 1556657 w 3323886"/>
              <a:gd name="connsiteY45" fmla="*/ 2316702 h 5070788"/>
              <a:gd name="connsiteX46" fmla="*/ 1567543 w 3323886"/>
              <a:gd name="connsiteY46" fmla="*/ 2349359 h 5070788"/>
              <a:gd name="connsiteX47" fmla="*/ 1556657 w 3323886"/>
              <a:gd name="connsiteY47" fmla="*/ 2425559 h 5070788"/>
              <a:gd name="connsiteX48" fmla="*/ 1502228 w 3323886"/>
              <a:gd name="connsiteY48" fmla="*/ 2436445 h 5070788"/>
              <a:gd name="connsiteX49" fmla="*/ 1513114 w 3323886"/>
              <a:gd name="connsiteY49" fmla="*/ 2577959 h 5070788"/>
              <a:gd name="connsiteX50" fmla="*/ 1524000 w 3323886"/>
              <a:gd name="connsiteY50" fmla="*/ 2610617 h 5070788"/>
              <a:gd name="connsiteX51" fmla="*/ 1600200 w 3323886"/>
              <a:gd name="connsiteY51" fmla="*/ 2643274 h 5070788"/>
              <a:gd name="connsiteX52" fmla="*/ 1665514 w 3323886"/>
              <a:gd name="connsiteY52" fmla="*/ 2665045 h 5070788"/>
              <a:gd name="connsiteX53" fmla="*/ 1774371 w 3323886"/>
              <a:gd name="connsiteY53" fmla="*/ 2654159 h 5070788"/>
              <a:gd name="connsiteX54" fmla="*/ 1807028 w 3323886"/>
              <a:gd name="connsiteY54" fmla="*/ 2643274 h 5070788"/>
              <a:gd name="connsiteX55" fmla="*/ 1872343 w 3323886"/>
              <a:gd name="connsiteY55" fmla="*/ 2654159 h 5070788"/>
              <a:gd name="connsiteX56" fmla="*/ 1883228 w 3323886"/>
              <a:gd name="connsiteY56" fmla="*/ 2686817 h 5070788"/>
              <a:gd name="connsiteX57" fmla="*/ 1926771 w 3323886"/>
              <a:gd name="connsiteY57" fmla="*/ 2697702 h 5070788"/>
              <a:gd name="connsiteX58" fmla="*/ 2079171 w 3323886"/>
              <a:gd name="connsiteY58" fmla="*/ 2708588 h 5070788"/>
              <a:gd name="connsiteX59" fmla="*/ 2090057 w 3323886"/>
              <a:gd name="connsiteY59" fmla="*/ 2741245 h 5070788"/>
              <a:gd name="connsiteX60" fmla="*/ 2122714 w 3323886"/>
              <a:gd name="connsiteY60" fmla="*/ 2752131 h 5070788"/>
              <a:gd name="connsiteX61" fmla="*/ 2133600 w 3323886"/>
              <a:gd name="connsiteY61" fmla="*/ 2795674 h 5070788"/>
              <a:gd name="connsiteX62" fmla="*/ 2155371 w 3323886"/>
              <a:gd name="connsiteY62" fmla="*/ 2828331 h 5070788"/>
              <a:gd name="connsiteX63" fmla="*/ 2166257 w 3323886"/>
              <a:gd name="connsiteY63" fmla="*/ 2871874 h 5070788"/>
              <a:gd name="connsiteX64" fmla="*/ 2579914 w 3323886"/>
              <a:gd name="connsiteY64" fmla="*/ 2871874 h 5070788"/>
              <a:gd name="connsiteX65" fmla="*/ 2775857 w 3323886"/>
              <a:gd name="connsiteY65" fmla="*/ 2828331 h 5070788"/>
              <a:gd name="connsiteX66" fmla="*/ 2786743 w 3323886"/>
              <a:gd name="connsiteY66" fmla="*/ 3035159 h 5070788"/>
              <a:gd name="connsiteX67" fmla="*/ 2797628 w 3323886"/>
              <a:gd name="connsiteY67" fmla="*/ 3067817 h 5070788"/>
              <a:gd name="connsiteX68" fmla="*/ 2808514 w 3323886"/>
              <a:gd name="connsiteY68" fmla="*/ 3035159 h 5070788"/>
              <a:gd name="connsiteX69" fmla="*/ 2819400 w 3323886"/>
              <a:gd name="connsiteY69" fmla="*/ 2871874 h 5070788"/>
              <a:gd name="connsiteX70" fmla="*/ 2841171 w 3323886"/>
              <a:gd name="connsiteY70" fmla="*/ 2904531 h 5070788"/>
              <a:gd name="connsiteX71" fmla="*/ 2873828 w 3323886"/>
              <a:gd name="connsiteY71" fmla="*/ 3013388 h 5070788"/>
              <a:gd name="connsiteX72" fmla="*/ 2884714 w 3323886"/>
              <a:gd name="connsiteY72" fmla="*/ 3111359 h 5070788"/>
              <a:gd name="connsiteX73" fmla="*/ 2895600 w 3323886"/>
              <a:gd name="connsiteY73" fmla="*/ 3144017 h 5070788"/>
              <a:gd name="connsiteX74" fmla="*/ 2928257 w 3323886"/>
              <a:gd name="connsiteY74" fmla="*/ 3263759 h 5070788"/>
              <a:gd name="connsiteX75" fmla="*/ 3004457 w 3323886"/>
              <a:gd name="connsiteY75" fmla="*/ 3252874 h 5070788"/>
              <a:gd name="connsiteX76" fmla="*/ 3026228 w 3323886"/>
              <a:gd name="connsiteY76" fmla="*/ 3231102 h 5070788"/>
              <a:gd name="connsiteX77" fmla="*/ 3124200 w 3323886"/>
              <a:gd name="connsiteY77" fmla="*/ 3220217 h 5070788"/>
              <a:gd name="connsiteX78" fmla="*/ 3145971 w 3323886"/>
              <a:gd name="connsiteY78" fmla="*/ 3198445 h 5070788"/>
              <a:gd name="connsiteX79" fmla="*/ 3156857 w 3323886"/>
              <a:gd name="connsiteY79" fmla="*/ 3231102 h 5070788"/>
              <a:gd name="connsiteX80" fmla="*/ 3167743 w 3323886"/>
              <a:gd name="connsiteY80" fmla="*/ 3405274 h 5070788"/>
              <a:gd name="connsiteX81" fmla="*/ 3189514 w 3323886"/>
              <a:gd name="connsiteY81" fmla="*/ 3470588 h 5070788"/>
              <a:gd name="connsiteX82" fmla="*/ 3222171 w 3323886"/>
              <a:gd name="connsiteY82" fmla="*/ 3677417 h 5070788"/>
              <a:gd name="connsiteX83" fmla="*/ 3233057 w 3323886"/>
              <a:gd name="connsiteY83" fmla="*/ 3710074 h 5070788"/>
              <a:gd name="connsiteX84" fmla="*/ 3243943 w 3323886"/>
              <a:gd name="connsiteY84" fmla="*/ 3742731 h 5070788"/>
              <a:gd name="connsiteX85" fmla="*/ 3265714 w 3323886"/>
              <a:gd name="connsiteY85" fmla="*/ 3775388 h 5070788"/>
              <a:gd name="connsiteX86" fmla="*/ 3254828 w 3323886"/>
              <a:gd name="connsiteY86" fmla="*/ 3622988 h 5070788"/>
              <a:gd name="connsiteX87" fmla="*/ 3243943 w 3323886"/>
              <a:gd name="connsiteY87" fmla="*/ 3590331 h 5070788"/>
              <a:gd name="connsiteX88" fmla="*/ 3222171 w 3323886"/>
              <a:gd name="connsiteY88" fmla="*/ 3568559 h 5070788"/>
              <a:gd name="connsiteX89" fmla="*/ 3233057 w 3323886"/>
              <a:gd name="connsiteY89" fmla="*/ 3535902 h 5070788"/>
              <a:gd name="connsiteX90" fmla="*/ 3233057 w 3323886"/>
              <a:gd name="connsiteY90" fmla="*/ 4330559 h 5070788"/>
              <a:gd name="connsiteX91" fmla="*/ 3222171 w 3323886"/>
              <a:gd name="connsiteY91" fmla="*/ 4395874 h 5070788"/>
              <a:gd name="connsiteX92" fmla="*/ 3200400 w 3323886"/>
              <a:gd name="connsiteY92" fmla="*/ 4504731 h 5070788"/>
              <a:gd name="connsiteX93" fmla="*/ 3189514 w 3323886"/>
              <a:gd name="connsiteY93" fmla="*/ 4733331 h 5070788"/>
              <a:gd name="connsiteX94" fmla="*/ 3167743 w 3323886"/>
              <a:gd name="connsiteY94" fmla="*/ 4765988 h 5070788"/>
              <a:gd name="connsiteX95" fmla="*/ 3156857 w 3323886"/>
              <a:gd name="connsiteY95" fmla="*/ 4961931 h 5070788"/>
              <a:gd name="connsiteX96" fmla="*/ 3124200 w 3323886"/>
              <a:gd name="connsiteY96" fmla="*/ 4972817 h 5070788"/>
              <a:gd name="connsiteX97" fmla="*/ 2830285 w 3323886"/>
              <a:gd name="connsiteY97" fmla="*/ 4983702 h 5070788"/>
              <a:gd name="connsiteX98" fmla="*/ 2797628 w 3323886"/>
              <a:gd name="connsiteY98" fmla="*/ 4994588 h 5070788"/>
              <a:gd name="connsiteX99" fmla="*/ 2754085 w 3323886"/>
              <a:gd name="connsiteY99" fmla="*/ 5005474 h 5070788"/>
              <a:gd name="connsiteX100" fmla="*/ 2721428 w 3323886"/>
              <a:gd name="connsiteY100" fmla="*/ 5027245 h 5070788"/>
              <a:gd name="connsiteX101" fmla="*/ 2656114 w 3323886"/>
              <a:gd name="connsiteY101" fmla="*/ 5049017 h 5070788"/>
              <a:gd name="connsiteX102" fmla="*/ 2623457 w 3323886"/>
              <a:gd name="connsiteY102" fmla="*/ 5059902 h 5070788"/>
              <a:gd name="connsiteX103" fmla="*/ 1284514 w 3323886"/>
              <a:gd name="connsiteY103" fmla="*/ 5070788 h 5070788"/>
              <a:gd name="connsiteX104" fmla="*/ 1034143 w 3323886"/>
              <a:gd name="connsiteY104" fmla="*/ 5059902 h 5070788"/>
              <a:gd name="connsiteX105" fmla="*/ 1012371 w 3323886"/>
              <a:gd name="connsiteY105" fmla="*/ 5038131 h 5070788"/>
              <a:gd name="connsiteX106" fmla="*/ 968828 w 3323886"/>
              <a:gd name="connsiteY106" fmla="*/ 5027245 h 5070788"/>
              <a:gd name="connsiteX107" fmla="*/ 936171 w 3323886"/>
              <a:gd name="connsiteY107" fmla="*/ 5016359 h 5070788"/>
              <a:gd name="connsiteX108" fmla="*/ 827314 w 3323886"/>
              <a:gd name="connsiteY108" fmla="*/ 4994588 h 5070788"/>
              <a:gd name="connsiteX109" fmla="*/ 435428 w 3323886"/>
              <a:gd name="connsiteY109" fmla="*/ 5005474 h 5070788"/>
              <a:gd name="connsiteX110" fmla="*/ 381000 w 3323886"/>
              <a:gd name="connsiteY110" fmla="*/ 5016359 h 5070788"/>
              <a:gd name="connsiteX111" fmla="*/ 174171 w 3323886"/>
              <a:gd name="connsiteY111" fmla="*/ 5005474 h 5070788"/>
              <a:gd name="connsiteX112" fmla="*/ 152400 w 3323886"/>
              <a:gd name="connsiteY112" fmla="*/ 4559159 h 5070788"/>
              <a:gd name="connsiteX113" fmla="*/ 130628 w 3323886"/>
              <a:gd name="connsiteY113" fmla="*/ 4537388 h 5070788"/>
              <a:gd name="connsiteX114" fmla="*/ 141514 w 3323886"/>
              <a:gd name="connsiteY114" fmla="*/ 4308788 h 5070788"/>
              <a:gd name="connsiteX115" fmla="*/ 152400 w 3323886"/>
              <a:gd name="connsiteY115" fmla="*/ 4254359 h 5070788"/>
              <a:gd name="connsiteX116" fmla="*/ 163285 w 3323886"/>
              <a:gd name="connsiteY116" fmla="*/ 3416159 h 5070788"/>
              <a:gd name="connsiteX117" fmla="*/ 174171 w 3323886"/>
              <a:gd name="connsiteY117" fmla="*/ 3361731 h 5070788"/>
              <a:gd name="connsiteX118" fmla="*/ 195943 w 3323886"/>
              <a:gd name="connsiteY118" fmla="*/ 3285531 h 5070788"/>
              <a:gd name="connsiteX119" fmla="*/ 206828 w 3323886"/>
              <a:gd name="connsiteY119" fmla="*/ 3241988 h 5070788"/>
              <a:gd name="connsiteX120" fmla="*/ 195943 w 3323886"/>
              <a:gd name="connsiteY120" fmla="*/ 2980731 h 5070788"/>
              <a:gd name="connsiteX121" fmla="*/ 174171 w 3323886"/>
              <a:gd name="connsiteY121" fmla="*/ 2915417 h 5070788"/>
              <a:gd name="connsiteX122" fmla="*/ 130628 w 3323886"/>
              <a:gd name="connsiteY122" fmla="*/ 2850102 h 5070788"/>
              <a:gd name="connsiteX123" fmla="*/ 119743 w 3323886"/>
              <a:gd name="connsiteY123" fmla="*/ 2806559 h 5070788"/>
              <a:gd name="connsiteX124" fmla="*/ 97971 w 3323886"/>
              <a:gd name="connsiteY124" fmla="*/ 2773902 h 5070788"/>
              <a:gd name="connsiteX125" fmla="*/ 87085 w 3323886"/>
              <a:gd name="connsiteY125" fmla="*/ 2719474 h 5070788"/>
              <a:gd name="connsiteX126" fmla="*/ 54428 w 3323886"/>
              <a:gd name="connsiteY126" fmla="*/ 2654159 h 5070788"/>
              <a:gd name="connsiteX127" fmla="*/ 43543 w 3323886"/>
              <a:gd name="connsiteY127" fmla="*/ 2599731 h 5070788"/>
              <a:gd name="connsiteX128" fmla="*/ 21771 w 3323886"/>
              <a:gd name="connsiteY128" fmla="*/ 2567074 h 5070788"/>
              <a:gd name="connsiteX129" fmla="*/ 0 w 3323886"/>
              <a:gd name="connsiteY129" fmla="*/ 2436445 h 5070788"/>
              <a:gd name="connsiteX130" fmla="*/ 10885 w 3323886"/>
              <a:gd name="connsiteY130" fmla="*/ 2142531 h 5070788"/>
              <a:gd name="connsiteX131" fmla="*/ 21771 w 3323886"/>
              <a:gd name="connsiteY131" fmla="*/ 2109874 h 5070788"/>
              <a:gd name="connsiteX132" fmla="*/ 43543 w 3323886"/>
              <a:gd name="connsiteY132" fmla="*/ 2088102 h 5070788"/>
              <a:gd name="connsiteX133" fmla="*/ 65314 w 3323886"/>
              <a:gd name="connsiteY133" fmla="*/ 2044559 h 5070788"/>
              <a:gd name="connsiteX134" fmla="*/ 87085 w 3323886"/>
              <a:gd name="connsiteY134" fmla="*/ 2011902 h 5070788"/>
              <a:gd name="connsiteX135" fmla="*/ 108857 w 3323886"/>
              <a:gd name="connsiteY135" fmla="*/ 1380531 h 5070788"/>
              <a:gd name="connsiteX136" fmla="*/ 119743 w 3323886"/>
              <a:gd name="connsiteY136" fmla="*/ 1053959 h 5070788"/>
              <a:gd name="connsiteX137" fmla="*/ 130628 w 3323886"/>
              <a:gd name="connsiteY137" fmla="*/ 248417 h 5070788"/>
              <a:gd name="connsiteX138" fmla="*/ 163285 w 3323886"/>
              <a:gd name="connsiteY138" fmla="*/ 183102 h 5070788"/>
              <a:gd name="connsiteX139" fmla="*/ 206828 w 3323886"/>
              <a:gd name="connsiteY139" fmla="*/ 139559 h 5070788"/>
              <a:gd name="connsiteX140" fmla="*/ 250371 w 3323886"/>
              <a:gd name="connsiteY140" fmla="*/ 19817 h 5070788"/>
              <a:gd name="connsiteX141" fmla="*/ 283028 w 3323886"/>
              <a:gd name="connsiteY141" fmla="*/ 41588 h 5070788"/>
              <a:gd name="connsiteX142" fmla="*/ 293914 w 3323886"/>
              <a:gd name="connsiteY142" fmla="*/ 41588 h 507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3323886" h="5070788">
                <a:moveTo>
                  <a:pt x="195943" y="41588"/>
                </a:moveTo>
                <a:cubicBezTo>
                  <a:pt x="210457" y="37959"/>
                  <a:pt x="224524" y="30702"/>
                  <a:pt x="239485" y="30702"/>
                </a:cubicBezTo>
                <a:cubicBezTo>
                  <a:pt x="346033" y="30702"/>
                  <a:pt x="337989" y="30879"/>
                  <a:pt x="402771" y="52474"/>
                </a:cubicBezTo>
                <a:cubicBezTo>
                  <a:pt x="549619" y="199315"/>
                  <a:pt x="340252" y="0"/>
                  <a:pt x="936171" y="85131"/>
                </a:cubicBezTo>
                <a:cubicBezTo>
                  <a:pt x="936174" y="85131"/>
                  <a:pt x="963385" y="166773"/>
                  <a:pt x="968828" y="183102"/>
                </a:cubicBezTo>
                <a:cubicBezTo>
                  <a:pt x="972457" y="193988"/>
                  <a:pt x="968287" y="214720"/>
                  <a:pt x="979714" y="215759"/>
                </a:cubicBezTo>
                <a:lnTo>
                  <a:pt x="1099457" y="226645"/>
                </a:lnTo>
                <a:cubicBezTo>
                  <a:pt x="1173233" y="251238"/>
                  <a:pt x="1083238" y="223402"/>
                  <a:pt x="1208314" y="248417"/>
                </a:cubicBezTo>
                <a:cubicBezTo>
                  <a:pt x="1219566" y="250667"/>
                  <a:pt x="1229901" y="256283"/>
                  <a:pt x="1240971" y="259302"/>
                </a:cubicBezTo>
                <a:cubicBezTo>
                  <a:pt x="1313198" y="279000"/>
                  <a:pt x="1319003" y="279263"/>
                  <a:pt x="1382485" y="291959"/>
                </a:cubicBezTo>
                <a:cubicBezTo>
                  <a:pt x="1386114" y="310102"/>
                  <a:pt x="1388503" y="328538"/>
                  <a:pt x="1393371" y="346388"/>
                </a:cubicBezTo>
                <a:cubicBezTo>
                  <a:pt x="1399409" y="368528"/>
                  <a:pt x="1415143" y="411702"/>
                  <a:pt x="1415143" y="411702"/>
                </a:cubicBezTo>
                <a:cubicBezTo>
                  <a:pt x="1418771" y="542331"/>
                  <a:pt x="1415743" y="673314"/>
                  <a:pt x="1426028" y="803588"/>
                </a:cubicBezTo>
                <a:cubicBezTo>
                  <a:pt x="1426836" y="813819"/>
                  <a:pt x="1443210" y="816179"/>
                  <a:pt x="1447800" y="825359"/>
                </a:cubicBezTo>
                <a:cubicBezTo>
                  <a:pt x="1458063" y="845885"/>
                  <a:pt x="1462314" y="868902"/>
                  <a:pt x="1469571" y="890674"/>
                </a:cubicBezTo>
                <a:cubicBezTo>
                  <a:pt x="1473200" y="901560"/>
                  <a:pt x="1469571" y="919702"/>
                  <a:pt x="1480457" y="923331"/>
                </a:cubicBezTo>
                <a:lnTo>
                  <a:pt x="1545771" y="945102"/>
                </a:lnTo>
                <a:cubicBezTo>
                  <a:pt x="1549400" y="955988"/>
                  <a:pt x="1550753" y="967920"/>
                  <a:pt x="1556657" y="977759"/>
                </a:cubicBezTo>
                <a:cubicBezTo>
                  <a:pt x="1561937" y="986560"/>
                  <a:pt x="1569627" y="994250"/>
                  <a:pt x="1578428" y="999531"/>
                </a:cubicBezTo>
                <a:cubicBezTo>
                  <a:pt x="1588267" y="1005435"/>
                  <a:pt x="1599711" y="1008901"/>
                  <a:pt x="1611085" y="1010417"/>
                </a:cubicBezTo>
                <a:cubicBezTo>
                  <a:pt x="1654396" y="1016192"/>
                  <a:pt x="1698171" y="1017674"/>
                  <a:pt x="1741714" y="1021302"/>
                </a:cubicBezTo>
                <a:cubicBezTo>
                  <a:pt x="1752600" y="1024931"/>
                  <a:pt x="1763338" y="1029036"/>
                  <a:pt x="1774371" y="1032188"/>
                </a:cubicBezTo>
                <a:cubicBezTo>
                  <a:pt x="1788756" y="1036298"/>
                  <a:pt x="1815190" y="1028363"/>
                  <a:pt x="1817914" y="1043074"/>
                </a:cubicBezTo>
                <a:cubicBezTo>
                  <a:pt x="1835106" y="1135908"/>
                  <a:pt x="1822304" y="1231913"/>
                  <a:pt x="1828800" y="1326102"/>
                </a:cubicBezTo>
                <a:cubicBezTo>
                  <a:pt x="1829589" y="1337549"/>
                  <a:pt x="1836057" y="1347873"/>
                  <a:pt x="1839685" y="1358759"/>
                </a:cubicBezTo>
                <a:cubicBezTo>
                  <a:pt x="1836057" y="1387788"/>
                  <a:pt x="1854966" y="1432762"/>
                  <a:pt x="1828800" y="1445845"/>
                </a:cubicBezTo>
                <a:cubicBezTo>
                  <a:pt x="1773531" y="1473480"/>
                  <a:pt x="1704064" y="1443326"/>
                  <a:pt x="1643743" y="1456731"/>
                </a:cubicBezTo>
                <a:cubicBezTo>
                  <a:pt x="1632542" y="1459220"/>
                  <a:pt x="1640971" y="1481274"/>
                  <a:pt x="1632857" y="1489388"/>
                </a:cubicBezTo>
                <a:cubicBezTo>
                  <a:pt x="1624743" y="1497502"/>
                  <a:pt x="1611643" y="1499426"/>
                  <a:pt x="1600200" y="1500274"/>
                </a:cubicBezTo>
                <a:cubicBezTo>
                  <a:pt x="1513277" y="1506713"/>
                  <a:pt x="1426029" y="1507531"/>
                  <a:pt x="1338943" y="1511159"/>
                </a:cubicBezTo>
                <a:cubicBezTo>
                  <a:pt x="1331686" y="1518416"/>
                  <a:pt x="1319184" y="1522867"/>
                  <a:pt x="1317171" y="1532931"/>
                </a:cubicBezTo>
                <a:cubicBezTo>
                  <a:pt x="1309914" y="1569216"/>
                  <a:pt x="1338943" y="1569217"/>
                  <a:pt x="1360714" y="1576474"/>
                </a:cubicBezTo>
                <a:cubicBezTo>
                  <a:pt x="1386114" y="1652674"/>
                  <a:pt x="1360714" y="1634531"/>
                  <a:pt x="1415143" y="1652674"/>
                </a:cubicBezTo>
                <a:cubicBezTo>
                  <a:pt x="1418632" y="1666631"/>
                  <a:pt x="1429104" y="1713253"/>
                  <a:pt x="1436914" y="1728874"/>
                </a:cubicBezTo>
                <a:cubicBezTo>
                  <a:pt x="1442765" y="1740576"/>
                  <a:pt x="1452834" y="1749829"/>
                  <a:pt x="1458685" y="1761531"/>
                </a:cubicBezTo>
                <a:cubicBezTo>
                  <a:pt x="1463817" y="1771794"/>
                  <a:pt x="1461457" y="1786074"/>
                  <a:pt x="1469571" y="1794188"/>
                </a:cubicBezTo>
                <a:cubicBezTo>
                  <a:pt x="1474778" y="1799395"/>
                  <a:pt x="1545392" y="1815864"/>
                  <a:pt x="1545771" y="1815959"/>
                </a:cubicBezTo>
                <a:lnTo>
                  <a:pt x="1567543" y="1881274"/>
                </a:lnTo>
                <a:cubicBezTo>
                  <a:pt x="1571172" y="1892160"/>
                  <a:pt x="1567542" y="1910302"/>
                  <a:pt x="1578428" y="1913931"/>
                </a:cubicBezTo>
                <a:lnTo>
                  <a:pt x="1611085" y="1924817"/>
                </a:lnTo>
                <a:cubicBezTo>
                  <a:pt x="1607457" y="1964731"/>
                  <a:pt x="1618124" y="2008712"/>
                  <a:pt x="1600200" y="2044559"/>
                </a:cubicBezTo>
                <a:cubicBezTo>
                  <a:pt x="1591926" y="2061108"/>
                  <a:pt x="1553525" y="2038646"/>
                  <a:pt x="1545771" y="2055445"/>
                </a:cubicBezTo>
                <a:cubicBezTo>
                  <a:pt x="1527461" y="2095117"/>
                  <a:pt x="1543454" y="2143229"/>
                  <a:pt x="1534885" y="2186074"/>
                </a:cubicBezTo>
                <a:cubicBezTo>
                  <a:pt x="1532319" y="2198903"/>
                  <a:pt x="1520371" y="2207845"/>
                  <a:pt x="1513114" y="2218731"/>
                </a:cubicBezTo>
                <a:cubicBezTo>
                  <a:pt x="1516743" y="2247760"/>
                  <a:pt x="1512119" y="2279084"/>
                  <a:pt x="1524000" y="2305817"/>
                </a:cubicBezTo>
                <a:cubicBezTo>
                  <a:pt x="1528660" y="2316302"/>
                  <a:pt x="1548543" y="2308588"/>
                  <a:pt x="1556657" y="2316702"/>
                </a:cubicBezTo>
                <a:cubicBezTo>
                  <a:pt x="1564771" y="2324816"/>
                  <a:pt x="1563914" y="2338473"/>
                  <a:pt x="1567543" y="2349359"/>
                </a:cubicBezTo>
                <a:cubicBezTo>
                  <a:pt x="1563914" y="2374759"/>
                  <a:pt x="1572052" y="2405033"/>
                  <a:pt x="1556657" y="2425559"/>
                </a:cubicBezTo>
                <a:cubicBezTo>
                  <a:pt x="1545556" y="2440361"/>
                  <a:pt x="1507311" y="2418655"/>
                  <a:pt x="1502228" y="2436445"/>
                </a:cubicBezTo>
                <a:cubicBezTo>
                  <a:pt x="1489231" y="2481935"/>
                  <a:pt x="1507246" y="2531014"/>
                  <a:pt x="1513114" y="2577959"/>
                </a:cubicBezTo>
                <a:cubicBezTo>
                  <a:pt x="1514537" y="2589345"/>
                  <a:pt x="1516832" y="2601657"/>
                  <a:pt x="1524000" y="2610617"/>
                </a:cubicBezTo>
                <a:cubicBezTo>
                  <a:pt x="1543996" y="2635613"/>
                  <a:pt x="1572678" y="2635018"/>
                  <a:pt x="1600200" y="2643274"/>
                </a:cubicBezTo>
                <a:cubicBezTo>
                  <a:pt x="1622181" y="2649868"/>
                  <a:pt x="1665514" y="2665045"/>
                  <a:pt x="1665514" y="2665045"/>
                </a:cubicBezTo>
                <a:cubicBezTo>
                  <a:pt x="1701800" y="2661416"/>
                  <a:pt x="1738328" y="2659704"/>
                  <a:pt x="1774371" y="2654159"/>
                </a:cubicBezTo>
                <a:cubicBezTo>
                  <a:pt x="1785712" y="2652414"/>
                  <a:pt x="1795554" y="2643274"/>
                  <a:pt x="1807028" y="2643274"/>
                </a:cubicBezTo>
                <a:cubicBezTo>
                  <a:pt x="1829100" y="2643274"/>
                  <a:pt x="1850571" y="2650531"/>
                  <a:pt x="1872343" y="2654159"/>
                </a:cubicBezTo>
                <a:cubicBezTo>
                  <a:pt x="1875971" y="2665045"/>
                  <a:pt x="1874268" y="2679649"/>
                  <a:pt x="1883228" y="2686817"/>
                </a:cubicBezTo>
                <a:cubicBezTo>
                  <a:pt x="1894910" y="2696163"/>
                  <a:pt x="1911902" y="2696050"/>
                  <a:pt x="1926771" y="2697702"/>
                </a:cubicBezTo>
                <a:cubicBezTo>
                  <a:pt x="1977389" y="2703326"/>
                  <a:pt x="2028371" y="2704959"/>
                  <a:pt x="2079171" y="2708588"/>
                </a:cubicBezTo>
                <a:cubicBezTo>
                  <a:pt x="2082800" y="2719474"/>
                  <a:pt x="2081943" y="2733131"/>
                  <a:pt x="2090057" y="2741245"/>
                </a:cubicBezTo>
                <a:cubicBezTo>
                  <a:pt x="2098171" y="2749359"/>
                  <a:pt x="2115546" y="2743171"/>
                  <a:pt x="2122714" y="2752131"/>
                </a:cubicBezTo>
                <a:cubicBezTo>
                  <a:pt x="2132060" y="2763814"/>
                  <a:pt x="2127707" y="2781923"/>
                  <a:pt x="2133600" y="2795674"/>
                </a:cubicBezTo>
                <a:cubicBezTo>
                  <a:pt x="2138754" y="2807699"/>
                  <a:pt x="2148114" y="2817445"/>
                  <a:pt x="2155371" y="2828331"/>
                </a:cubicBezTo>
                <a:cubicBezTo>
                  <a:pt x="2159000" y="2842845"/>
                  <a:pt x="2151637" y="2868696"/>
                  <a:pt x="2166257" y="2871874"/>
                </a:cubicBezTo>
                <a:cubicBezTo>
                  <a:pt x="2281036" y="2896826"/>
                  <a:pt x="2459067" y="2879426"/>
                  <a:pt x="2579914" y="2871874"/>
                </a:cubicBezTo>
                <a:cubicBezTo>
                  <a:pt x="2592425" y="2809321"/>
                  <a:pt x="2607376" y="2641130"/>
                  <a:pt x="2775857" y="2828331"/>
                </a:cubicBezTo>
                <a:cubicBezTo>
                  <a:pt x="2822041" y="2879647"/>
                  <a:pt x="2780493" y="2966404"/>
                  <a:pt x="2786743" y="3035159"/>
                </a:cubicBezTo>
                <a:cubicBezTo>
                  <a:pt x="2787782" y="3046587"/>
                  <a:pt x="2794000" y="3056931"/>
                  <a:pt x="2797628" y="3067817"/>
                </a:cubicBezTo>
                <a:cubicBezTo>
                  <a:pt x="2801257" y="3056931"/>
                  <a:pt x="2807247" y="3046564"/>
                  <a:pt x="2808514" y="3035159"/>
                </a:cubicBezTo>
                <a:cubicBezTo>
                  <a:pt x="2814538" y="2980943"/>
                  <a:pt x="2806170" y="2924794"/>
                  <a:pt x="2819400" y="2871874"/>
                </a:cubicBezTo>
                <a:cubicBezTo>
                  <a:pt x="2822573" y="2859182"/>
                  <a:pt x="2835858" y="2892576"/>
                  <a:pt x="2841171" y="2904531"/>
                </a:cubicBezTo>
                <a:cubicBezTo>
                  <a:pt x="2856319" y="2938613"/>
                  <a:pt x="2864780" y="2977195"/>
                  <a:pt x="2873828" y="3013388"/>
                </a:cubicBezTo>
                <a:cubicBezTo>
                  <a:pt x="2877457" y="3046045"/>
                  <a:pt x="2879312" y="3078948"/>
                  <a:pt x="2884714" y="3111359"/>
                </a:cubicBezTo>
                <a:cubicBezTo>
                  <a:pt x="2886600" y="3122678"/>
                  <a:pt x="2893714" y="3132698"/>
                  <a:pt x="2895600" y="3144017"/>
                </a:cubicBezTo>
                <a:cubicBezTo>
                  <a:pt x="2914830" y="3259400"/>
                  <a:pt x="2880998" y="3216502"/>
                  <a:pt x="2928257" y="3263759"/>
                </a:cubicBezTo>
                <a:cubicBezTo>
                  <a:pt x="2953657" y="3260131"/>
                  <a:pt x="2980116" y="3260988"/>
                  <a:pt x="3004457" y="3252874"/>
                </a:cubicBezTo>
                <a:cubicBezTo>
                  <a:pt x="3014194" y="3249628"/>
                  <a:pt x="3016326" y="3233802"/>
                  <a:pt x="3026228" y="3231102"/>
                </a:cubicBezTo>
                <a:cubicBezTo>
                  <a:pt x="3057928" y="3222456"/>
                  <a:pt x="3091543" y="3223845"/>
                  <a:pt x="3124200" y="3220217"/>
                </a:cubicBezTo>
                <a:cubicBezTo>
                  <a:pt x="3131457" y="3212960"/>
                  <a:pt x="3136234" y="3195200"/>
                  <a:pt x="3145971" y="3198445"/>
                </a:cubicBezTo>
                <a:cubicBezTo>
                  <a:pt x="3156857" y="3202073"/>
                  <a:pt x="3155656" y="3219691"/>
                  <a:pt x="3156857" y="3231102"/>
                </a:cubicBezTo>
                <a:cubicBezTo>
                  <a:pt x="3162947" y="3288953"/>
                  <a:pt x="3159883" y="3347637"/>
                  <a:pt x="3167743" y="3405274"/>
                </a:cubicBezTo>
                <a:cubicBezTo>
                  <a:pt x="3170844" y="3428013"/>
                  <a:pt x="3189514" y="3470588"/>
                  <a:pt x="3189514" y="3470588"/>
                </a:cubicBezTo>
                <a:cubicBezTo>
                  <a:pt x="3202160" y="3634978"/>
                  <a:pt x="3185440" y="3567222"/>
                  <a:pt x="3222171" y="3677417"/>
                </a:cubicBezTo>
                <a:lnTo>
                  <a:pt x="3233057" y="3710074"/>
                </a:lnTo>
                <a:cubicBezTo>
                  <a:pt x="3236686" y="3720960"/>
                  <a:pt x="3237578" y="3733184"/>
                  <a:pt x="3243943" y="3742731"/>
                </a:cubicBezTo>
                <a:lnTo>
                  <a:pt x="3265714" y="3775388"/>
                </a:lnTo>
                <a:cubicBezTo>
                  <a:pt x="3262085" y="3724588"/>
                  <a:pt x="3260779" y="3673569"/>
                  <a:pt x="3254828" y="3622988"/>
                </a:cubicBezTo>
                <a:cubicBezTo>
                  <a:pt x="3253487" y="3611592"/>
                  <a:pt x="3249846" y="3600170"/>
                  <a:pt x="3243943" y="3590331"/>
                </a:cubicBezTo>
                <a:cubicBezTo>
                  <a:pt x="3238663" y="3581530"/>
                  <a:pt x="3229428" y="3575816"/>
                  <a:pt x="3222171" y="3568559"/>
                </a:cubicBezTo>
                <a:cubicBezTo>
                  <a:pt x="3195532" y="3488640"/>
                  <a:pt x="3184173" y="3487018"/>
                  <a:pt x="3233057" y="3535902"/>
                </a:cubicBezTo>
                <a:cubicBezTo>
                  <a:pt x="3323886" y="3808380"/>
                  <a:pt x="3252731" y="3582958"/>
                  <a:pt x="3233057" y="4330559"/>
                </a:cubicBezTo>
                <a:cubicBezTo>
                  <a:pt x="3232476" y="4352623"/>
                  <a:pt x="3226500" y="4374231"/>
                  <a:pt x="3222171" y="4395874"/>
                </a:cubicBezTo>
                <a:cubicBezTo>
                  <a:pt x="3189700" y="4558226"/>
                  <a:pt x="3237691" y="4280973"/>
                  <a:pt x="3200400" y="4504731"/>
                </a:cubicBezTo>
                <a:cubicBezTo>
                  <a:pt x="3196771" y="4580931"/>
                  <a:pt x="3198976" y="4657634"/>
                  <a:pt x="3189514" y="4733331"/>
                </a:cubicBezTo>
                <a:cubicBezTo>
                  <a:pt x="3187891" y="4746313"/>
                  <a:pt x="3169593" y="4753037"/>
                  <a:pt x="3167743" y="4765988"/>
                </a:cubicBezTo>
                <a:cubicBezTo>
                  <a:pt x="3158492" y="4830746"/>
                  <a:pt x="3170333" y="4897919"/>
                  <a:pt x="3156857" y="4961931"/>
                </a:cubicBezTo>
                <a:cubicBezTo>
                  <a:pt x="3154493" y="4973159"/>
                  <a:pt x="3135649" y="4972054"/>
                  <a:pt x="3124200" y="4972817"/>
                </a:cubicBezTo>
                <a:cubicBezTo>
                  <a:pt x="3026378" y="4979338"/>
                  <a:pt x="2928257" y="4980074"/>
                  <a:pt x="2830285" y="4983702"/>
                </a:cubicBezTo>
                <a:cubicBezTo>
                  <a:pt x="2819399" y="4987331"/>
                  <a:pt x="2808661" y="4991436"/>
                  <a:pt x="2797628" y="4994588"/>
                </a:cubicBezTo>
                <a:cubicBezTo>
                  <a:pt x="2783243" y="4998698"/>
                  <a:pt x="2767836" y="4999581"/>
                  <a:pt x="2754085" y="5005474"/>
                </a:cubicBezTo>
                <a:cubicBezTo>
                  <a:pt x="2742060" y="5010628"/>
                  <a:pt x="2733383" y="5021932"/>
                  <a:pt x="2721428" y="5027245"/>
                </a:cubicBezTo>
                <a:cubicBezTo>
                  <a:pt x="2700457" y="5036566"/>
                  <a:pt x="2677885" y="5041760"/>
                  <a:pt x="2656114" y="5049017"/>
                </a:cubicBezTo>
                <a:cubicBezTo>
                  <a:pt x="2645228" y="5052646"/>
                  <a:pt x="2634931" y="5059809"/>
                  <a:pt x="2623457" y="5059902"/>
                </a:cubicBezTo>
                <a:lnTo>
                  <a:pt x="1284514" y="5070788"/>
                </a:lnTo>
                <a:cubicBezTo>
                  <a:pt x="1201057" y="5067159"/>
                  <a:pt x="1117084" y="5069855"/>
                  <a:pt x="1034143" y="5059902"/>
                </a:cubicBezTo>
                <a:cubicBezTo>
                  <a:pt x="1023953" y="5058679"/>
                  <a:pt x="1021551" y="5042721"/>
                  <a:pt x="1012371" y="5038131"/>
                </a:cubicBezTo>
                <a:cubicBezTo>
                  <a:pt x="998989" y="5031440"/>
                  <a:pt x="983213" y="5031355"/>
                  <a:pt x="968828" y="5027245"/>
                </a:cubicBezTo>
                <a:cubicBezTo>
                  <a:pt x="957795" y="5024093"/>
                  <a:pt x="947372" y="5018848"/>
                  <a:pt x="936171" y="5016359"/>
                </a:cubicBezTo>
                <a:cubicBezTo>
                  <a:pt x="695990" y="4962986"/>
                  <a:pt x="1000799" y="5037960"/>
                  <a:pt x="827314" y="4994588"/>
                </a:cubicBezTo>
                <a:cubicBezTo>
                  <a:pt x="696685" y="4998217"/>
                  <a:pt x="565952" y="4999107"/>
                  <a:pt x="435428" y="5005474"/>
                </a:cubicBezTo>
                <a:cubicBezTo>
                  <a:pt x="416948" y="5006375"/>
                  <a:pt x="399502" y="5016359"/>
                  <a:pt x="381000" y="5016359"/>
                </a:cubicBezTo>
                <a:cubicBezTo>
                  <a:pt x="311962" y="5016359"/>
                  <a:pt x="243114" y="5009102"/>
                  <a:pt x="174171" y="5005474"/>
                </a:cubicBezTo>
                <a:cubicBezTo>
                  <a:pt x="117444" y="4835297"/>
                  <a:pt x="190293" y="5064404"/>
                  <a:pt x="152400" y="4559159"/>
                </a:cubicBezTo>
                <a:cubicBezTo>
                  <a:pt x="151632" y="4548925"/>
                  <a:pt x="137885" y="4544645"/>
                  <a:pt x="130628" y="4537388"/>
                </a:cubicBezTo>
                <a:cubicBezTo>
                  <a:pt x="134257" y="4461188"/>
                  <a:pt x="135663" y="4384850"/>
                  <a:pt x="141514" y="4308788"/>
                </a:cubicBezTo>
                <a:cubicBezTo>
                  <a:pt x="142933" y="4290340"/>
                  <a:pt x="151949" y="4272856"/>
                  <a:pt x="152400" y="4254359"/>
                </a:cubicBezTo>
                <a:cubicBezTo>
                  <a:pt x="159213" y="3975019"/>
                  <a:pt x="156472" y="3695499"/>
                  <a:pt x="163285" y="3416159"/>
                </a:cubicBezTo>
                <a:cubicBezTo>
                  <a:pt x="163736" y="3397663"/>
                  <a:pt x="170157" y="3379792"/>
                  <a:pt x="174171" y="3361731"/>
                </a:cubicBezTo>
                <a:cubicBezTo>
                  <a:pt x="191191" y="3285142"/>
                  <a:pt x="177755" y="3349189"/>
                  <a:pt x="195943" y="3285531"/>
                </a:cubicBezTo>
                <a:cubicBezTo>
                  <a:pt x="200053" y="3271146"/>
                  <a:pt x="203200" y="3256502"/>
                  <a:pt x="206828" y="3241988"/>
                </a:cubicBezTo>
                <a:cubicBezTo>
                  <a:pt x="203200" y="3154902"/>
                  <a:pt x="204616" y="3067460"/>
                  <a:pt x="195943" y="2980731"/>
                </a:cubicBezTo>
                <a:cubicBezTo>
                  <a:pt x="193659" y="2957896"/>
                  <a:pt x="186901" y="2934512"/>
                  <a:pt x="174171" y="2915417"/>
                </a:cubicBezTo>
                <a:lnTo>
                  <a:pt x="130628" y="2850102"/>
                </a:lnTo>
                <a:cubicBezTo>
                  <a:pt x="127000" y="2835588"/>
                  <a:pt x="125636" y="2820310"/>
                  <a:pt x="119743" y="2806559"/>
                </a:cubicBezTo>
                <a:cubicBezTo>
                  <a:pt x="114589" y="2794534"/>
                  <a:pt x="102565" y="2786152"/>
                  <a:pt x="97971" y="2773902"/>
                </a:cubicBezTo>
                <a:cubicBezTo>
                  <a:pt x="91474" y="2756578"/>
                  <a:pt x="91572" y="2737424"/>
                  <a:pt x="87085" y="2719474"/>
                </a:cubicBezTo>
                <a:cubicBezTo>
                  <a:pt x="78071" y="2683417"/>
                  <a:pt x="75715" y="2686089"/>
                  <a:pt x="54428" y="2654159"/>
                </a:cubicBezTo>
                <a:cubicBezTo>
                  <a:pt x="50800" y="2636016"/>
                  <a:pt x="50039" y="2617055"/>
                  <a:pt x="43543" y="2599731"/>
                </a:cubicBezTo>
                <a:cubicBezTo>
                  <a:pt x="38949" y="2587481"/>
                  <a:pt x="25142" y="2579715"/>
                  <a:pt x="21771" y="2567074"/>
                </a:cubicBezTo>
                <a:cubicBezTo>
                  <a:pt x="10397" y="2524421"/>
                  <a:pt x="7257" y="2479988"/>
                  <a:pt x="0" y="2436445"/>
                </a:cubicBezTo>
                <a:cubicBezTo>
                  <a:pt x="3628" y="2338474"/>
                  <a:pt x="4364" y="2240352"/>
                  <a:pt x="10885" y="2142531"/>
                </a:cubicBezTo>
                <a:cubicBezTo>
                  <a:pt x="11648" y="2131082"/>
                  <a:pt x="15867" y="2119713"/>
                  <a:pt x="21771" y="2109874"/>
                </a:cubicBezTo>
                <a:cubicBezTo>
                  <a:pt x="27052" y="2101073"/>
                  <a:pt x="36286" y="2095359"/>
                  <a:pt x="43543" y="2088102"/>
                </a:cubicBezTo>
                <a:cubicBezTo>
                  <a:pt x="50800" y="2073588"/>
                  <a:pt x="57263" y="2058648"/>
                  <a:pt x="65314" y="2044559"/>
                </a:cubicBezTo>
                <a:cubicBezTo>
                  <a:pt x="71805" y="2033200"/>
                  <a:pt x="86409" y="2024967"/>
                  <a:pt x="87085" y="2011902"/>
                </a:cubicBezTo>
                <a:cubicBezTo>
                  <a:pt x="122405" y="1329041"/>
                  <a:pt x="33456" y="1606727"/>
                  <a:pt x="108857" y="1380531"/>
                </a:cubicBezTo>
                <a:cubicBezTo>
                  <a:pt x="112486" y="1271674"/>
                  <a:pt x="117649" y="1162857"/>
                  <a:pt x="119743" y="1053959"/>
                </a:cubicBezTo>
                <a:cubicBezTo>
                  <a:pt x="124906" y="785470"/>
                  <a:pt x="123655" y="516865"/>
                  <a:pt x="130628" y="248417"/>
                </a:cubicBezTo>
                <a:cubicBezTo>
                  <a:pt x="131145" y="228497"/>
                  <a:pt x="151688" y="196632"/>
                  <a:pt x="163285" y="183102"/>
                </a:cubicBezTo>
                <a:cubicBezTo>
                  <a:pt x="176643" y="167517"/>
                  <a:pt x="206828" y="139559"/>
                  <a:pt x="206828" y="139559"/>
                </a:cubicBezTo>
                <a:cubicBezTo>
                  <a:pt x="207997" y="129039"/>
                  <a:pt x="194819" y="19817"/>
                  <a:pt x="250371" y="19817"/>
                </a:cubicBezTo>
                <a:cubicBezTo>
                  <a:pt x="263454" y="19817"/>
                  <a:pt x="271326" y="35737"/>
                  <a:pt x="283028" y="41588"/>
                </a:cubicBezTo>
                <a:cubicBezTo>
                  <a:pt x="286274" y="43211"/>
                  <a:pt x="290285" y="41588"/>
                  <a:pt x="293914" y="41588"/>
                </a:cubicBezTo>
              </a:path>
            </a:pathLst>
          </a:custGeom>
          <a:solidFill>
            <a:srgbClr val="CC66FF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2862360" y="4283371"/>
            <a:ext cx="6161897" cy="2705258"/>
          </a:xfrm>
          <a:custGeom>
            <a:avLst/>
            <a:gdLst>
              <a:gd name="connsiteX0" fmla="*/ 163869 w 6161897"/>
              <a:gd name="connsiteY0" fmla="*/ 1017972 h 2705258"/>
              <a:gd name="connsiteX1" fmla="*/ 261840 w 6161897"/>
              <a:gd name="connsiteY1" fmla="*/ 1028858 h 2705258"/>
              <a:gd name="connsiteX2" fmla="*/ 272726 w 6161897"/>
              <a:gd name="connsiteY2" fmla="*/ 1061515 h 2705258"/>
              <a:gd name="connsiteX3" fmla="*/ 348926 w 6161897"/>
              <a:gd name="connsiteY3" fmla="*/ 1083286 h 2705258"/>
              <a:gd name="connsiteX4" fmla="*/ 359811 w 6161897"/>
              <a:gd name="connsiteY4" fmla="*/ 1115943 h 2705258"/>
              <a:gd name="connsiteX5" fmla="*/ 381583 w 6161897"/>
              <a:gd name="connsiteY5" fmla="*/ 1137715 h 2705258"/>
              <a:gd name="connsiteX6" fmla="*/ 490440 w 6161897"/>
              <a:gd name="connsiteY6" fmla="*/ 1170372 h 2705258"/>
              <a:gd name="connsiteX7" fmla="*/ 533983 w 6161897"/>
              <a:gd name="connsiteY7" fmla="*/ 1181258 h 2705258"/>
              <a:gd name="connsiteX8" fmla="*/ 675497 w 6161897"/>
              <a:gd name="connsiteY8" fmla="*/ 1170372 h 2705258"/>
              <a:gd name="connsiteX9" fmla="*/ 686383 w 6161897"/>
              <a:gd name="connsiteY9" fmla="*/ 1072400 h 2705258"/>
              <a:gd name="connsiteX10" fmla="*/ 904097 w 6161897"/>
              <a:gd name="connsiteY10" fmla="*/ 1061515 h 2705258"/>
              <a:gd name="connsiteX11" fmla="*/ 936754 w 6161897"/>
              <a:gd name="connsiteY11" fmla="*/ 1007086 h 2705258"/>
              <a:gd name="connsiteX12" fmla="*/ 947640 w 6161897"/>
              <a:gd name="connsiteY12" fmla="*/ 963543 h 2705258"/>
              <a:gd name="connsiteX13" fmla="*/ 1023840 w 6161897"/>
              <a:gd name="connsiteY13" fmla="*/ 920000 h 2705258"/>
              <a:gd name="connsiteX14" fmla="*/ 1045611 w 6161897"/>
              <a:gd name="connsiteY14" fmla="*/ 887343 h 2705258"/>
              <a:gd name="connsiteX15" fmla="*/ 1034726 w 6161897"/>
              <a:gd name="connsiteY15" fmla="*/ 854686 h 2705258"/>
              <a:gd name="connsiteX16" fmla="*/ 1067383 w 6161897"/>
              <a:gd name="connsiteY16" fmla="*/ 843800 h 2705258"/>
              <a:gd name="connsiteX17" fmla="*/ 1132697 w 6161897"/>
              <a:gd name="connsiteY17" fmla="*/ 832915 h 2705258"/>
              <a:gd name="connsiteX18" fmla="*/ 1067383 w 6161897"/>
              <a:gd name="connsiteY18" fmla="*/ 745829 h 2705258"/>
              <a:gd name="connsiteX19" fmla="*/ 1056497 w 6161897"/>
              <a:gd name="connsiteY19" fmla="*/ 713172 h 2705258"/>
              <a:gd name="connsiteX20" fmla="*/ 1023840 w 6161897"/>
              <a:gd name="connsiteY20" fmla="*/ 702286 h 2705258"/>
              <a:gd name="connsiteX21" fmla="*/ 1012954 w 6161897"/>
              <a:gd name="connsiteY21" fmla="*/ 669629 h 2705258"/>
              <a:gd name="connsiteX22" fmla="*/ 1023840 w 6161897"/>
              <a:gd name="connsiteY22" fmla="*/ 636972 h 2705258"/>
              <a:gd name="connsiteX23" fmla="*/ 1056497 w 6161897"/>
              <a:gd name="connsiteY23" fmla="*/ 626086 h 2705258"/>
              <a:gd name="connsiteX24" fmla="*/ 1132697 w 6161897"/>
              <a:gd name="connsiteY24" fmla="*/ 615200 h 2705258"/>
              <a:gd name="connsiteX25" fmla="*/ 1154469 w 6161897"/>
              <a:gd name="connsiteY25" fmla="*/ 593429 h 2705258"/>
              <a:gd name="connsiteX26" fmla="*/ 1176240 w 6161897"/>
              <a:gd name="connsiteY26" fmla="*/ 626086 h 2705258"/>
              <a:gd name="connsiteX27" fmla="*/ 1187126 w 6161897"/>
              <a:gd name="connsiteY27" fmla="*/ 669629 h 2705258"/>
              <a:gd name="connsiteX28" fmla="*/ 1404840 w 6161897"/>
              <a:gd name="connsiteY28" fmla="*/ 680515 h 2705258"/>
              <a:gd name="connsiteX29" fmla="*/ 1470154 w 6161897"/>
              <a:gd name="connsiteY29" fmla="*/ 680515 h 2705258"/>
              <a:gd name="connsiteX30" fmla="*/ 1502811 w 6161897"/>
              <a:gd name="connsiteY30" fmla="*/ 691400 h 2705258"/>
              <a:gd name="connsiteX31" fmla="*/ 1557240 w 6161897"/>
              <a:gd name="connsiteY31" fmla="*/ 734943 h 2705258"/>
              <a:gd name="connsiteX32" fmla="*/ 1633440 w 6161897"/>
              <a:gd name="connsiteY32" fmla="*/ 745829 h 2705258"/>
              <a:gd name="connsiteX33" fmla="*/ 1644326 w 6161897"/>
              <a:gd name="connsiteY33" fmla="*/ 778486 h 2705258"/>
              <a:gd name="connsiteX34" fmla="*/ 1709640 w 6161897"/>
              <a:gd name="connsiteY34" fmla="*/ 778486 h 2705258"/>
              <a:gd name="connsiteX35" fmla="*/ 1720526 w 6161897"/>
              <a:gd name="connsiteY35" fmla="*/ 745829 h 2705258"/>
              <a:gd name="connsiteX36" fmla="*/ 1764069 w 6161897"/>
              <a:gd name="connsiteY36" fmla="*/ 811143 h 2705258"/>
              <a:gd name="connsiteX37" fmla="*/ 1851154 w 6161897"/>
              <a:gd name="connsiteY37" fmla="*/ 822029 h 2705258"/>
              <a:gd name="connsiteX38" fmla="*/ 1894697 w 6161897"/>
              <a:gd name="connsiteY38" fmla="*/ 811143 h 2705258"/>
              <a:gd name="connsiteX39" fmla="*/ 1938240 w 6161897"/>
              <a:gd name="connsiteY39" fmla="*/ 767600 h 2705258"/>
              <a:gd name="connsiteX40" fmla="*/ 1949126 w 6161897"/>
              <a:gd name="connsiteY40" fmla="*/ 800258 h 2705258"/>
              <a:gd name="connsiteX41" fmla="*/ 2155954 w 6161897"/>
              <a:gd name="connsiteY41" fmla="*/ 811143 h 2705258"/>
              <a:gd name="connsiteX42" fmla="*/ 2166840 w 6161897"/>
              <a:gd name="connsiteY42" fmla="*/ 778486 h 2705258"/>
              <a:gd name="connsiteX43" fmla="*/ 2177726 w 6161897"/>
              <a:gd name="connsiteY43" fmla="*/ 734943 h 2705258"/>
              <a:gd name="connsiteX44" fmla="*/ 2253926 w 6161897"/>
              <a:gd name="connsiteY44" fmla="*/ 724058 h 2705258"/>
              <a:gd name="connsiteX45" fmla="*/ 2373669 w 6161897"/>
              <a:gd name="connsiteY45" fmla="*/ 647858 h 2705258"/>
              <a:gd name="connsiteX46" fmla="*/ 2395440 w 6161897"/>
              <a:gd name="connsiteY46" fmla="*/ 582543 h 2705258"/>
              <a:gd name="connsiteX47" fmla="*/ 2526069 w 6161897"/>
              <a:gd name="connsiteY47" fmla="*/ 560772 h 2705258"/>
              <a:gd name="connsiteX48" fmla="*/ 2678469 w 6161897"/>
              <a:gd name="connsiteY48" fmla="*/ 549886 h 2705258"/>
              <a:gd name="connsiteX49" fmla="*/ 2689354 w 6161897"/>
              <a:gd name="connsiteY49" fmla="*/ 462800 h 2705258"/>
              <a:gd name="connsiteX50" fmla="*/ 2754669 w 6161897"/>
              <a:gd name="connsiteY50" fmla="*/ 441029 h 2705258"/>
              <a:gd name="connsiteX51" fmla="*/ 2787326 w 6161897"/>
              <a:gd name="connsiteY51" fmla="*/ 419258 h 2705258"/>
              <a:gd name="connsiteX52" fmla="*/ 2830869 w 6161897"/>
              <a:gd name="connsiteY52" fmla="*/ 408372 h 2705258"/>
              <a:gd name="connsiteX53" fmla="*/ 2841754 w 6161897"/>
              <a:gd name="connsiteY53" fmla="*/ 375715 h 2705258"/>
              <a:gd name="connsiteX54" fmla="*/ 2852640 w 6161897"/>
              <a:gd name="connsiteY54" fmla="*/ 332172 h 2705258"/>
              <a:gd name="connsiteX55" fmla="*/ 2874411 w 6161897"/>
              <a:gd name="connsiteY55" fmla="*/ 310400 h 2705258"/>
              <a:gd name="connsiteX56" fmla="*/ 2896183 w 6161897"/>
              <a:gd name="connsiteY56" fmla="*/ 277743 h 2705258"/>
              <a:gd name="connsiteX57" fmla="*/ 2907069 w 6161897"/>
              <a:gd name="connsiteY57" fmla="*/ 190658 h 2705258"/>
              <a:gd name="connsiteX58" fmla="*/ 2950611 w 6161897"/>
              <a:gd name="connsiteY58" fmla="*/ 201543 h 2705258"/>
              <a:gd name="connsiteX59" fmla="*/ 3015926 w 6161897"/>
              <a:gd name="connsiteY59" fmla="*/ 212429 h 2705258"/>
              <a:gd name="connsiteX60" fmla="*/ 3135669 w 6161897"/>
              <a:gd name="connsiteY60" fmla="*/ 201543 h 2705258"/>
              <a:gd name="connsiteX61" fmla="*/ 3146554 w 6161897"/>
              <a:gd name="connsiteY61" fmla="*/ 125343 h 2705258"/>
              <a:gd name="connsiteX62" fmla="*/ 3494897 w 6161897"/>
              <a:gd name="connsiteY62" fmla="*/ 136229 h 2705258"/>
              <a:gd name="connsiteX63" fmla="*/ 3538440 w 6161897"/>
              <a:gd name="connsiteY63" fmla="*/ 147115 h 2705258"/>
              <a:gd name="connsiteX64" fmla="*/ 3614640 w 6161897"/>
              <a:gd name="connsiteY64" fmla="*/ 168886 h 2705258"/>
              <a:gd name="connsiteX65" fmla="*/ 3745269 w 6161897"/>
              <a:gd name="connsiteY65" fmla="*/ 190658 h 2705258"/>
              <a:gd name="connsiteX66" fmla="*/ 3799697 w 6161897"/>
              <a:gd name="connsiteY66" fmla="*/ 136229 h 2705258"/>
              <a:gd name="connsiteX67" fmla="*/ 3875897 w 6161897"/>
              <a:gd name="connsiteY67" fmla="*/ 125343 h 2705258"/>
              <a:gd name="connsiteX68" fmla="*/ 3886783 w 6161897"/>
              <a:gd name="connsiteY68" fmla="*/ 92686 h 2705258"/>
              <a:gd name="connsiteX69" fmla="*/ 3919440 w 6161897"/>
              <a:gd name="connsiteY69" fmla="*/ 70915 h 2705258"/>
              <a:gd name="connsiteX70" fmla="*/ 3941211 w 6161897"/>
              <a:gd name="connsiteY70" fmla="*/ 49143 h 2705258"/>
              <a:gd name="connsiteX71" fmla="*/ 3952097 w 6161897"/>
              <a:gd name="connsiteY71" fmla="*/ 16486 h 2705258"/>
              <a:gd name="connsiteX72" fmla="*/ 4082726 w 6161897"/>
              <a:gd name="connsiteY72" fmla="*/ 49143 h 2705258"/>
              <a:gd name="connsiteX73" fmla="*/ 4158926 w 6161897"/>
              <a:gd name="connsiteY73" fmla="*/ 114458 h 2705258"/>
              <a:gd name="connsiteX74" fmla="*/ 4169811 w 6161897"/>
              <a:gd name="connsiteY74" fmla="*/ 147115 h 2705258"/>
              <a:gd name="connsiteX75" fmla="*/ 4213354 w 6161897"/>
              <a:gd name="connsiteY75" fmla="*/ 158000 h 2705258"/>
              <a:gd name="connsiteX76" fmla="*/ 4267783 w 6161897"/>
              <a:gd name="connsiteY76" fmla="*/ 168886 h 2705258"/>
              <a:gd name="connsiteX77" fmla="*/ 4365754 w 6161897"/>
              <a:gd name="connsiteY77" fmla="*/ 212429 h 2705258"/>
              <a:gd name="connsiteX78" fmla="*/ 4376640 w 6161897"/>
              <a:gd name="connsiteY78" fmla="*/ 245086 h 2705258"/>
              <a:gd name="connsiteX79" fmla="*/ 4409297 w 6161897"/>
              <a:gd name="connsiteY79" fmla="*/ 255972 h 2705258"/>
              <a:gd name="connsiteX80" fmla="*/ 4485497 w 6161897"/>
              <a:gd name="connsiteY80" fmla="*/ 288629 h 2705258"/>
              <a:gd name="connsiteX81" fmla="*/ 4507269 w 6161897"/>
              <a:gd name="connsiteY81" fmla="*/ 310400 h 2705258"/>
              <a:gd name="connsiteX82" fmla="*/ 4518154 w 6161897"/>
              <a:gd name="connsiteY82" fmla="*/ 343058 h 2705258"/>
              <a:gd name="connsiteX83" fmla="*/ 4703211 w 6161897"/>
              <a:gd name="connsiteY83" fmla="*/ 375715 h 2705258"/>
              <a:gd name="connsiteX84" fmla="*/ 4724983 w 6161897"/>
              <a:gd name="connsiteY84" fmla="*/ 397486 h 2705258"/>
              <a:gd name="connsiteX85" fmla="*/ 4735869 w 6161897"/>
              <a:gd name="connsiteY85" fmla="*/ 430143 h 2705258"/>
              <a:gd name="connsiteX86" fmla="*/ 4779411 w 6161897"/>
              <a:gd name="connsiteY86" fmla="*/ 495458 h 2705258"/>
              <a:gd name="connsiteX87" fmla="*/ 4812069 w 6161897"/>
              <a:gd name="connsiteY87" fmla="*/ 506343 h 2705258"/>
              <a:gd name="connsiteX88" fmla="*/ 4855611 w 6161897"/>
              <a:gd name="connsiteY88" fmla="*/ 626086 h 2705258"/>
              <a:gd name="connsiteX89" fmla="*/ 4866497 w 6161897"/>
              <a:gd name="connsiteY89" fmla="*/ 756715 h 2705258"/>
              <a:gd name="connsiteX90" fmla="*/ 4877383 w 6161897"/>
              <a:gd name="connsiteY90" fmla="*/ 789372 h 2705258"/>
              <a:gd name="connsiteX91" fmla="*/ 4910040 w 6161897"/>
              <a:gd name="connsiteY91" fmla="*/ 800258 h 2705258"/>
              <a:gd name="connsiteX92" fmla="*/ 4953583 w 6161897"/>
              <a:gd name="connsiteY92" fmla="*/ 865572 h 2705258"/>
              <a:gd name="connsiteX93" fmla="*/ 4975354 w 6161897"/>
              <a:gd name="connsiteY93" fmla="*/ 930886 h 2705258"/>
              <a:gd name="connsiteX94" fmla="*/ 4986240 w 6161897"/>
              <a:gd name="connsiteY94" fmla="*/ 963543 h 2705258"/>
              <a:gd name="connsiteX95" fmla="*/ 5029783 w 6161897"/>
              <a:gd name="connsiteY95" fmla="*/ 1007086 h 2705258"/>
              <a:gd name="connsiteX96" fmla="*/ 5040669 w 6161897"/>
              <a:gd name="connsiteY96" fmla="*/ 1050629 h 2705258"/>
              <a:gd name="connsiteX97" fmla="*/ 5073326 w 6161897"/>
              <a:gd name="connsiteY97" fmla="*/ 1115943 h 2705258"/>
              <a:gd name="connsiteX98" fmla="*/ 5105983 w 6161897"/>
              <a:gd name="connsiteY98" fmla="*/ 1181258 h 2705258"/>
              <a:gd name="connsiteX99" fmla="*/ 5182183 w 6161897"/>
              <a:gd name="connsiteY99" fmla="*/ 1213915 h 2705258"/>
              <a:gd name="connsiteX100" fmla="*/ 5214840 w 6161897"/>
              <a:gd name="connsiteY100" fmla="*/ 1246572 h 2705258"/>
              <a:gd name="connsiteX101" fmla="*/ 5280154 w 6161897"/>
              <a:gd name="connsiteY101" fmla="*/ 1268343 h 2705258"/>
              <a:gd name="connsiteX102" fmla="*/ 5301926 w 6161897"/>
              <a:gd name="connsiteY102" fmla="*/ 1301000 h 2705258"/>
              <a:gd name="connsiteX103" fmla="*/ 5345469 w 6161897"/>
              <a:gd name="connsiteY103" fmla="*/ 1344543 h 2705258"/>
              <a:gd name="connsiteX104" fmla="*/ 5367240 w 6161897"/>
              <a:gd name="connsiteY104" fmla="*/ 1409858 h 2705258"/>
              <a:gd name="connsiteX105" fmla="*/ 5378126 w 6161897"/>
              <a:gd name="connsiteY105" fmla="*/ 1475172 h 2705258"/>
              <a:gd name="connsiteX106" fmla="*/ 5476097 w 6161897"/>
              <a:gd name="connsiteY106" fmla="*/ 1529600 h 2705258"/>
              <a:gd name="connsiteX107" fmla="*/ 5486983 w 6161897"/>
              <a:gd name="connsiteY107" fmla="*/ 1594915 h 2705258"/>
              <a:gd name="connsiteX108" fmla="*/ 5508754 w 6161897"/>
              <a:gd name="connsiteY108" fmla="*/ 1627572 h 2705258"/>
              <a:gd name="connsiteX109" fmla="*/ 5530526 w 6161897"/>
              <a:gd name="connsiteY109" fmla="*/ 1714658 h 2705258"/>
              <a:gd name="connsiteX110" fmla="*/ 5563183 w 6161897"/>
              <a:gd name="connsiteY110" fmla="*/ 1736429 h 2705258"/>
              <a:gd name="connsiteX111" fmla="*/ 5584954 w 6161897"/>
              <a:gd name="connsiteY111" fmla="*/ 1769086 h 2705258"/>
              <a:gd name="connsiteX112" fmla="*/ 5606726 w 6161897"/>
              <a:gd name="connsiteY112" fmla="*/ 1790858 h 2705258"/>
              <a:gd name="connsiteX113" fmla="*/ 5628497 w 6161897"/>
              <a:gd name="connsiteY113" fmla="*/ 1856172 h 2705258"/>
              <a:gd name="connsiteX114" fmla="*/ 5639383 w 6161897"/>
              <a:gd name="connsiteY114" fmla="*/ 1888829 h 2705258"/>
              <a:gd name="connsiteX115" fmla="*/ 5672040 w 6161897"/>
              <a:gd name="connsiteY115" fmla="*/ 1943258 h 2705258"/>
              <a:gd name="connsiteX116" fmla="*/ 5704697 w 6161897"/>
              <a:gd name="connsiteY116" fmla="*/ 1954143 h 2705258"/>
              <a:gd name="connsiteX117" fmla="*/ 5759126 w 6161897"/>
              <a:gd name="connsiteY117" fmla="*/ 1997686 h 2705258"/>
              <a:gd name="connsiteX118" fmla="*/ 5780897 w 6161897"/>
              <a:gd name="connsiteY118" fmla="*/ 2019458 h 2705258"/>
              <a:gd name="connsiteX119" fmla="*/ 5802669 w 6161897"/>
              <a:gd name="connsiteY119" fmla="*/ 2084772 h 2705258"/>
              <a:gd name="connsiteX120" fmla="*/ 5835326 w 6161897"/>
              <a:gd name="connsiteY120" fmla="*/ 2106543 h 2705258"/>
              <a:gd name="connsiteX121" fmla="*/ 5889754 w 6161897"/>
              <a:gd name="connsiteY121" fmla="*/ 2150086 h 2705258"/>
              <a:gd name="connsiteX122" fmla="*/ 5922411 w 6161897"/>
              <a:gd name="connsiteY122" fmla="*/ 2160972 h 2705258"/>
              <a:gd name="connsiteX123" fmla="*/ 5944183 w 6161897"/>
              <a:gd name="connsiteY123" fmla="*/ 2269829 h 2705258"/>
              <a:gd name="connsiteX124" fmla="*/ 5976840 w 6161897"/>
              <a:gd name="connsiteY124" fmla="*/ 2367800 h 2705258"/>
              <a:gd name="connsiteX125" fmla="*/ 5987726 w 6161897"/>
              <a:gd name="connsiteY125" fmla="*/ 2411343 h 2705258"/>
              <a:gd name="connsiteX126" fmla="*/ 6020383 w 6161897"/>
              <a:gd name="connsiteY126" fmla="*/ 2422229 h 2705258"/>
              <a:gd name="connsiteX127" fmla="*/ 6085697 w 6161897"/>
              <a:gd name="connsiteY127" fmla="*/ 2509315 h 2705258"/>
              <a:gd name="connsiteX128" fmla="*/ 6151011 w 6161897"/>
              <a:gd name="connsiteY128" fmla="*/ 2552858 h 2705258"/>
              <a:gd name="connsiteX129" fmla="*/ 6161897 w 6161897"/>
              <a:gd name="connsiteY129" fmla="*/ 2585515 h 2705258"/>
              <a:gd name="connsiteX130" fmla="*/ 6096583 w 6161897"/>
              <a:gd name="connsiteY130" fmla="*/ 2607286 h 2705258"/>
              <a:gd name="connsiteX131" fmla="*/ 6074811 w 6161897"/>
              <a:gd name="connsiteY131" fmla="*/ 2629058 h 2705258"/>
              <a:gd name="connsiteX132" fmla="*/ 5258383 w 6161897"/>
              <a:gd name="connsiteY132" fmla="*/ 2639943 h 2705258"/>
              <a:gd name="connsiteX133" fmla="*/ 5029783 w 6161897"/>
              <a:gd name="connsiteY133" fmla="*/ 2650829 h 2705258"/>
              <a:gd name="connsiteX134" fmla="*/ 4986240 w 6161897"/>
              <a:gd name="connsiteY134" fmla="*/ 2661715 h 2705258"/>
              <a:gd name="connsiteX135" fmla="*/ 4757640 w 6161897"/>
              <a:gd name="connsiteY135" fmla="*/ 2650829 h 2705258"/>
              <a:gd name="connsiteX136" fmla="*/ 4724983 w 6161897"/>
              <a:gd name="connsiteY136" fmla="*/ 2639943 h 2705258"/>
              <a:gd name="connsiteX137" fmla="*/ 4681440 w 6161897"/>
              <a:gd name="connsiteY137" fmla="*/ 2618172 h 2705258"/>
              <a:gd name="connsiteX138" fmla="*/ 4474611 w 6161897"/>
              <a:gd name="connsiteY138" fmla="*/ 2629058 h 2705258"/>
              <a:gd name="connsiteX139" fmla="*/ 3527554 w 6161897"/>
              <a:gd name="connsiteY139" fmla="*/ 2639943 h 2705258"/>
              <a:gd name="connsiteX140" fmla="*/ 3451354 w 6161897"/>
              <a:gd name="connsiteY140" fmla="*/ 2661715 h 2705258"/>
              <a:gd name="connsiteX141" fmla="*/ 3386040 w 6161897"/>
              <a:gd name="connsiteY141" fmla="*/ 2683486 h 2705258"/>
              <a:gd name="connsiteX142" fmla="*/ 3298954 w 6161897"/>
              <a:gd name="connsiteY142" fmla="*/ 2705258 h 2705258"/>
              <a:gd name="connsiteX143" fmla="*/ 2819983 w 6161897"/>
              <a:gd name="connsiteY143" fmla="*/ 2694372 h 2705258"/>
              <a:gd name="connsiteX144" fmla="*/ 2743783 w 6161897"/>
              <a:gd name="connsiteY144" fmla="*/ 2639943 h 2705258"/>
              <a:gd name="connsiteX145" fmla="*/ 2678469 w 6161897"/>
              <a:gd name="connsiteY145" fmla="*/ 2607286 h 2705258"/>
              <a:gd name="connsiteX146" fmla="*/ 2656697 w 6161897"/>
              <a:gd name="connsiteY146" fmla="*/ 2585515 h 2705258"/>
              <a:gd name="connsiteX147" fmla="*/ 2602269 w 6161897"/>
              <a:gd name="connsiteY147" fmla="*/ 2574629 h 2705258"/>
              <a:gd name="connsiteX148" fmla="*/ 2558726 w 6161897"/>
              <a:gd name="connsiteY148" fmla="*/ 2563743 h 2705258"/>
              <a:gd name="connsiteX149" fmla="*/ 2188611 w 6161897"/>
              <a:gd name="connsiteY149" fmla="*/ 2574629 h 2705258"/>
              <a:gd name="connsiteX150" fmla="*/ 2155954 w 6161897"/>
              <a:gd name="connsiteY150" fmla="*/ 2585515 h 2705258"/>
              <a:gd name="connsiteX151" fmla="*/ 1927354 w 6161897"/>
              <a:gd name="connsiteY151" fmla="*/ 2596400 h 2705258"/>
              <a:gd name="connsiteX152" fmla="*/ 1557240 w 6161897"/>
              <a:gd name="connsiteY152" fmla="*/ 2618172 h 2705258"/>
              <a:gd name="connsiteX153" fmla="*/ 1481040 w 6161897"/>
              <a:gd name="connsiteY153" fmla="*/ 2629058 h 2705258"/>
              <a:gd name="connsiteX154" fmla="*/ 11469 w 6161897"/>
              <a:gd name="connsiteY154" fmla="*/ 2618172 h 2705258"/>
              <a:gd name="connsiteX155" fmla="*/ 22354 w 6161897"/>
              <a:gd name="connsiteY155" fmla="*/ 2585515 h 2705258"/>
              <a:gd name="connsiteX156" fmla="*/ 33240 w 6161897"/>
              <a:gd name="connsiteY156" fmla="*/ 2531086 h 2705258"/>
              <a:gd name="connsiteX157" fmla="*/ 120326 w 6161897"/>
              <a:gd name="connsiteY157" fmla="*/ 2498429 h 2705258"/>
              <a:gd name="connsiteX158" fmla="*/ 76783 w 6161897"/>
              <a:gd name="connsiteY158" fmla="*/ 2476658 h 2705258"/>
              <a:gd name="connsiteX159" fmla="*/ 44126 w 6161897"/>
              <a:gd name="connsiteY159" fmla="*/ 2465772 h 2705258"/>
              <a:gd name="connsiteX160" fmla="*/ 76783 w 6161897"/>
              <a:gd name="connsiteY160" fmla="*/ 2411343 h 2705258"/>
              <a:gd name="connsiteX161" fmla="*/ 87669 w 6161897"/>
              <a:gd name="connsiteY161" fmla="*/ 2378686 h 2705258"/>
              <a:gd name="connsiteX162" fmla="*/ 120326 w 6161897"/>
              <a:gd name="connsiteY162" fmla="*/ 2367800 h 2705258"/>
              <a:gd name="connsiteX163" fmla="*/ 131211 w 6161897"/>
              <a:gd name="connsiteY163" fmla="*/ 2248058 h 2705258"/>
              <a:gd name="connsiteX164" fmla="*/ 142097 w 6161897"/>
              <a:gd name="connsiteY164" fmla="*/ 2182743 h 2705258"/>
              <a:gd name="connsiteX165" fmla="*/ 163869 w 6161897"/>
              <a:gd name="connsiteY165" fmla="*/ 2150086 h 2705258"/>
              <a:gd name="connsiteX166" fmla="*/ 163869 w 6161897"/>
              <a:gd name="connsiteY166" fmla="*/ 1965029 h 2705258"/>
              <a:gd name="connsiteX167" fmla="*/ 174754 w 6161897"/>
              <a:gd name="connsiteY167" fmla="*/ 1932372 h 2705258"/>
              <a:gd name="connsiteX168" fmla="*/ 196526 w 6161897"/>
              <a:gd name="connsiteY168" fmla="*/ 1899715 h 2705258"/>
              <a:gd name="connsiteX169" fmla="*/ 207411 w 6161897"/>
              <a:gd name="connsiteY169" fmla="*/ 1355429 h 2705258"/>
              <a:gd name="connsiteX170" fmla="*/ 185640 w 6161897"/>
              <a:gd name="connsiteY170" fmla="*/ 1224800 h 2705258"/>
              <a:gd name="connsiteX171" fmla="*/ 163869 w 6161897"/>
              <a:gd name="connsiteY171" fmla="*/ 1192143 h 2705258"/>
              <a:gd name="connsiteX172" fmla="*/ 131211 w 6161897"/>
              <a:gd name="connsiteY172" fmla="*/ 1050629 h 2705258"/>
              <a:gd name="connsiteX173" fmla="*/ 120326 w 6161897"/>
              <a:gd name="connsiteY173" fmla="*/ 1017972 h 2705258"/>
              <a:gd name="connsiteX174" fmla="*/ 218297 w 6161897"/>
              <a:gd name="connsiteY174" fmla="*/ 1028858 h 2705258"/>
              <a:gd name="connsiteX175" fmla="*/ 261840 w 6161897"/>
              <a:gd name="connsiteY175" fmla="*/ 1039743 h 27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6161897" h="2705258">
                <a:moveTo>
                  <a:pt x="163869" y="1017972"/>
                </a:moveTo>
                <a:cubicBezTo>
                  <a:pt x="196526" y="1021601"/>
                  <a:pt x="231332" y="1016655"/>
                  <a:pt x="261840" y="1028858"/>
                </a:cubicBezTo>
                <a:cubicBezTo>
                  <a:pt x="272494" y="1033120"/>
                  <a:pt x="264612" y="1053401"/>
                  <a:pt x="272726" y="1061515"/>
                </a:cubicBezTo>
                <a:cubicBezTo>
                  <a:pt x="277930" y="1066719"/>
                  <a:pt x="348552" y="1083193"/>
                  <a:pt x="348926" y="1083286"/>
                </a:cubicBezTo>
                <a:cubicBezTo>
                  <a:pt x="352554" y="1094172"/>
                  <a:pt x="353908" y="1106104"/>
                  <a:pt x="359811" y="1115943"/>
                </a:cubicBezTo>
                <a:cubicBezTo>
                  <a:pt x="365091" y="1124744"/>
                  <a:pt x="373569" y="1131304"/>
                  <a:pt x="381583" y="1137715"/>
                </a:cubicBezTo>
                <a:cubicBezTo>
                  <a:pt x="426805" y="1173892"/>
                  <a:pt x="418515" y="1157294"/>
                  <a:pt x="490440" y="1170372"/>
                </a:cubicBezTo>
                <a:cubicBezTo>
                  <a:pt x="505160" y="1173048"/>
                  <a:pt x="519469" y="1177629"/>
                  <a:pt x="533983" y="1181258"/>
                </a:cubicBezTo>
                <a:cubicBezTo>
                  <a:pt x="581154" y="1177629"/>
                  <a:pt x="636999" y="1197871"/>
                  <a:pt x="675497" y="1170372"/>
                </a:cubicBezTo>
                <a:cubicBezTo>
                  <a:pt x="702235" y="1151273"/>
                  <a:pt x="656717" y="1086527"/>
                  <a:pt x="686383" y="1072400"/>
                </a:cubicBezTo>
                <a:cubicBezTo>
                  <a:pt x="751987" y="1041160"/>
                  <a:pt x="831526" y="1065143"/>
                  <a:pt x="904097" y="1061515"/>
                </a:cubicBezTo>
                <a:cubicBezTo>
                  <a:pt x="931455" y="1034157"/>
                  <a:pt x="925449" y="1046654"/>
                  <a:pt x="936754" y="1007086"/>
                </a:cubicBezTo>
                <a:cubicBezTo>
                  <a:pt x="940864" y="992701"/>
                  <a:pt x="938944" y="975717"/>
                  <a:pt x="947640" y="963543"/>
                </a:cubicBezTo>
                <a:cubicBezTo>
                  <a:pt x="968234" y="934711"/>
                  <a:pt x="994291" y="929850"/>
                  <a:pt x="1023840" y="920000"/>
                </a:cubicBezTo>
                <a:cubicBezTo>
                  <a:pt x="1031097" y="909114"/>
                  <a:pt x="1043460" y="900248"/>
                  <a:pt x="1045611" y="887343"/>
                </a:cubicBezTo>
                <a:cubicBezTo>
                  <a:pt x="1047497" y="876025"/>
                  <a:pt x="1029594" y="864949"/>
                  <a:pt x="1034726" y="854686"/>
                </a:cubicBezTo>
                <a:cubicBezTo>
                  <a:pt x="1039858" y="844423"/>
                  <a:pt x="1056182" y="846289"/>
                  <a:pt x="1067383" y="843800"/>
                </a:cubicBezTo>
                <a:cubicBezTo>
                  <a:pt x="1088929" y="839012"/>
                  <a:pt x="1110926" y="836543"/>
                  <a:pt x="1132697" y="832915"/>
                </a:cubicBezTo>
                <a:cubicBezTo>
                  <a:pt x="1106909" y="807125"/>
                  <a:pt x="1079691" y="782753"/>
                  <a:pt x="1067383" y="745829"/>
                </a:cubicBezTo>
                <a:cubicBezTo>
                  <a:pt x="1063754" y="734943"/>
                  <a:pt x="1064611" y="721286"/>
                  <a:pt x="1056497" y="713172"/>
                </a:cubicBezTo>
                <a:cubicBezTo>
                  <a:pt x="1048383" y="705058"/>
                  <a:pt x="1034726" y="705915"/>
                  <a:pt x="1023840" y="702286"/>
                </a:cubicBezTo>
                <a:cubicBezTo>
                  <a:pt x="1020211" y="691400"/>
                  <a:pt x="1012954" y="681104"/>
                  <a:pt x="1012954" y="669629"/>
                </a:cubicBezTo>
                <a:cubicBezTo>
                  <a:pt x="1012954" y="658154"/>
                  <a:pt x="1015726" y="645086"/>
                  <a:pt x="1023840" y="636972"/>
                </a:cubicBezTo>
                <a:cubicBezTo>
                  <a:pt x="1031954" y="628858"/>
                  <a:pt x="1045245" y="628336"/>
                  <a:pt x="1056497" y="626086"/>
                </a:cubicBezTo>
                <a:cubicBezTo>
                  <a:pt x="1081657" y="621054"/>
                  <a:pt x="1107297" y="618829"/>
                  <a:pt x="1132697" y="615200"/>
                </a:cubicBezTo>
                <a:cubicBezTo>
                  <a:pt x="1139954" y="607943"/>
                  <a:pt x="1144512" y="590940"/>
                  <a:pt x="1154469" y="593429"/>
                </a:cubicBezTo>
                <a:cubicBezTo>
                  <a:pt x="1167161" y="596602"/>
                  <a:pt x="1171086" y="614061"/>
                  <a:pt x="1176240" y="626086"/>
                </a:cubicBezTo>
                <a:cubicBezTo>
                  <a:pt x="1182133" y="639837"/>
                  <a:pt x="1172572" y="666164"/>
                  <a:pt x="1187126" y="669629"/>
                </a:cubicBezTo>
                <a:cubicBezTo>
                  <a:pt x="1257812" y="686459"/>
                  <a:pt x="1332269" y="676886"/>
                  <a:pt x="1404840" y="680515"/>
                </a:cubicBezTo>
                <a:cubicBezTo>
                  <a:pt x="1491925" y="709542"/>
                  <a:pt x="1383069" y="680515"/>
                  <a:pt x="1470154" y="680515"/>
                </a:cubicBezTo>
                <a:cubicBezTo>
                  <a:pt x="1481628" y="680515"/>
                  <a:pt x="1491925" y="687772"/>
                  <a:pt x="1502811" y="691400"/>
                </a:cubicBezTo>
                <a:cubicBezTo>
                  <a:pt x="1516906" y="705495"/>
                  <a:pt x="1537622" y="729058"/>
                  <a:pt x="1557240" y="734943"/>
                </a:cubicBezTo>
                <a:cubicBezTo>
                  <a:pt x="1581816" y="742316"/>
                  <a:pt x="1608040" y="742200"/>
                  <a:pt x="1633440" y="745829"/>
                </a:cubicBezTo>
                <a:cubicBezTo>
                  <a:pt x="1637069" y="756715"/>
                  <a:pt x="1636212" y="770372"/>
                  <a:pt x="1644326" y="778486"/>
                </a:cubicBezTo>
                <a:cubicBezTo>
                  <a:pt x="1666098" y="800258"/>
                  <a:pt x="1687868" y="785744"/>
                  <a:pt x="1709640" y="778486"/>
                </a:cubicBezTo>
                <a:cubicBezTo>
                  <a:pt x="1713269" y="767600"/>
                  <a:pt x="1709051" y="745829"/>
                  <a:pt x="1720526" y="745829"/>
                </a:cubicBezTo>
                <a:cubicBezTo>
                  <a:pt x="1791093" y="745829"/>
                  <a:pt x="1726105" y="794270"/>
                  <a:pt x="1764069" y="811143"/>
                </a:cubicBezTo>
                <a:cubicBezTo>
                  <a:pt x="1790802" y="823024"/>
                  <a:pt x="1822126" y="818400"/>
                  <a:pt x="1851154" y="822029"/>
                </a:cubicBezTo>
                <a:cubicBezTo>
                  <a:pt x="1865668" y="818400"/>
                  <a:pt x="1885119" y="822636"/>
                  <a:pt x="1894697" y="811143"/>
                </a:cubicBezTo>
                <a:cubicBezTo>
                  <a:pt x="1940388" y="756314"/>
                  <a:pt x="1867841" y="744135"/>
                  <a:pt x="1938240" y="767600"/>
                </a:cubicBezTo>
                <a:cubicBezTo>
                  <a:pt x="1941869" y="778486"/>
                  <a:pt x="1941958" y="791298"/>
                  <a:pt x="1949126" y="800258"/>
                </a:cubicBezTo>
                <a:cubicBezTo>
                  <a:pt x="1994157" y="856547"/>
                  <a:pt x="2128910" y="812833"/>
                  <a:pt x="2155954" y="811143"/>
                </a:cubicBezTo>
                <a:cubicBezTo>
                  <a:pt x="2159583" y="800257"/>
                  <a:pt x="2163688" y="789519"/>
                  <a:pt x="2166840" y="778486"/>
                </a:cubicBezTo>
                <a:cubicBezTo>
                  <a:pt x="2170950" y="764101"/>
                  <a:pt x="2165039" y="742872"/>
                  <a:pt x="2177726" y="734943"/>
                </a:cubicBezTo>
                <a:cubicBezTo>
                  <a:pt x="2199484" y="721345"/>
                  <a:pt x="2228526" y="727686"/>
                  <a:pt x="2253926" y="724058"/>
                </a:cubicBezTo>
                <a:cubicBezTo>
                  <a:pt x="2286087" y="627571"/>
                  <a:pt x="2252888" y="661277"/>
                  <a:pt x="2373669" y="647858"/>
                </a:cubicBezTo>
                <a:cubicBezTo>
                  <a:pt x="2380926" y="626086"/>
                  <a:pt x="2373668" y="589800"/>
                  <a:pt x="2395440" y="582543"/>
                </a:cubicBezTo>
                <a:cubicBezTo>
                  <a:pt x="2455524" y="562516"/>
                  <a:pt x="2427417" y="569351"/>
                  <a:pt x="2526069" y="560772"/>
                </a:cubicBezTo>
                <a:cubicBezTo>
                  <a:pt x="2576807" y="556360"/>
                  <a:pt x="2627669" y="553515"/>
                  <a:pt x="2678469" y="549886"/>
                </a:cubicBezTo>
                <a:cubicBezTo>
                  <a:pt x="2682097" y="520857"/>
                  <a:pt x="2672578" y="486766"/>
                  <a:pt x="2689354" y="462800"/>
                </a:cubicBezTo>
                <a:cubicBezTo>
                  <a:pt x="2702515" y="443999"/>
                  <a:pt x="2735574" y="453759"/>
                  <a:pt x="2754669" y="441029"/>
                </a:cubicBezTo>
                <a:cubicBezTo>
                  <a:pt x="2765555" y="433772"/>
                  <a:pt x="2775301" y="424412"/>
                  <a:pt x="2787326" y="419258"/>
                </a:cubicBezTo>
                <a:cubicBezTo>
                  <a:pt x="2801077" y="413365"/>
                  <a:pt x="2816355" y="412001"/>
                  <a:pt x="2830869" y="408372"/>
                </a:cubicBezTo>
                <a:cubicBezTo>
                  <a:pt x="2834497" y="397486"/>
                  <a:pt x="2838602" y="386748"/>
                  <a:pt x="2841754" y="375715"/>
                </a:cubicBezTo>
                <a:cubicBezTo>
                  <a:pt x="2845864" y="361330"/>
                  <a:pt x="2845949" y="345554"/>
                  <a:pt x="2852640" y="332172"/>
                </a:cubicBezTo>
                <a:cubicBezTo>
                  <a:pt x="2857230" y="322992"/>
                  <a:pt x="2868000" y="318414"/>
                  <a:pt x="2874411" y="310400"/>
                </a:cubicBezTo>
                <a:cubicBezTo>
                  <a:pt x="2882584" y="300184"/>
                  <a:pt x="2888926" y="288629"/>
                  <a:pt x="2896183" y="277743"/>
                </a:cubicBezTo>
                <a:cubicBezTo>
                  <a:pt x="2899812" y="248715"/>
                  <a:pt x="2890065" y="214463"/>
                  <a:pt x="2907069" y="190658"/>
                </a:cubicBezTo>
                <a:cubicBezTo>
                  <a:pt x="2915765" y="178484"/>
                  <a:pt x="2935941" y="198609"/>
                  <a:pt x="2950611" y="201543"/>
                </a:cubicBezTo>
                <a:cubicBezTo>
                  <a:pt x="2972254" y="205872"/>
                  <a:pt x="2994154" y="208800"/>
                  <a:pt x="3015926" y="212429"/>
                </a:cubicBezTo>
                <a:cubicBezTo>
                  <a:pt x="3055840" y="208800"/>
                  <a:pt x="3102321" y="223775"/>
                  <a:pt x="3135669" y="201543"/>
                </a:cubicBezTo>
                <a:cubicBezTo>
                  <a:pt x="3157018" y="187311"/>
                  <a:pt x="3121310" y="129933"/>
                  <a:pt x="3146554" y="125343"/>
                </a:cubicBezTo>
                <a:cubicBezTo>
                  <a:pt x="3260851" y="104562"/>
                  <a:pt x="3378783" y="132600"/>
                  <a:pt x="3494897" y="136229"/>
                </a:cubicBezTo>
                <a:cubicBezTo>
                  <a:pt x="3509411" y="139858"/>
                  <a:pt x="3524055" y="143005"/>
                  <a:pt x="3538440" y="147115"/>
                </a:cubicBezTo>
                <a:cubicBezTo>
                  <a:pt x="3647758" y="178348"/>
                  <a:pt x="3478516" y="134854"/>
                  <a:pt x="3614640" y="168886"/>
                </a:cubicBezTo>
                <a:cubicBezTo>
                  <a:pt x="3635039" y="230082"/>
                  <a:pt x="3625140" y="235706"/>
                  <a:pt x="3745269" y="190658"/>
                </a:cubicBezTo>
                <a:cubicBezTo>
                  <a:pt x="3769293" y="181649"/>
                  <a:pt x="3774297" y="139858"/>
                  <a:pt x="3799697" y="136229"/>
                </a:cubicBezTo>
                <a:lnTo>
                  <a:pt x="3875897" y="125343"/>
                </a:lnTo>
                <a:cubicBezTo>
                  <a:pt x="3879526" y="114457"/>
                  <a:pt x="3879615" y="101646"/>
                  <a:pt x="3886783" y="92686"/>
                </a:cubicBezTo>
                <a:cubicBezTo>
                  <a:pt x="3894956" y="82470"/>
                  <a:pt x="3909224" y="79088"/>
                  <a:pt x="3919440" y="70915"/>
                </a:cubicBezTo>
                <a:cubicBezTo>
                  <a:pt x="3927454" y="64504"/>
                  <a:pt x="3933954" y="56400"/>
                  <a:pt x="3941211" y="49143"/>
                </a:cubicBezTo>
                <a:cubicBezTo>
                  <a:pt x="3944840" y="38257"/>
                  <a:pt x="3940808" y="18539"/>
                  <a:pt x="3952097" y="16486"/>
                </a:cubicBezTo>
                <a:cubicBezTo>
                  <a:pt x="4042772" y="0"/>
                  <a:pt x="4043159" y="9578"/>
                  <a:pt x="4082726" y="49143"/>
                </a:cubicBezTo>
                <a:cubicBezTo>
                  <a:pt x="4104341" y="157227"/>
                  <a:pt x="4067723" y="62342"/>
                  <a:pt x="4158926" y="114458"/>
                </a:cubicBezTo>
                <a:cubicBezTo>
                  <a:pt x="4168889" y="120151"/>
                  <a:pt x="4160851" y="139947"/>
                  <a:pt x="4169811" y="147115"/>
                </a:cubicBezTo>
                <a:cubicBezTo>
                  <a:pt x="4181494" y="156461"/>
                  <a:pt x="4198749" y="154755"/>
                  <a:pt x="4213354" y="158000"/>
                </a:cubicBezTo>
                <a:cubicBezTo>
                  <a:pt x="4231416" y="162014"/>
                  <a:pt x="4249640" y="165257"/>
                  <a:pt x="4267783" y="168886"/>
                </a:cubicBezTo>
                <a:cubicBezTo>
                  <a:pt x="4292748" y="243780"/>
                  <a:pt x="4254974" y="163193"/>
                  <a:pt x="4365754" y="212429"/>
                </a:cubicBezTo>
                <a:cubicBezTo>
                  <a:pt x="4376240" y="217089"/>
                  <a:pt x="4368526" y="236972"/>
                  <a:pt x="4376640" y="245086"/>
                </a:cubicBezTo>
                <a:cubicBezTo>
                  <a:pt x="4384754" y="253200"/>
                  <a:pt x="4398411" y="252343"/>
                  <a:pt x="4409297" y="255972"/>
                </a:cubicBezTo>
                <a:cubicBezTo>
                  <a:pt x="4458462" y="305135"/>
                  <a:pt x="4395207" y="249934"/>
                  <a:pt x="4485497" y="288629"/>
                </a:cubicBezTo>
                <a:cubicBezTo>
                  <a:pt x="4494930" y="292672"/>
                  <a:pt x="4500012" y="303143"/>
                  <a:pt x="4507269" y="310400"/>
                </a:cubicBezTo>
                <a:cubicBezTo>
                  <a:pt x="4510897" y="321286"/>
                  <a:pt x="4512250" y="333218"/>
                  <a:pt x="4518154" y="343058"/>
                </a:cubicBezTo>
                <a:cubicBezTo>
                  <a:pt x="4553353" y="401724"/>
                  <a:pt x="4663337" y="373057"/>
                  <a:pt x="4703211" y="375715"/>
                </a:cubicBezTo>
                <a:cubicBezTo>
                  <a:pt x="4710468" y="382972"/>
                  <a:pt x="4719702" y="388685"/>
                  <a:pt x="4724983" y="397486"/>
                </a:cubicBezTo>
                <a:cubicBezTo>
                  <a:pt x="4730887" y="407325"/>
                  <a:pt x="4731349" y="419596"/>
                  <a:pt x="4735869" y="430143"/>
                </a:cubicBezTo>
                <a:cubicBezTo>
                  <a:pt x="4745029" y="451517"/>
                  <a:pt x="4757044" y="482038"/>
                  <a:pt x="4779411" y="495458"/>
                </a:cubicBezTo>
                <a:cubicBezTo>
                  <a:pt x="4789251" y="501362"/>
                  <a:pt x="4801183" y="502715"/>
                  <a:pt x="4812069" y="506343"/>
                </a:cubicBezTo>
                <a:cubicBezTo>
                  <a:pt x="4837013" y="606121"/>
                  <a:pt x="4817242" y="568532"/>
                  <a:pt x="4855611" y="626086"/>
                </a:cubicBezTo>
                <a:cubicBezTo>
                  <a:pt x="4859240" y="669629"/>
                  <a:pt x="4860722" y="713404"/>
                  <a:pt x="4866497" y="756715"/>
                </a:cubicBezTo>
                <a:cubicBezTo>
                  <a:pt x="4868014" y="768089"/>
                  <a:pt x="4869269" y="781258"/>
                  <a:pt x="4877383" y="789372"/>
                </a:cubicBezTo>
                <a:cubicBezTo>
                  <a:pt x="4885497" y="797486"/>
                  <a:pt x="4899154" y="796629"/>
                  <a:pt x="4910040" y="800258"/>
                </a:cubicBezTo>
                <a:cubicBezTo>
                  <a:pt x="4946056" y="908301"/>
                  <a:pt x="4885629" y="743254"/>
                  <a:pt x="4953583" y="865572"/>
                </a:cubicBezTo>
                <a:cubicBezTo>
                  <a:pt x="4964728" y="885633"/>
                  <a:pt x="4968097" y="909115"/>
                  <a:pt x="4975354" y="930886"/>
                </a:cubicBezTo>
                <a:cubicBezTo>
                  <a:pt x="4978983" y="941772"/>
                  <a:pt x="4978126" y="955429"/>
                  <a:pt x="4986240" y="963543"/>
                </a:cubicBezTo>
                <a:lnTo>
                  <a:pt x="5029783" y="1007086"/>
                </a:lnTo>
                <a:cubicBezTo>
                  <a:pt x="5033412" y="1021600"/>
                  <a:pt x="5034776" y="1036878"/>
                  <a:pt x="5040669" y="1050629"/>
                </a:cubicBezTo>
                <a:cubicBezTo>
                  <a:pt x="5081558" y="1146036"/>
                  <a:pt x="5047118" y="1024212"/>
                  <a:pt x="5073326" y="1115943"/>
                </a:cubicBezTo>
                <a:cubicBezTo>
                  <a:pt x="5082502" y="1148061"/>
                  <a:pt x="5076512" y="1163575"/>
                  <a:pt x="5105983" y="1181258"/>
                </a:cubicBezTo>
                <a:cubicBezTo>
                  <a:pt x="5194823" y="1234561"/>
                  <a:pt x="5070693" y="1134279"/>
                  <a:pt x="5182183" y="1213915"/>
                </a:cubicBezTo>
                <a:cubicBezTo>
                  <a:pt x="5194710" y="1222863"/>
                  <a:pt x="5201383" y="1239096"/>
                  <a:pt x="5214840" y="1246572"/>
                </a:cubicBezTo>
                <a:cubicBezTo>
                  <a:pt x="5234901" y="1257717"/>
                  <a:pt x="5280154" y="1268343"/>
                  <a:pt x="5280154" y="1268343"/>
                </a:cubicBezTo>
                <a:cubicBezTo>
                  <a:pt x="5287411" y="1279229"/>
                  <a:pt x="5293412" y="1291067"/>
                  <a:pt x="5301926" y="1301000"/>
                </a:cubicBezTo>
                <a:cubicBezTo>
                  <a:pt x="5315284" y="1316585"/>
                  <a:pt x="5345469" y="1344543"/>
                  <a:pt x="5345469" y="1344543"/>
                </a:cubicBezTo>
                <a:cubicBezTo>
                  <a:pt x="5352726" y="1366315"/>
                  <a:pt x="5363467" y="1387221"/>
                  <a:pt x="5367240" y="1409858"/>
                </a:cubicBezTo>
                <a:cubicBezTo>
                  <a:pt x="5370869" y="1431629"/>
                  <a:pt x="5365469" y="1457090"/>
                  <a:pt x="5378126" y="1475172"/>
                </a:cubicBezTo>
                <a:cubicBezTo>
                  <a:pt x="5400911" y="1507722"/>
                  <a:pt x="5441453" y="1518053"/>
                  <a:pt x="5476097" y="1529600"/>
                </a:cubicBezTo>
                <a:cubicBezTo>
                  <a:pt x="5479726" y="1551372"/>
                  <a:pt x="5480003" y="1573976"/>
                  <a:pt x="5486983" y="1594915"/>
                </a:cubicBezTo>
                <a:cubicBezTo>
                  <a:pt x="5491120" y="1607327"/>
                  <a:pt x="5504160" y="1615322"/>
                  <a:pt x="5508754" y="1627572"/>
                </a:cubicBezTo>
                <a:cubicBezTo>
                  <a:pt x="5510189" y="1631399"/>
                  <a:pt x="5521046" y="1702808"/>
                  <a:pt x="5530526" y="1714658"/>
                </a:cubicBezTo>
                <a:cubicBezTo>
                  <a:pt x="5538699" y="1724874"/>
                  <a:pt x="5552297" y="1729172"/>
                  <a:pt x="5563183" y="1736429"/>
                </a:cubicBezTo>
                <a:cubicBezTo>
                  <a:pt x="5570440" y="1747315"/>
                  <a:pt x="5576781" y="1758870"/>
                  <a:pt x="5584954" y="1769086"/>
                </a:cubicBezTo>
                <a:cubicBezTo>
                  <a:pt x="5591365" y="1777100"/>
                  <a:pt x="5602136" y="1781678"/>
                  <a:pt x="5606726" y="1790858"/>
                </a:cubicBezTo>
                <a:cubicBezTo>
                  <a:pt x="5616989" y="1811384"/>
                  <a:pt x="5621240" y="1834401"/>
                  <a:pt x="5628497" y="1856172"/>
                </a:cubicBezTo>
                <a:lnTo>
                  <a:pt x="5639383" y="1888829"/>
                </a:lnTo>
                <a:cubicBezTo>
                  <a:pt x="5647945" y="1914515"/>
                  <a:pt x="5647137" y="1928316"/>
                  <a:pt x="5672040" y="1943258"/>
                </a:cubicBezTo>
                <a:cubicBezTo>
                  <a:pt x="5681879" y="1949162"/>
                  <a:pt x="5693811" y="1950515"/>
                  <a:pt x="5704697" y="1954143"/>
                </a:cubicBezTo>
                <a:cubicBezTo>
                  <a:pt x="5757270" y="2006716"/>
                  <a:pt x="5690459" y="1942752"/>
                  <a:pt x="5759126" y="1997686"/>
                </a:cubicBezTo>
                <a:cubicBezTo>
                  <a:pt x="5767140" y="2004097"/>
                  <a:pt x="5773640" y="2012201"/>
                  <a:pt x="5780897" y="2019458"/>
                </a:cubicBezTo>
                <a:cubicBezTo>
                  <a:pt x="5788154" y="2041229"/>
                  <a:pt x="5783574" y="2072042"/>
                  <a:pt x="5802669" y="2084772"/>
                </a:cubicBezTo>
                <a:cubicBezTo>
                  <a:pt x="5813555" y="2092029"/>
                  <a:pt x="5825110" y="2098370"/>
                  <a:pt x="5835326" y="2106543"/>
                </a:cubicBezTo>
                <a:cubicBezTo>
                  <a:pt x="5869079" y="2133546"/>
                  <a:pt x="5845075" y="2127747"/>
                  <a:pt x="5889754" y="2150086"/>
                </a:cubicBezTo>
                <a:cubicBezTo>
                  <a:pt x="5900017" y="2155218"/>
                  <a:pt x="5911525" y="2157343"/>
                  <a:pt x="5922411" y="2160972"/>
                </a:cubicBezTo>
                <a:cubicBezTo>
                  <a:pt x="5952597" y="2251529"/>
                  <a:pt x="5906660" y="2107231"/>
                  <a:pt x="5944183" y="2269829"/>
                </a:cubicBezTo>
                <a:cubicBezTo>
                  <a:pt x="5976844" y="2411361"/>
                  <a:pt x="5955066" y="2280705"/>
                  <a:pt x="5976840" y="2367800"/>
                </a:cubicBezTo>
                <a:cubicBezTo>
                  <a:pt x="5980469" y="2382314"/>
                  <a:pt x="5978380" y="2399660"/>
                  <a:pt x="5987726" y="2411343"/>
                </a:cubicBezTo>
                <a:cubicBezTo>
                  <a:pt x="5994894" y="2420303"/>
                  <a:pt x="6009497" y="2418600"/>
                  <a:pt x="6020383" y="2422229"/>
                </a:cubicBezTo>
                <a:cubicBezTo>
                  <a:pt x="6069619" y="2496082"/>
                  <a:pt x="6045424" y="2469040"/>
                  <a:pt x="6085697" y="2509315"/>
                </a:cubicBezTo>
                <a:cubicBezTo>
                  <a:pt x="6110581" y="2583965"/>
                  <a:pt x="6072195" y="2500314"/>
                  <a:pt x="6151011" y="2552858"/>
                </a:cubicBezTo>
                <a:cubicBezTo>
                  <a:pt x="6160558" y="2559223"/>
                  <a:pt x="6158268" y="2574629"/>
                  <a:pt x="6161897" y="2585515"/>
                </a:cubicBezTo>
                <a:cubicBezTo>
                  <a:pt x="6140126" y="2592772"/>
                  <a:pt x="6112810" y="2591059"/>
                  <a:pt x="6096583" y="2607286"/>
                </a:cubicBezTo>
                <a:cubicBezTo>
                  <a:pt x="6089326" y="2614543"/>
                  <a:pt x="6085067" y="2628658"/>
                  <a:pt x="6074811" y="2629058"/>
                </a:cubicBezTo>
                <a:cubicBezTo>
                  <a:pt x="5802850" y="2639654"/>
                  <a:pt x="5530526" y="2636315"/>
                  <a:pt x="5258383" y="2639943"/>
                </a:cubicBezTo>
                <a:cubicBezTo>
                  <a:pt x="5182183" y="2643572"/>
                  <a:pt x="5105826" y="2644745"/>
                  <a:pt x="5029783" y="2650829"/>
                </a:cubicBezTo>
                <a:cubicBezTo>
                  <a:pt x="5014870" y="2652022"/>
                  <a:pt x="5001201" y="2661715"/>
                  <a:pt x="4986240" y="2661715"/>
                </a:cubicBezTo>
                <a:cubicBezTo>
                  <a:pt x="4909954" y="2661715"/>
                  <a:pt x="4833840" y="2654458"/>
                  <a:pt x="4757640" y="2650829"/>
                </a:cubicBezTo>
                <a:cubicBezTo>
                  <a:pt x="4746754" y="2647200"/>
                  <a:pt x="4735530" y="2644463"/>
                  <a:pt x="4724983" y="2639943"/>
                </a:cubicBezTo>
                <a:cubicBezTo>
                  <a:pt x="4710068" y="2633551"/>
                  <a:pt x="4697652" y="2618877"/>
                  <a:pt x="4681440" y="2618172"/>
                </a:cubicBezTo>
                <a:cubicBezTo>
                  <a:pt x="4612467" y="2615173"/>
                  <a:pt x="4543637" y="2627756"/>
                  <a:pt x="4474611" y="2629058"/>
                </a:cubicBezTo>
                <a:lnTo>
                  <a:pt x="3527554" y="2639943"/>
                </a:lnTo>
                <a:cubicBezTo>
                  <a:pt x="3417833" y="2676518"/>
                  <a:pt x="3588003" y="2620720"/>
                  <a:pt x="3451354" y="2661715"/>
                </a:cubicBezTo>
                <a:cubicBezTo>
                  <a:pt x="3429373" y="2668309"/>
                  <a:pt x="3408304" y="2677920"/>
                  <a:pt x="3386040" y="2683486"/>
                </a:cubicBezTo>
                <a:lnTo>
                  <a:pt x="3298954" y="2705258"/>
                </a:lnTo>
                <a:lnTo>
                  <a:pt x="2819983" y="2694372"/>
                </a:lnTo>
                <a:cubicBezTo>
                  <a:pt x="2776718" y="2692531"/>
                  <a:pt x="2779581" y="2663808"/>
                  <a:pt x="2743783" y="2639943"/>
                </a:cubicBezTo>
                <a:cubicBezTo>
                  <a:pt x="2701579" y="2611807"/>
                  <a:pt x="2723537" y="2622309"/>
                  <a:pt x="2678469" y="2607286"/>
                </a:cubicBezTo>
                <a:cubicBezTo>
                  <a:pt x="2671212" y="2600029"/>
                  <a:pt x="2666130" y="2589558"/>
                  <a:pt x="2656697" y="2585515"/>
                </a:cubicBezTo>
                <a:cubicBezTo>
                  <a:pt x="2639691" y="2578227"/>
                  <a:pt x="2620330" y="2578643"/>
                  <a:pt x="2602269" y="2574629"/>
                </a:cubicBezTo>
                <a:cubicBezTo>
                  <a:pt x="2587664" y="2571383"/>
                  <a:pt x="2573240" y="2567372"/>
                  <a:pt x="2558726" y="2563743"/>
                </a:cubicBezTo>
                <a:cubicBezTo>
                  <a:pt x="2435354" y="2567372"/>
                  <a:pt x="2311856" y="2567967"/>
                  <a:pt x="2188611" y="2574629"/>
                </a:cubicBezTo>
                <a:cubicBezTo>
                  <a:pt x="2177153" y="2575248"/>
                  <a:pt x="2167389" y="2584562"/>
                  <a:pt x="2155954" y="2585515"/>
                </a:cubicBezTo>
                <a:cubicBezTo>
                  <a:pt x="2079931" y="2591850"/>
                  <a:pt x="2003554" y="2592772"/>
                  <a:pt x="1927354" y="2596400"/>
                </a:cubicBezTo>
                <a:cubicBezTo>
                  <a:pt x="1747875" y="2626314"/>
                  <a:pt x="1948048" y="2595840"/>
                  <a:pt x="1557240" y="2618172"/>
                </a:cubicBezTo>
                <a:cubicBezTo>
                  <a:pt x="1531624" y="2619636"/>
                  <a:pt x="1506440" y="2625429"/>
                  <a:pt x="1481040" y="2629058"/>
                </a:cubicBezTo>
                <a:lnTo>
                  <a:pt x="11469" y="2618172"/>
                </a:lnTo>
                <a:cubicBezTo>
                  <a:pt x="0" y="2617830"/>
                  <a:pt x="19571" y="2596647"/>
                  <a:pt x="22354" y="2585515"/>
                </a:cubicBezTo>
                <a:cubicBezTo>
                  <a:pt x="26841" y="2567565"/>
                  <a:pt x="24060" y="2547150"/>
                  <a:pt x="33240" y="2531086"/>
                </a:cubicBezTo>
                <a:cubicBezTo>
                  <a:pt x="47707" y="2505769"/>
                  <a:pt x="100565" y="2502381"/>
                  <a:pt x="120326" y="2498429"/>
                </a:cubicBezTo>
                <a:cubicBezTo>
                  <a:pt x="105812" y="2491172"/>
                  <a:pt x="91698" y="2483050"/>
                  <a:pt x="76783" y="2476658"/>
                </a:cubicBezTo>
                <a:cubicBezTo>
                  <a:pt x="66236" y="2472138"/>
                  <a:pt x="49258" y="2476035"/>
                  <a:pt x="44126" y="2465772"/>
                </a:cubicBezTo>
                <a:cubicBezTo>
                  <a:pt x="34705" y="2446930"/>
                  <a:pt x="67963" y="2420163"/>
                  <a:pt x="76783" y="2411343"/>
                </a:cubicBezTo>
                <a:cubicBezTo>
                  <a:pt x="80412" y="2400457"/>
                  <a:pt x="79555" y="2386800"/>
                  <a:pt x="87669" y="2378686"/>
                </a:cubicBezTo>
                <a:cubicBezTo>
                  <a:pt x="95783" y="2370572"/>
                  <a:pt x="116697" y="2378686"/>
                  <a:pt x="120326" y="2367800"/>
                </a:cubicBezTo>
                <a:cubicBezTo>
                  <a:pt x="133000" y="2329778"/>
                  <a:pt x="126528" y="2287862"/>
                  <a:pt x="131211" y="2248058"/>
                </a:cubicBezTo>
                <a:cubicBezTo>
                  <a:pt x="133790" y="2226137"/>
                  <a:pt x="135117" y="2203682"/>
                  <a:pt x="142097" y="2182743"/>
                </a:cubicBezTo>
                <a:cubicBezTo>
                  <a:pt x="146234" y="2170331"/>
                  <a:pt x="156612" y="2160972"/>
                  <a:pt x="163869" y="2150086"/>
                </a:cubicBezTo>
                <a:cubicBezTo>
                  <a:pt x="151600" y="2051939"/>
                  <a:pt x="146728" y="2067879"/>
                  <a:pt x="163869" y="1965029"/>
                </a:cubicBezTo>
                <a:cubicBezTo>
                  <a:pt x="165755" y="1953711"/>
                  <a:pt x="169622" y="1942635"/>
                  <a:pt x="174754" y="1932372"/>
                </a:cubicBezTo>
                <a:cubicBezTo>
                  <a:pt x="180605" y="1920670"/>
                  <a:pt x="189269" y="1910601"/>
                  <a:pt x="196526" y="1899715"/>
                </a:cubicBezTo>
                <a:cubicBezTo>
                  <a:pt x="200154" y="1718286"/>
                  <a:pt x="207411" y="1536894"/>
                  <a:pt x="207411" y="1355429"/>
                </a:cubicBezTo>
                <a:cubicBezTo>
                  <a:pt x="207411" y="1331281"/>
                  <a:pt x="202673" y="1258866"/>
                  <a:pt x="185640" y="1224800"/>
                </a:cubicBezTo>
                <a:cubicBezTo>
                  <a:pt x="179789" y="1213098"/>
                  <a:pt x="171126" y="1203029"/>
                  <a:pt x="163869" y="1192143"/>
                </a:cubicBezTo>
                <a:cubicBezTo>
                  <a:pt x="149737" y="1093219"/>
                  <a:pt x="161098" y="1140289"/>
                  <a:pt x="131211" y="1050629"/>
                </a:cubicBezTo>
                <a:lnTo>
                  <a:pt x="120326" y="1017972"/>
                </a:lnTo>
                <a:cubicBezTo>
                  <a:pt x="180199" y="998014"/>
                  <a:pt x="131208" y="1007087"/>
                  <a:pt x="218297" y="1028858"/>
                </a:cubicBezTo>
                <a:lnTo>
                  <a:pt x="261840" y="1039743"/>
                </a:lnTo>
              </a:path>
            </a:pathLst>
          </a:custGeom>
          <a:solidFill>
            <a:srgbClr val="CCFFCC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44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6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76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9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2021-2022\Опыт работы по краеведению\Материалы\Курская област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728663"/>
            <a:ext cx="9201150" cy="5400675"/>
          </a:xfrm>
          <a:prstGeom prst="rect">
            <a:avLst/>
          </a:prstGeom>
          <a:noFill/>
        </p:spPr>
      </p:pic>
      <p:pic>
        <p:nvPicPr>
          <p:cNvPr id="1027" name="Picture 3" descr="D:\2021-2022\Опыт работы по краеведению\Материалы\г.Курск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9201150" cy="5400675"/>
          </a:xfrm>
          <a:prstGeom prst="rect">
            <a:avLst/>
          </a:prstGeom>
          <a:noFill/>
        </p:spPr>
      </p:pic>
      <p:pic>
        <p:nvPicPr>
          <p:cNvPr id="1028" name="Picture 4" descr="D:\2021-2022\Опыт работы по краеведению\Материалы\Названия районо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9201150" cy="5400675"/>
          </a:xfrm>
          <a:prstGeom prst="rect">
            <a:avLst/>
          </a:prstGeom>
          <a:noFill/>
        </p:spPr>
      </p:pic>
      <p:sp>
        <p:nvSpPr>
          <p:cNvPr id="7" name="Полилиния 6"/>
          <p:cNvSpPr/>
          <p:nvPr/>
        </p:nvSpPr>
        <p:spPr>
          <a:xfrm>
            <a:off x="2133600" y="810078"/>
            <a:ext cx="1164771" cy="1453844"/>
          </a:xfrm>
          <a:custGeom>
            <a:avLst/>
            <a:gdLst>
              <a:gd name="connsiteX0" fmla="*/ 0 w 1164771"/>
              <a:gd name="connsiteY0" fmla="*/ 343808 h 1453844"/>
              <a:gd name="connsiteX1" fmla="*/ 54429 w 1164771"/>
              <a:gd name="connsiteY1" fmla="*/ 387351 h 1453844"/>
              <a:gd name="connsiteX2" fmla="*/ 97971 w 1164771"/>
              <a:gd name="connsiteY2" fmla="*/ 430893 h 1453844"/>
              <a:gd name="connsiteX3" fmla="*/ 119743 w 1164771"/>
              <a:gd name="connsiteY3" fmla="*/ 452665 h 1453844"/>
              <a:gd name="connsiteX4" fmla="*/ 130629 w 1164771"/>
              <a:gd name="connsiteY4" fmla="*/ 496208 h 1453844"/>
              <a:gd name="connsiteX5" fmla="*/ 141514 w 1164771"/>
              <a:gd name="connsiteY5" fmla="*/ 528865 h 1453844"/>
              <a:gd name="connsiteX6" fmla="*/ 163286 w 1164771"/>
              <a:gd name="connsiteY6" fmla="*/ 550636 h 1453844"/>
              <a:gd name="connsiteX7" fmla="*/ 174171 w 1164771"/>
              <a:gd name="connsiteY7" fmla="*/ 605065 h 1453844"/>
              <a:gd name="connsiteX8" fmla="*/ 239486 w 1164771"/>
              <a:gd name="connsiteY8" fmla="*/ 637722 h 1453844"/>
              <a:gd name="connsiteX9" fmla="*/ 304800 w 1164771"/>
              <a:gd name="connsiteY9" fmla="*/ 670379 h 1453844"/>
              <a:gd name="connsiteX10" fmla="*/ 315686 w 1164771"/>
              <a:gd name="connsiteY10" fmla="*/ 735693 h 1453844"/>
              <a:gd name="connsiteX11" fmla="*/ 326571 w 1164771"/>
              <a:gd name="connsiteY11" fmla="*/ 768351 h 1453844"/>
              <a:gd name="connsiteX12" fmla="*/ 359229 w 1164771"/>
              <a:gd name="connsiteY12" fmla="*/ 779236 h 1453844"/>
              <a:gd name="connsiteX13" fmla="*/ 370114 w 1164771"/>
              <a:gd name="connsiteY13" fmla="*/ 811893 h 1453844"/>
              <a:gd name="connsiteX14" fmla="*/ 293914 w 1164771"/>
              <a:gd name="connsiteY14" fmla="*/ 844551 h 1453844"/>
              <a:gd name="connsiteX15" fmla="*/ 293914 w 1164771"/>
              <a:gd name="connsiteY15" fmla="*/ 1018722 h 1453844"/>
              <a:gd name="connsiteX16" fmla="*/ 326571 w 1164771"/>
              <a:gd name="connsiteY16" fmla="*/ 1105808 h 1453844"/>
              <a:gd name="connsiteX17" fmla="*/ 446314 w 1164771"/>
              <a:gd name="connsiteY17" fmla="*/ 1127579 h 1453844"/>
              <a:gd name="connsiteX18" fmla="*/ 468086 w 1164771"/>
              <a:gd name="connsiteY18" fmla="*/ 1149351 h 1453844"/>
              <a:gd name="connsiteX19" fmla="*/ 402771 w 1164771"/>
              <a:gd name="connsiteY19" fmla="*/ 1149351 h 1453844"/>
              <a:gd name="connsiteX20" fmla="*/ 489857 w 1164771"/>
              <a:gd name="connsiteY20" fmla="*/ 1149351 h 1453844"/>
              <a:gd name="connsiteX21" fmla="*/ 653143 w 1164771"/>
              <a:gd name="connsiteY21" fmla="*/ 1160236 h 1453844"/>
              <a:gd name="connsiteX22" fmla="*/ 696686 w 1164771"/>
              <a:gd name="connsiteY22" fmla="*/ 1203779 h 1453844"/>
              <a:gd name="connsiteX23" fmla="*/ 707571 w 1164771"/>
              <a:gd name="connsiteY23" fmla="*/ 1236436 h 1453844"/>
              <a:gd name="connsiteX24" fmla="*/ 674914 w 1164771"/>
              <a:gd name="connsiteY24" fmla="*/ 1225551 h 1453844"/>
              <a:gd name="connsiteX25" fmla="*/ 631371 w 1164771"/>
              <a:gd name="connsiteY25" fmla="*/ 1214665 h 1453844"/>
              <a:gd name="connsiteX26" fmla="*/ 609600 w 1164771"/>
              <a:gd name="connsiteY26" fmla="*/ 1192893 h 1453844"/>
              <a:gd name="connsiteX27" fmla="*/ 762000 w 1164771"/>
              <a:gd name="connsiteY27" fmla="*/ 1214665 h 1453844"/>
              <a:gd name="connsiteX28" fmla="*/ 805543 w 1164771"/>
              <a:gd name="connsiteY28" fmla="*/ 1258208 h 1453844"/>
              <a:gd name="connsiteX29" fmla="*/ 849086 w 1164771"/>
              <a:gd name="connsiteY29" fmla="*/ 1323522 h 1453844"/>
              <a:gd name="connsiteX30" fmla="*/ 859971 w 1164771"/>
              <a:gd name="connsiteY30" fmla="*/ 1377951 h 1453844"/>
              <a:gd name="connsiteX31" fmla="*/ 870857 w 1164771"/>
              <a:gd name="connsiteY31" fmla="*/ 1443265 h 1453844"/>
              <a:gd name="connsiteX32" fmla="*/ 914400 w 1164771"/>
              <a:gd name="connsiteY32" fmla="*/ 1432379 h 1453844"/>
              <a:gd name="connsiteX33" fmla="*/ 968829 w 1164771"/>
              <a:gd name="connsiteY33" fmla="*/ 1388836 h 1453844"/>
              <a:gd name="connsiteX34" fmla="*/ 979714 w 1164771"/>
              <a:gd name="connsiteY34" fmla="*/ 1356179 h 1453844"/>
              <a:gd name="connsiteX35" fmla="*/ 1034143 w 1164771"/>
              <a:gd name="connsiteY35" fmla="*/ 1323522 h 1453844"/>
              <a:gd name="connsiteX36" fmla="*/ 1045029 w 1164771"/>
              <a:gd name="connsiteY36" fmla="*/ 1290865 h 1453844"/>
              <a:gd name="connsiteX37" fmla="*/ 1055914 w 1164771"/>
              <a:gd name="connsiteY37" fmla="*/ 1247322 h 1453844"/>
              <a:gd name="connsiteX38" fmla="*/ 1121229 w 1164771"/>
              <a:gd name="connsiteY38" fmla="*/ 1236436 h 1453844"/>
              <a:gd name="connsiteX39" fmla="*/ 1099457 w 1164771"/>
              <a:gd name="connsiteY39" fmla="*/ 1214665 h 1453844"/>
              <a:gd name="connsiteX40" fmla="*/ 1153886 w 1164771"/>
              <a:gd name="connsiteY40" fmla="*/ 1171122 h 1453844"/>
              <a:gd name="connsiteX41" fmla="*/ 1143000 w 1164771"/>
              <a:gd name="connsiteY41" fmla="*/ 1138465 h 1453844"/>
              <a:gd name="connsiteX42" fmla="*/ 1121229 w 1164771"/>
              <a:gd name="connsiteY42" fmla="*/ 1007836 h 1453844"/>
              <a:gd name="connsiteX43" fmla="*/ 1099457 w 1164771"/>
              <a:gd name="connsiteY43" fmla="*/ 986065 h 1453844"/>
              <a:gd name="connsiteX44" fmla="*/ 1099457 w 1164771"/>
              <a:gd name="connsiteY44" fmla="*/ 877208 h 1453844"/>
              <a:gd name="connsiteX45" fmla="*/ 1164771 w 1164771"/>
              <a:gd name="connsiteY45" fmla="*/ 855436 h 1453844"/>
              <a:gd name="connsiteX46" fmla="*/ 1153886 w 1164771"/>
              <a:gd name="connsiteY46" fmla="*/ 746579 h 1453844"/>
              <a:gd name="connsiteX47" fmla="*/ 1132114 w 1164771"/>
              <a:gd name="connsiteY47" fmla="*/ 681265 h 1453844"/>
              <a:gd name="connsiteX48" fmla="*/ 1110343 w 1164771"/>
              <a:gd name="connsiteY48" fmla="*/ 615951 h 1453844"/>
              <a:gd name="connsiteX49" fmla="*/ 1088571 w 1164771"/>
              <a:gd name="connsiteY49" fmla="*/ 550636 h 1453844"/>
              <a:gd name="connsiteX50" fmla="*/ 1077686 w 1164771"/>
              <a:gd name="connsiteY50" fmla="*/ 517979 h 1453844"/>
              <a:gd name="connsiteX51" fmla="*/ 1110343 w 1164771"/>
              <a:gd name="connsiteY51" fmla="*/ 463551 h 1453844"/>
              <a:gd name="connsiteX52" fmla="*/ 1121229 w 1164771"/>
              <a:gd name="connsiteY52" fmla="*/ 430893 h 1453844"/>
              <a:gd name="connsiteX53" fmla="*/ 1110343 w 1164771"/>
              <a:gd name="connsiteY53" fmla="*/ 300265 h 1453844"/>
              <a:gd name="connsiteX54" fmla="*/ 1099457 w 1164771"/>
              <a:gd name="connsiteY54" fmla="*/ 267608 h 1453844"/>
              <a:gd name="connsiteX55" fmla="*/ 1045029 w 1164771"/>
              <a:gd name="connsiteY55" fmla="*/ 224065 h 1453844"/>
              <a:gd name="connsiteX56" fmla="*/ 1023257 w 1164771"/>
              <a:gd name="connsiteY56" fmla="*/ 202293 h 1453844"/>
              <a:gd name="connsiteX57" fmla="*/ 1012371 w 1164771"/>
              <a:gd name="connsiteY57" fmla="*/ 169636 h 1453844"/>
              <a:gd name="connsiteX58" fmla="*/ 990600 w 1164771"/>
              <a:gd name="connsiteY58" fmla="*/ 136979 h 1453844"/>
              <a:gd name="connsiteX59" fmla="*/ 947057 w 1164771"/>
              <a:gd name="connsiteY59" fmla="*/ 6351 h 1453844"/>
              <a:gd name="connsiteX60" fmla="*/ 816429 w 1164771"/>
              <a:gd name="connsiteY60" fmla="*/ 17236 h 1453844"/>
              <a:gd name="connsiteX61" fmla="*/ 805543 w 1164771"/>
              <a:gd name="connsiteY61" fmla="*/ 60779 h 1453844"/>
              <a:gd name="connsiteX62" fmla="*/ 707571 w 1164771"/>
              <a:gd name="connsiteY62" fmla="*/ 28122 h 1453844"/>
              <a:gd name="connsiteX63" fmla="*/ 674914 w 1164771"/>
              <a:gd name="connsiteY63" fmla="*/ 17236 h 1453844"/>
              <a:gd name="connsiteX64" fmla="*/ 653143 w 1164771"/>
              <a:gd name="connsiteY64" fmla="*/ 39008 h 1453844"/>
              <a:gd name="connsiteX65" fmla="*/ 598714 w 1164771"/>
              <a:gd name="connsiteY65" fmla="*/ 126093 h 1453844"/>
              <a:gd name="connsiteX66" fmla="*/ 544286 w 1164771"/>
              <a:gd name="connsiteY66" fmla="*/ 136979 h 1453844"/>
              <a:gd name="connsiteX67" fmla="*/ 522514 w 1164771"/>
              <a:gd name="connsiteY67" fmla="*/ 158751 h 1453844"/>
              <a:gd name="connsiteX68" fmla="*/ 511629 w 1164771"/>
              <a:gd name="connsiteY68" fmla="*/ 191408 h 1453844"/>
              <a:gd name="connsiteX69" fmla="*/ 478971 w 1164771"/>
              <a:gd name="connsiteY69" fmla="*/ 202293 h 1453844"/>
              <a:gd name="connsiteX70" fmla="*/ 391886 w 1164771"/>
              <a:gd name="connsiteY70" fmla="*/ 191408 h 1453844"/>
              <a:gd name="connsiteX71" fmla="*/ 370114 w 1164771"/>
              <a:gd name="connsiteY71" fmla="*/ 169636 h 1453844"/>
              <a:gd name="connsiteX72" fmla="*/ 304800 w 1164771"/>
              <a:gd name="connsiteY72" fmla="*/ 147865 h 1453844"/>
              <a:gd name="connsiteX73" fmla="*/ 228600 w 1164771"/>
              <a:gd name="connsiteY73" fmla="*/ 158751 h 1453844"/>
              <a:gd name="connsiteX74" fmla="*/ 206829 w 1164771"/>
              <a:gd name="connsiteY74" fmla="*/ 191408 h 1453844"/>
              <a:gd name="connsiteX75" fmla="*/ 163286 w 1164771"/>
              <a:gd name="connsiteY75" fmla="*/ 234951 h 1453844"/>
              <a:gd name="connsiteX76" fmla="*/ 141514 w 1164771"/>
              <a:gd name="connsiteY76" fmla="*/ 256722 h 1453844"/>
              <a:gd name="connsiteX77" fmla="*/ 76200 w 1164771"/>
              <a:gd name="connsiteY77" fmla="*/ 278493 h 1453844"/>
              <a:gd name="connsiteX78" fmla="*/ 43543 w 1164771"/>
              <a:gd name="connsiteY78" fmla="*/ 289379 h 1453844"/>
              <a:gd name="connsiteX79" fmla="*/ 32657 w 1164771"/>
              <a:gd name="connsiteY79" fmla="*/ 322036 h 1453844"/>
              <a:gd name="connsiteX80" fmla="*/ 54429 w 1164771"/>
              <a:gd name="connsiteY80" fmla="*/ 343808 h 145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64771" h="1453844">
                <a:moveTo>
                  <a:pt x="0" y="343808"/>
                </a:moveTo>
                <a:cubicBezTo>
                  <a:pt x="14833" y="353697"/>
                  <a:pt x="44088" y="370116"/>
                  <a:pt x="54429" y="387351"/>
                </a:cubicBezTo>
                <a:cubicBezTo>
                  <a:pt x="83457" y="435732"/>
                  <a:pt x="39914" y="411542"/>
                  <a:pt x="97971" y="430893"/>
                </a:cubicBezTo>
                <a:cubicBezTo>
                  <a:pt x="105228" y="438150"/>
                  <a:pt x="115153" y="443485"/>
                  <a:pt x="119743" y="452665"/>
                </a:cubicBezTo>
                <a:cubicBezTo>
                  <a:pt x="126434" y="466047"/>
                  <a:pt x="130629" y="496208"/>
                  <a:pt x="130629" y="496208"/>
                </a:cubicBezTo>
                <a:cubicBezTo>
                  <a:pt x="134257" y="507094"/>
                  <a:pt x="135610" y="519026"/>
                  <a:pt x="141514" y="528865"/>
                </a:cubicBezTo>
                <a:cubicBezTo>
                  <a:pt x="146794" y="537666"/>
                  <a:pt x="159243" y="541203"/>
                  <a:pt x="163286" y="550636"/>
                </a:cubicBezTo>
                <a:cubicBezTo>
                  <a:pt x="170574" y="567642"/>
                  <a:pt x="164991" y="589001"/>
                  <a:pt x="174171" y="605065"/>
                </a:cubicBezTo>
                <a:cubicBezTo>
                  <a:pt x="186649" y="626901"/>
                  <a:pt x="220490" y="628224"/>
                  <a:pt x="239486" y="637722"/>
                </a:cubicBezTo>
                <a:cubicBezTo>
                  <a:pt x="323895" y="679926"/>
                  <a:pt x="222716" y="643017"/>
                  <a:pt x="304800" y="670379"/>
                </a:cubicBezTo>
                <a:cubicBezTo>
                  <a:pt x="308429" y="692150"/>
                  <a:pt x="310898" y="714147"/>
                  <a:pt x="315686" y="735693"/>
                </a:cubicBezTo>
                <a:cubicBezTo>
                  <a:pt x="318175" y="746895"/>
                  <a:pt x="318457" y="760237"/>
                  <a:pt x="326571" y="768351"/>
                </a:cubicBezTo>
                <a:cubicBezTo>
                  <a:pt x="334685" y="776465"/>
                  <a:pt x="348343" y="775608"/>
                  <a:pt x="359229" y="779236"/>
                </a:cubicBezTo>
                <a:cubicBezTo>
                  <a:pt x="362857" y="790122"/>
                  <a:pt x="372364" y="800641"/>
                  <a:pt x="370114" y="811893"/>
                </a:cubicBezTo>
                <a:cubicBezTo>
                  <a:pt x="364305" y="840939"/>
                  <a:pt x="306046" y="842125"/>
                  <a:pt x="293914" y="844551"/>
                </a:cubicBezTo>
                <a:cubicBezTo>
                  <a:pt x="268868" y="919694"/>
                  <a:pt x="278854" y="875652"/>
                  <a:pt x="293914" y="1018722"/>
                </a:cubicBezTo>
                <a:cubicBezTo>
                  <a:pt x="297131" y="1049286"/>
                  <a:pt x="293544" y="1089294"/>
                  <a:pt x="326571" y="1105808"/>
                </a:cubicBezTo>
                <a:cubicBezTo>
                  <a:pt x="347098" y="1116071"/>
                  <a:pt x="437465" y="1126315"/>
                  <a:pt x="446314" y="1127579"/>
                </a:cubicBezTo>
                <a:cubicBezTo>
                  <a:pt x="453571" y="1134836"/>
                  <a:pt x="471331" y="1139614"/>
                  <a:pt x="468086" y="1149351"/>
                </a:cubicBezTo>
                <a:cubicBezTo>
                  <a:pt x="459378" y="1175475"/>
                  <a:pt x="411478" y="1152253"/>
                  <a:pt x="402771" y="1149351"/>
                </a:cubicBezTo>
                <a:cubicBezTo>
                  <a:pt x="462383" y="1129480"/>
                  <a:pt x="409019" y="1141267"/>
                  <a:pt x="489857" y="1149351"/>
                </a:cubicBezTo>
                <a:cubicBezTo>
                  <a:pt x="544136" y="1154779"/>
                  <a:pt x="598714" y="1156608"/>
                  <a:pt x="653143" y="1160236"/>
                </a:cubicBezTo>
                <a:cubicBezTo>
                  <a:pt x="667657" y="1174750"/>
                  <a:pt x="690195" y="1184306"/>
                  <a:pt x="696686" y="1203779"/>
                </a:cubicBezTo>
                <a:cubicBezTo>
                  <a:pt x="700314" y="1214665"/>
                  <a:pt x="715685" y="1228322"/>
                  <a:pt x="707571" y="1236436"/>
                </a:cubicBezTo>
                <a:cubicBezTo>
                  <a:pt x="699457" y="1244550"/>
                  <a:pt x="685947" y="1228703"/>
                  <a:pt x="674914" y="1225551"/>
                </a:cubicBezTo>
                <a:cubicBezTo>
                  <a:pt x="660529" y="1221441"/>
                  <a:pt x="645885" y="1218294"/>
                  <a:pt x="631371" y="1214665"/>
                </a:cubicBezTo>
                <a:cubicBezTo>
                  <a:pt x="624114" y="1207408"/>
                  <a:pt x="599440" y="1194344"/>
                  <a:pt x="609600" y="1192893"/>
                </a:cubicBezTo>
                <a:cubicBezTo>
                  <a:pt x="639767" y="1188583"/>
                  <a:pt x="723887" y="1207042"/>
                  <a:pt x="762000" y="1214665"/>
                </a:cubicBezTo>
                <a:cubicBezTo>
                  <a:pt x="791029" y="1301750"/>
                  <a:pt x="747486" y="1200151"/>
                  <a:pt x="805543" y="1258208"/>
                </a:cubicBezTo>
                <a:cubicBezTo>
                  <a:pt x="824045" y="1276710"/>
                  <a:pt x="849086" y="1323522"/>
                  <a:pt x="849086" y="1323522"/>
                </a:cubicBezTo>
                <a:cubicBezTo>
                  <a:pt x="852714" y="1341665"/>
                  <a:pt x="856661" y="1359747"/>
                  <a:pt x="859971" y="1377951"/>
                </a:cubicBezTo>
                <a:cubicBezTo>
                  <a:pt x="863919" y="1399667"/>
                  <a:pt x="855250" y="1427658"/>
                  <a:pt x="870857" y="1443265"/>
                </a:cubicBezTo>
                <a:cubicBezTo>
                  <a:pt x="881436" y="1453844"/>
                  <a:pt x="899886" y="1436008"/>
                  <a:pt x="914400" y="1432379"/>
                </a:cubicBezTo>
                <a:cubicBezTo>
                  <a:pt x="929233" y="1422490"/>
                  <a:pt x="958488" y="1406071"/>
                  <a:pt x="968829" y="1388836"/>
                </a:cubicBezTo>
                <a:cubicBezTo>
                  <a:pt x="974732" y="1378997"/>
                  <a:pt x="973810" y="1366018"/>
                  <a:pt x="979714" y="1356179"/>
                </a:cubicBezTo>
                <a:cubicBezTo>
                  <a:pt x="994656" y="1331276"/>
                  <a:pt x="1008457" y="1332084"/>
                  <a:pt x="1034143" y="1323522"/>
                </a:cubicBezTo>
                <a:cubicBezTo>
                  <a:pt x="1037772" y="1312636"/>
                  <a:pt x="1041877" y="1301898"/>
                  <a:pt x="1045029" y="1290865"/>
                </a:cubicBezTo>
                <a:cubicBezTo>
                  <a:pt x="1049139" y="1276480"/>
                  <a:pt x="1043740" y="1256018"/>
                  <a:pt x="1055914" y="1247322"/>
                </a:cubicBezTo>
                <a:cubicBezTo>
                  <a:pt x="1073875" y="1234493"/>
                  <a:pt x="1099457" y="1240065"/>
                  <a:pt x="1121229" y="1236436"/>
                </a:cubicBezTo>
                <a:cubicBezTo>
                  <a:pt x="1113972" y="1229179"/>
                  <a:pt x="1101470" y="1224729"/>
                  <a:pt x="1099457" y="1214665"/>
                </a:cubicBezTo>
                <a:cubicBezTo>
                  <a:pt x="1091277" y="1173764"/>
                  <a:pt x="1130240" y="1177034"/>
                  <a:pt x="1153886" y="1171122"/>
                </a:cubicBezTo>
                <a:cubicBezTo>
                  <a:pt x="1150257" y="1160236"/>
                  <a:pt x="1144886" y="1149783"/>
                  <a:pt x="1143000" y="1138465"/>
                </a:cubicBezTo>
                <a:cubicBezTo>
                  <a:pt x="1141182" y="1127557"/>
                  <a:pt x="1138895" y="1037279"/>
                  <a:pt x="1121229" y="1007836"/>
                </a:cubicBezTo>
                <a:cubicBezTo>
                  <a:pt x="1115949" y="999035"/>
                  <a:pt x="1106714" y="993322"/>
                  <a:pt x="1099457" y="986065"/>
                </a:cubicBezTo>
                <a:cubicBezTo>
                  <a:pt x="1087916" y="951442"/>
                  <a:pt x="1070270" y="914734"/>
                  <a:pt x="1099457" y="877208"/>
                </a:cubicBezTo>
                <a:cubicBezTo>
                  <a:pt x="1113546" y="859093"/>
                  <a:pt x="1164771" y="855436"/>
                  <a:pt x="1164771" y="855436"/>
                </a:cubicBezTo>
                <a:cubicBezTo>
                  <a:pt x="1161143" y="819150"/>
                  <a:pt x="1160606" y="782421"/>
                  <a:pt x="1153886" y="746579"/>
                </a:cubicBezTo>
                <a:cubicBezTo>
                  <a:pt x="1149657" y="724023"/>
                  <a:pt x="1139371" y="703036"/>
                  <a:pt x="1132114" y="681265"/>
                </a:cubicBezTo>
                <a:lnTo>
                  <a:pt x="1110343" y="615951"/>
                </a:lnTo>
                <a:lnTo>
                  <a:pt x="1088571" y="550636"/>
                </a:lnTo>
                <a:lnTo>
                  <a:pt x="1077686" y="517979"/>
                </a:lnTo>
                <a:cubicBezTo>
                  <a:pt x="1108520" y="425470"/>
                  <a:pt x="1065516" y="538261"/>
                  <a:pt x="1110343" y="463551"/>
                </a:cubicBezTo>
                <a:cubicBezTo>
                  <a:pt x="1116247" y="453711"/>
                  <a:pt x="1117600" y="441779"/>
                  <a:pt x="1121229" y="430893"/>
                </a:cubicBezTo>
                <a:cubicBezTo>
                  <a:pt x="1117600" y="387350"/>
                  <a:pt x="1116118" y="343575"/>
                  <a:pt x="1110343" y="300265"/>
                </a:cubicBezTo>
                <a:cubicBezTo>
                  <a:pt x="1108826" y="288891"/>
                  <a:pt x="1105361" y="277447"/>
                  <a:pt x="1099457" y="267608"/>
                </a:cubicBezTo>
                <a:cubicBezTo>
                  <a:pt x="1087325" y="247387"/>
                  <a:pt x="1062147" y="237759"/>
                  <a:pt x="1045029" y="224065"/>
                </a:cubicBezTo>
                <a:cubicBezTo>
                  <a:pt x="1037015" y="217654"/>
                  <a:pt x="1030514" y="209550"/>
                  <a:pt x="1023257" y="202293"/>
                </a:cubicBezTo>
                <a:cubicBezTo>
                  <a:pt x="1019628" y="191407"/>
                  <a:pt x="1017503" y="179899"/>
                  <a:pt x="1012371" y="169636"/>
                </a:cubicBezTo>
                <a:cubicBezTo>
                  <a:pt x="1006520" y="157934"/>
                  <a:pt x="993341" y="149771"/>
                  <a:pt x="990600" y="136979"/>
                </a:cubicBezTo>
                <a:cubicBezTo>
                  <a:pt x="961247" y="0"/>
                  <a:pt x="1022726" y="31572"/>
                  <a:pt x="947057" y="6351"/>
                </a:cubicBezTo>
                <a:cubicBezTo>
                  <a:pt x="903514" y="9979"/>
                  <a:pt x="857210" y="1551"/>
                  <a:pt x="816429" y="17236"/>
                </a:cubicBezTo>
                <a:cubicBezTo>
                  <a:pt x="802465" y="22607"/>
                  <a:pt x="819928" y="56669"/>
                  <a:pt x="805543" y="60779"/>
                </a:cubicBezTo>
                <a:lnTo>
                  <a:pt x="707571" y="28122"/>
                </a:lnTo>
                <a:lnTo>
                  <a:pt x="674914" y="17236"/>
                </a:lnTo>
                <a:cubicBezTo>
                  <a:pt x="667657" y="24493"/>
                  <a:pt x="657733" y="29828"/>
                  <a:pt x="653143" y="39008"/>
                </a:cubicBezTo>
                <a:cubicBezTo>
                  <a:pt x="627584" y="90126"/>
                  <a:pt x="650266" y="106761"/>
                  <a:pt x="598714" y="126093"/>
                </a:cubicBezTo>
                <a:cubicBezTo>
                  <a:pt x="581390" y="132590"/>
                  <a:pt x="562429" y="133350"/>
                  <a:pt x="544286" y="136979"/>
                </a:cubicBezTo>
                <a:cubicBezTo>
                  <a:pt x="537029" y="144236"/>
                  <a:pt x="527794" y="149950"/>
                  <a:pt x="522514" y="158751"/>
                </a:cubicBezTo>
                <a:cubicBezTo>
                  <a:pt x="516611" y="168590"/>
                  <a:pt x="519743" y="183294"/>
                  <a:pt x="511629" y="191408"/>
                </a:cubicBezTo>
                <a:cubicBezTo>
                  <a:pt x="503515" y="199522"/>
                  <a:pt x="489857" y="198665"/>
                  <a:pt x="478971" y="202293"/>
                </a:cubicBezTo>
                <a:cubicBezTo>
                  <a:pt x="449943" y="198665"/>
                  <a:pt x="419906" y="199814"/>
                  <a:pt x="391886" y="191408"/>
                </a:cubicBezTo>
                <a:cubicBezTo>
                  <a:pt x="382055" y="188459"/>
                  <a:pt x="379294" y="174226"/>
                  <a:pt x="370114" y="169636"/>
                </a:cubicBezTo>
                <a:cubicBezTo>
                  <a:pt x="349588" y="159373"/>
                  <a:pt x="304800" y="147865"/>
                  <a:pt x="304800" y="147865"/>
                </a:cubicBezTo>
                <a:cubicBezTo>
                  <a:pt x="279400" y="151494"/>
                  <a:pt x="252046" y="148330"/>
                  <a:pt x="228600" y="158751"/>
                </a:cubicBezTo>
                <a:cubicBezTo>
                  <a:pt x="216645" y="164064"/>
                  <a:pt x="215343" y="181475"/>
                  <a:pt x="206829" y="191408"/>
                </a:cubicBezTo>
                <a:cubicBezTo>
                  <a:pt x="193471" y="206993"/>
                  <a:pt x="177800" y="220437"/>
                  <a:pt x="163286" y="234951"/>
                </a:cubicBezTo>
                <a:cubicBezTo>
                  <a:pt x="156029" y="242208"/>
                  <a:pt x="151251" y="253477"/>
                  <a:pt x="141514" y="256722"/>
                </a:cubicBezTo>
                <a:lnTo>
                  <a:pt x="76200" y="278493"/>
                </a:lnTo>
                <a:lnTo>
                  <a:pt x="43543" y="289379"/>
                </a:lnTo>
                <a:cubicBezTo>
                  <a:pt x="39914" y="300265"/>
                  <a:pt x="30407" y="310784"/>
                  <a:pt x="32657" y="322036"/>
                </a:cubicBezTo>
                <a:cubicBezTo>
                  <a:pt x="34670" y="332100"/>
                  <a:pt x="54429" y="343808"/>
                  <a:pt x="54429" y="343808"/>
                </a:cubicBezTo>
              </a:path>
            </a:pathLst>
          </a:custGeom>
          <a:solidFill>
            <a:srgbClr val="FFC000"/>
          </a:solidFill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6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181175" y="995367"/>
            <a:ext cx="1540254" cy="1541811"/>
          </a:xfrm>
          <a:custGeom>
            <a:avLst/>
            <a:gdLst>
              <a:gd name="connsiteX0" fmla="*/ 963311 w 1540254"/>
              <a:gd name="connsiteY0" fmla="*/ 158519 h 1541811"/>
              <a:gd name="connsiteX1" fmla="*/ 756482 w 1540254"/>
              <a:gd name="connsiteY1" fmla="*/ 147633 h 1541811"/>
              <a:gd name="connsiteX2" fmla="*/ 734711 w 1540254"/>
              <a:gd name="connsiteY2" fmla="*/ 82319 h 1541811"/>
              <a:gd name="connsiteX3" fmla="*/ 712939 w 1540254"/>
              <a:gd name="connsiteY3" fmla="*/ 49662 h 1541811"/>
              <a:gd name="connsiteX4" fmla="*/ 691168 w 1540254"/>
              <a:gd name="connsiteY4" fmla="*/ 27890 h 1541811"/>
              <a:gd name="connsiteX5" fmla="*/ 625854 w 1540254"/>
              <a:gd name="connsiteY5" fmla="*/ 6119 h 1541811"/>
              <a:gd name="connsiteX6" fmla="*/ 538768 w 1540254"/>
              <a:gd name="connsiteY6" fmla="*/ 17004 h 1541811"/>
              <a:gd name="connsiteX7" fmla="*/ 549654 w 1540254"/>
              <a:gd name="connsiteY7" fmla="*/ 60547 h 1541811"/>
              <a:gd name="connsiteX8" fmla="*/ 614968 w 1540254"/>
              <a:gd name="connsiteY8" fmla="*/ 71433 h 1541811"/>
              <a:gd name="connsiteX9" fmla="*/ 604082 w 1540254"/>
              <a:gd name="connsiteY9" fmla="*/ 191176 h 1541811"/>
              <a:gd name="connsiteX10" fmla="*/ 549654 w 1540254"/>
              <a:gd name="connsiteY10" fmla="*/ 202062 h 1541811"/>
              <a:gd name="connsiteX11" fmla="*/ 538768 w 1540254"/>
              <a:gd name="connsiteY11" fmla="*/ 234719 h 1541811"/>
              <a:gd name="connsiteX12" fmla="*/ 527882 w 1540254"/>
              <a:gd name="connsiteY12" fmla="*/ 321804 h 1541811"/>
              <a:gd name="connsiteX13" fmla="*/ 429911 w 1540254"/>
              <a:gd name="connsiteY13" fmla="*/ 332690 h 1541811"/>
              <a:gd name="connsiteX14" fmla="*/ 473454 w 1540254"/>
              <a:gd name="connsiteY14" fmla="*/ 430662 h 1541811"/>
              <a:gd name="connsiteX15" fmla="*/ 462568 w 1540254"/>
              <a:gd name="connsiteY15" fmla="*/ 539519 h 1541811"/>
              <a:gd name="connsiteX16" fmla="*/ 429911 w 1540254"/>
              <a:gd name="connsiteY16" fmla="*/ 550404 h 1541811"/>
              <a:gd name="connsiteX17" fmla="*/ 321054 w 1540254"/>
              <a:gd name="connsiteY17" fmla="*/ 561290 h 1541811"/>
              <a:gd name="connsiteX18" fmla="*/ 255739 w 1540254"/>
              <a:gd name="connsiteY18" fmla="*/ 604833 h 1541811"/>
              <a:gd name="connsiteX19" fmla="*/ 223082 w 1540254"/>
              <a:gd name="connsiteY19" fmla="*/ 626604 h 1541811"/>
              <a:gd name="connsiteX20" fmla="*/ 201311 w 1540254"/>
              <a:gd name="connsiteY20" fmla="*/ 593947 h 1541811"/>
              <a:gd name="connsiteX21" fmla="*/ 157768 w 1540254"/>
              <a:gd name="connsiteY21" fmla="*/ 550404 h 1541811"/>
              <a:gd name="connsiteX22" fmla="*/ 103339 w 1540254"/>
              <a:gd name="connsiteY22" fmla="*/ 583062 h 1541811"/>
              <a:gd name="connsiteX23" fmla="*/ 125111 w 1540254"/>
              <a:gd name="connsiteY23" fmla="*/ 691919 h 1541811"/>
              <a:gd name="connsiteX24" fmla="*/ 146882 w 1540254"/>
              <a:gd name="connsiteY24" fmla="*/ 724576 h 1541811"/>
              <a:gd name="connsiteX25" fmla="*/ 157768 w 1540254"/>
              <a:gd name="connsiteY25" fmla="*/ 887862 h 1541811"/>
              <a:gd name="connsiteX26" fmla="*/ 179539 w 1540254"/>
              <a:gd name="connsiteY26" fmla="*/ 953176 h 1541811"/>
              <a:gd name="connsiteX27" fmla="*/ 168654 w 1540254"/>
              <a:gd name="connsiteY27" fmla="*/ 985833 h 1541811"/>
              <a:gd name="connsiteX28" fmla="*/ 146882 w 1540254"/>
              <a:gd name="connsiteY28" fmla="*/ 1007604 h 1541811"/>
              <a:gd name="connsiteX29" fmla="*/ 135996 w 1540254"/>
              <a:gd name="connsiteY29" fmla="*/ 1094690 h 1541811"/>
              <a:gd name="connsiteX30" fmla="*/ 125111 w 1540254"/>
              <a:gd name="connsiteY30" fmla="*/ 1127347 h 1541811"/>
              <a:gd name="connsiteX31" fmla="*/ 114225 w 1540254"/>
              <a:gd name="connsiteY31" fmla="*/ 1181776 h 1541811"/>
              <a:gd name="connsiteX32" fmla="*/ 70682 w 1540254"/>
              <a:gd name="connsiteY32" fmla="*/ 1192662 h 1541811"/>
              <a:gd name="connsiteX33" fmla="*/ 16254 w 1540254"/>
              <a:gd name="connsiteY33" fmla="*/ 1203547 h 1541811"/>
              <a:gd name="connsiteX34" fmla="*/ 146882 w 1540254"/>
              <a:gd name="connsiteY34" fmla="*/ 1257976 h 1541811"/>
              <a:gd name="connsiteX35" fmla="*/ 157768 w 1540254"/>
              <a:gd name="connsiteY35" fmla="*/ 1301519 h 1541811"/>
              <a:gd name="connsiteX36" fmla="*/ 114225 w 1540254"/>
              <a:gd name="connsiteY36" fmla="*/ 1290633 h 1541811"/>
              <a:gd name="connsiteX37" fmla="*/ 168654 w 1540254"/>
              <a:gd name="connsiteY37" fmla="*/ 1301519 h 1541811"/>
              <a:gd name="connsiteX38" fmla="*/ 190425 w 1540254"/>
              <a:gd name="connsiteY38" fmla="*/ 1334176 h 1541811"/>
              <a:gd name="connsiteX39" fmla="*/ 299282 w 1540254"/>
              <a:gd name="connsiteY39" fmla="*/ 1355947 h 1541811"/>
              <a:gd name="connsiteX40" fmla="*/ 440796 w 1540254"/>
              <a:gd name="connsiteY40" fmla="*/ 1355947 h 1541811"/>
              <a:gd name="connsiteX41" fmla="*/ 462568 w 1540254"/>
              <a:gd name="connsiteY41" fmla="*/ 1421262 h 1541811"/>
              <a:gd name="connsiteX42" fmla="*/ 495225 w 1540254"/>
              <a:gd name="connsiteY42" fmla="*/ 1432147 h 1541811"/>
              <a:gd name="connsiteX43" fmla="*/ 571425 w 1540254"/>
              <a:gd name="connsiteY43" fmla="*/ 1486576 h 1541811"/>
              <a:gd name="connsiteX44" fmla="*/ 582311 w 1540254"/>
              <a:gd name="connsiteY44" fmla="*/ 1519233 h 1541811"/>
              <a:gd name="connsiteX45" fmla="*/ 734711 w 1540254"/>
              <a:gd name="connsiteY45" fmla="*/ 1519233 h 1541811"/>
              <a:gd name="connsiteX46" fmla="*/ 691168 w 1540254"/>
              <a:gd name="connsiteY46" fmla="*/ 1475690 h 1541811"/>
              <a:gd name="connsiteX47" fmla="*/ 723825 w 1540254"/>
              <a:gd name="connsiteY47" fmla="*/ 1323290 h 1541811"/>
              <a:gd name="connsiteX48" fmla="*/ 756482 w 1540254"/>
              <a:gd name="connsiteY48" fmla="*/ 1312404 h 1541811"/>
              <a:gd name="connsiteX49" fmla="*/ 767368 w 1540254"/>
              <a:gd name="connsiteY49" fmla="*/ 1279747 h 1541811"/>
              <a:gd name="connsiteX50" fmla="*/ 778254 w 1540254"/>
              <a:gd name="connsiteY50" fmla="*/ 1236204 h 1541811"/>
              <a:gd name="connsiteX51" fmla="*/ 810911 w 1540254"/>
              <a:gd name="connsiteY51" fmla="*/ 1225319 h 1541811"/>
              <a:gd name="connsiteX52" fmla="*/ 876225 w 1540254"/>
              <a:gd name="connsiteY52" fmla="*/ 1214433 h 1541811"/>
              <a:gd name="connsiteX53" fmla="*/ 908882 w 1540254"/>
              <a:gd name="connsiteY53" fmla="*/ 1192662 h 1541811"/>
              <a:gd name="connsiteX54" fmla="*/ 876225 w 1540254"/>
              <a:gd name="connsiteY54" fmla="*/ 1181776 h 1541811"/>
              <a:gd name="connsiteX55" fmla="*/ 963311 w 1540254"/>
              <a:gd name="connsiteY55" fmla="*/ 1203547 h 1541811"/>
              <a:gd name="connsiteX56" fmla="*/ 1039511 w 1540254"/>
              <a:gd name="connsiteY56" fmla="*/ 1192662 h 1541811"/>
              <a:gd name="connsiteX57" fmla="*/ 1072168 w 1540254"/>
              <a:gd name="connsiteY57" fmla="*/ 1181776 h 1541811"/>
              <a:gd name="connsiteX58" fmla="*/ 1083054 w 1540254"/>
              <a:gd name="connsiteY58" fmla="*/ 1214433 h 1541811"/>
              <a:gd name="connsiteX59" fmla="*/ 1126596 w 1540254"/>
              <a:gd name="connsiteY59" fmla="*/ 1236204 h 1541811"/>
              <a:gd name="connsiteX60" fmla="*/ 1213682 w 1540254"/>
              <a:gd name="connsiteY60" fmla="*/ 1225319 h 1541811"/>
              <a:gd name="connsiteX61" fmla="*/ 1311654 w 1540254"/>
              <a:gd name="connsiteY61" fmla="*/ 1214433 h 1541811"/>
              <a:gd name="connsiteX62" fmla="*/ 1344311 w 1540254"/>
              <a:gd name="connsiteY62" fmla="*/ 1192662 h 1541811"/>
              <a:gd name="connsiteX63" fmla="*/ 1409625 w 1540254"/>
              <a:gd name="connsiteY63" fmla="*/ 1181776 h 1541811"/>
              <a:gd name="connsiteX64" fmla="*/ 1420511 w 1540254"/>
              <a:gd name="connsiteY64" fmla="*/ 1149119 h 1541811"/>
              <a:gd name="connsiteX65" fmla="*/ 1518482 w 1540254"/>
              <a:gd name="connsiteY65" fmla="*/ 1094690 h 1541811"/>
              <a:gd name="connsiteX66" fmla="*/ 1540254 w 1540254"/>
              <a:gd name="connsiteY66" fmla="*/ 1062033 h 1541811"/>
              <a:gd name="connsiteX67" fmla="*/ 1485825 w 1540254"/>
              <a:gd name="connsiteY67" fmla="*/ 1029376 h 1541811"/>
              <a:gd name="connsiteX68" fmla="*/ 1474939 w 1540254"/>
              <a:gd name="connsiteY68" fmla="*/ 996719 h 1541811"/>
              <a:gd name="connsiteX69" fmla="*/ 1398739 w 1540254"/>
              <a:gd name="connsiteY69" fmla="*/ 996719 h 1541811"/>
              <a:gd name="connsiteX70" fmla="*/ 1311654 w 1540254"/>
              <a:gd name="connsiteY70" fmla="*/ 953176 h 1541811"/>
              <a:gd name="connsiteX71" fmla="*/ 1213682 w 1540254"/>
              <a:gd name="connsiteY71" fmla="*/ 931404 h 1541811"/>
              <a:gd name="connsiteX72" fmla="*/ 1224568 w 1540254"/>
              <a:gd name="connsiteY72" fmla="*/ 735462 h 1541811"/>
              <a:gd name="connsiteX73" fmla="*/ 1235454 w 1540254"/>
              <a:gd name="connsiteY73" fmla="*/ 681033 h 1541811"/>
              <a:gd name="connsiteX74" fmla="*/ 1268111 w 1540254"/>
              <a:gd name="connsiteY74" fmla="*/ 670147 h 1541811"/>
              <a:gd name="connsiteX75" fmla="*/ 1235454 w 1540254"/>
              <a:gd name="connsiteY75" fmla="*/ 528633 h 1541811"/>
              <a:gd name="connsiteX76" fmla="*/ 1213682 w 1540254"/>
              <a:gd name="connsiteY76" fmla="*/ 506862 h 1541811"/>
              <a:gd name="connsiteX77" fmla="*/ 1202796 w 1540254"/>
              <a:gd name="connsiteY77" fmla="*/ 474204 h 1541811"/>
              <a:gd name="connsiteX78" fmla="*/ 1126596 w 1540254"/>
              <a:gd name="connsiteY78" fmla="*/ 452433 h 1541811"/>
              <a:gd name="connsiteX79" fmla="*/ 1115711 w 1540254"/>
              <a:gd name="connsiteY79" fmla="*/ 419776 h 1541811"/>
              <a:gd name="connsiteX80" fmla="*/ 1093939 w 1540254"/>
              <a:gd name="connsiteY80" fmla="*/ 398004 h 1541811"/>
              <a:gd name="connsiteX81" fmla="*/ 1083054 w 1540254"/>
              <a:gd name="connsiteY81" fmla="*/ 343576 h 1541811"/>
              <a:gd name="connsiteX82" fmla="*/ 1072168 w 1540254"/>
              <a:gd name="connsiteY82" fmla="*/ 310919 h 1541811"/>
              <a:gd name="connsiteX83" fmla="*/ 1017739 w 1540254"/>
              <a:gd name="connsiteY83" fmla="*/ 267376 h 1541811"/>
              <a:gd name="connsiteX84" fmla="*/ 974196 w 1540254"/>
              <a:gd name="connsiteY84" fmla="*/ 256490 h 1541811"/>
              <a:gd name="connsiteX85" fmla="*/ 952425 w 1540254"/>
              <a:gd name="connsiteY85" fmla="*/ 191176 h 1541811"/>
              <a:gd name="connsiteX86" fmla="*/ 963311 w 1540254"/>
              <a:gd name="connsiteY86" fmla="*/ 158519 h 1541811"/>
              <a:gd name="connsiteX87" fmla="*/ 908882 w 1540254"/>
              <a:gd name="connsiteY87" fmla="*/ 158519 h 154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540254" h="1541811">
                <a:moveTo>
                  <a:pt x="963311" y="158519"/>
                </a:moveTo>
                <a:cubicBezTo>
                  <a:pt x="894368" y="154890"/>
                  <a:pt x="821978" y="169465"/>
                  <a:pt x="756482" y="147633"/>
                </a:cubicBezTo>
                <a:cubicBezTo>
                  <a:pt x="734711" y="140376"/>
                  <a:pt x="747441" y="101414"/>
                  <a:pt x="734711" y="82319"/>
                </a:cubicBezTo>
                <a:cubicBezTo>
                  <a:pt x="727454" y="71433"/>
                  <a:pt x="721112" y="59878"/>
                  <a:pt x="712939" y="49662"/>
                </a:cubicBezTo>
                <a:cubicBezTo>
                  <a:pt x="706528" y="41648"/>
                  <a:pt x="700348" y="32480"/>
                  <a:pt x="691168" y="27890"/>
                </a:cubicBezTo>
                <a:cubicBezTo>
                  <a:pt x="670642" y="17627"/>
                  <a:pt x="625854" y="6119"/>
                  <a:pt x="625854" y="6119"/>
                </a:cubicBezTo>
                <a:cubicBezTo>
                  <a:pt x="596825" y="9747"/>
                  <a:pt x="562573" y="0"/>
                  <a:pt x="538768" y="17004"/>
                </a:cubicBezTo>
                <a:cubicBezTo>
                  <a:pt x="526594" y="25700"/>
                  <a:pt x="537480" y="51851"/>
                  <a:pt x="549654" y="60547"/>
                </a:cubicBezTo>
                <a:cubicBezTo>
                  <a:pt x="567614" y="73376"/>
                  <a:pt x="593197" y="67804"/>
                  <a:pt x="614968" y="71433"/>
                </a:cubicBezTo>
                <a:cubicBezTo>
                  <a:pt x="611339" y="111347"/>
                  <a:pt x="622006" y="155328"/>
                  <a:pt x="604082" y="191176"/>
                </a:cubicBezTo>
                <a:cubicBezTo>
                  <a:pt x="595808" y="207725"/>
                  <a:pt x="565049" y="191799"/>
                  <a:pt x="549654" y="202062"/>
                </a:cubicBezTo>
                <a:cubicBezTo>
                  <a:pt x="540107" y="208427"/>
                  <a:pt x="542397" y="223833"/>
                  <a:pt x="538768" y="234719"/>
                </a:cubicBezTo>
                <a:cubicBezTo>
                  <a:pt x="535139" y="263747"/>
                  <a:pt x="549627" y="302234"/>
                  <a:pt x="527882" y="321804"/>
                </a:cubicBezTo>
                <a:cubicBezTo>
                  <a:pt x="503459" y="343785"/>
                  <a:pt x="451741" y="308132"/>
                  <a:pt x="429911" y="332690"/>
                </a:cubicBezTo>
                <a:cubicBezTo>
                  <a:pt x="365201" y="405489"/>
                  <a:pt x="443253" y="420595"/>
                  <a:pt x="473454" y="430662"/>
                </a:cubicBezTo>
                <a:cubicBezTo>
                  <a:pt x="469825" y="466948"/>
                  <a:pt x="475030" y="505248"/>
                  <a:pt x="462568" y="539519"/>
                </a:cubicBezTo>
                <a:cubicBezTo>
                  <a:pt x="458647" y="550303"/>
                  <a:pt x="441252" y="548659"/>
                  <a:pt x="429911" y="550404"/>
                </a:cubicBezTo>
                <a:cubicBezTo>
                  <a:pt x="393868" y="555949"/>
                  <a:pt x="357340" y="557661"/>
                  <a:pt x="321054" y="561290"/>
                </a:cubicBezTo>
                <a:lnTo>
                  <a:pt x="255739" y="604833"/>
                </a:lnTo>
                <a:lnTo>
                  <a:pt x="223082" y="626604"/>
                </a:lnTo>
                <a:cubicBezTo>
                  <a:pt x="215825" y="615718"/>
                  <a:pt x="209825" y="603880"/>
                  <a:pt x="201311" y="593947"/>
                </a:cubicBezTo>
                <a:cubicBezTo>
                  <a:pt x="187953" y="578362"/>
                  <a:pt x="157768" y="550404"/>
                  <a:pt x="157768" y="550404"/>
                </a:cubicBezTo>
                <a:cubicBezTo>
                  <a:pt x="146216" y="554255"/>
                  <a:pt x="105638" y="562372"/>
                  <a:pt x="103339" y="583062"/>
                </a:cubicBezTo>
                <a:cubicBezTo>
                  <a:pt x="101515" y="599475"/>
                  <a:pt x="112521" y="666738"/>
                  <a:pt x="125111" y="691919"/>
                </a:cubicBezTo>
                <a:cubicBezTo>
                  <a:pt x="130962" y="703621"/>
                  <a:pt x="139625" y="713690"/>
                  <a:pt x="146882" y="724576"/>
                </a:cubicBezTo>
                <a:cubicBezTo>
                  <a:pt x="150511" y="779005"/>
                  <a:pt x="150054" y="833861"/>
                  <a:pt x="157768" y="887862"/>
                </a:cubicBezTo>
                <a:cubicBezTo>
                  <a:pt x="161013" y="910580"/>
                  <a:pt x="179539" y="953176"/>
                  <a:pt x="179539" y="953176"/>
                </a:cubicBezTo>
                <a:cubicBezTo>
                  <a:pt x="175911" y="964062"/>
                  <a:pt x="174558" y="975994"/>
                  <a:pt x="168654" y="985833"/>
                </a:cubicBezTo>
                <a:cubicBezTo>
                  <a:pt x="163374" y="994634"/>
                  <a:pt x="149831" y="997774"/>
                  <a:pt x="146882" y="1007604"/>
                </a:cubicBezTo>
                <a:cubicBezTo>
                  <a:pt x="138476" y="1035625"/>
                  <a:pt x="141229" y="1065907"/>
                  <a:pt x="135996" y="1094690"/>
                </a:cubicBezTo>
                <a:cubicBezTo>
                  <a:pt x="133943" y="1105979"/>
                  <a:pt x="127894" y="1116215"/>
                  <a:pt x="125111" y="1127347"/>
                </a:cubicBezTo>
                <a:cubicBezTo>
                  <a:pt x="120624" y="1145297"/>
                  <a:pt x="126070" y="1167562"/>
                  <a:pt x="114225" y="1181776"/>
                </a:cubicBezTo>
                <a:cubicBezTo>
                  <a:pt x="104647" y="1193269"/>
                  <a:pt x="85287" y="1189417"/>
                  <a:pt x="70682" y="1192662"/>
                </a:cubicBezTo>
                <a:cubicBezTo>
                  <a:pt x="52621" y="1196676"/>
                  <a:pt x="34397" y="1199919"/>
                  <a:pt x="16254" y="1203547"/>
                </a:cubicBezTo>
                <a:cubicBezTo>
                  <a:pt x="41428" y="1304249"/>
                  <a:pt x="0" y="1196775"/>
                  <a:pt x="146882" y="1257976"/>
                </a:cubicBezTo>
                <a:cubicBezTo>
                  <a:pt x="160692" y="1263730"/>
                  <a:pt x="168347" y="1290940"/>
                  <a:pt x="157768" y="1301519"/>
                </a:cubicBezTo>
                <a:cubicBezTo>
                  <a:pt x="147189" y="1312098"/>
                  <a:pt x="99264" y="1290633"/>
                  <a:pt x="114225" y="1290633"/>
                </a:cubicBezTo>
                <a:cubicBezTo>
                  <a:pt x="132727" y="1290633"/>
                  <a:pt x="150511" y="1297890"/>
                  <a:pt x="168654" y="1301519"/>
                </a:cubicBezTo>
                <a:cubicBezTo>
                  <a:pt x="175911" y="1312405"/>
                  <a:pt x="184574" y="1322474"/>
                  <a:pt x="190425" y="1334176"/>
                </a:cubicBezTo>
                <a:cubicBezTo>
                  <a:pt x="221779" y="1396885"/>
                  <a:pt x="161049" y="1371307"/>
                  <a:pt x="299282" y="1355947"/>
                </a:cubicBezTo>
                <a:cubicBezTo>
                  <a:pt x="346579" y="1340182"/>
                  <a:pt x="383941" y="1322782"/>
                  <a:pt x="440796" y="1355947"/>
                </a:cubicBezTo>
                <a:cubicBezTo>
                  <a:pt x="460619" y="1367511"/>
                  <a:pt x="440796" y="1414005"/>
                  <a:pt x="462568" y="1421262"/>
                </a:cubicBezTo>
                <a:lnTo>
                  <a:pt x="495225" y="1432147"/>
                </a:lnTo>
                <a:cubicBezTo>
                  <a:pt x="546882" y="1483804"/>
                  <a:pt x="519295" y="1469199"/>
                  <a:pt x="571425" y="1486576"/>
                </a:cubicBezTo>
                <a:cubicBezTo>
                  <a:pt x="575054" y="1497462"/>
                  <a:pt x="572048" y="1514101"/>
                  <a:pt x="582311" y="1519233"/>
                </a:cubicBezTo>
                <a:cubicBezTo>
                  <a:pt x="627467" y="1541811"/>
                  <a:pt x="689555" y="1525684"/>
                  <a:pt x="734711" y="1519233"/>
                </a:cubicBezTo>
                <a:cubicBezTo>
                  <a:pt x="720197" y="1504719"/>
                  <a:pt x="689463" y="1496145"/>
                  <a:pt x="691168" y="1475690"/>
                </a:cubicBezTo>
                <a:cubicBezTo>
                  <a:pt x="695038" y="1429247"/>
                  <a:pt x="673007" y="1353782"/>
                  <a:pt x="723825" y="1323290"/>
                </a:cubicBezTo>
                <a:cubicBezTo>
                  <a:pt x="733664" y="1317386"/>
                  <a:pt x="745596" y="1316033"/>
                  <a:pt x="756482" y="1312404"/>
                </a:cubicBezTo>
                <a:cubicBezTo>
                  <a:pt x="760111" y="1301518"/>
                  <a:pt x="764216" y="1290780"/>
                  <a:pt x="767368" y="1279747"/>
                </a:cubicBezTo>
                <a:cubicBezTo>
                  <a:pt x="771478" y="1265362"/>
                  <a:pt x="768908" y="1247887"/>
                  <a:pt x="778254" y="1236204"/>
                </a:cubicBezTo>
                <a:cubicBezTo>
                  <a:pt x="785422" y="1227244"/>
                  <a:pt x="799710" y="1227808"/>
                  <a:pt x="810911" y="1225319"/>
                </a:cubicBezTo>
                <a:cubicBezTo>
                  <a:pt x="832457" y="1220531"/>
                  <a:pt x="854454" y="1218062"/>
                  <a:pt x="876225" y="1214433"/>
                </a:cubicBezTo>
                <a:cubicBezTo>
                  <a:pt x="887111" y="1207176"/>
                  <a:pt x="908882" y="1205745"/>
                  <a:pt x="908882" y="1192662"/>
                </a:cubicBezTo>
                <a:cubicBezTo>
                  <a:pt x="908882" y="1181187"/>
                  <a:pt x="864750" y="1181776"/>
                  <a:pt x="876225" y="1181776"/>
                </a:cubicBezTo>
                <a:cubicBezTo>
                  <a:pt x="902494" y="1181776"/>
                  <a:pt x="937543" y="1194958"/>
                  <a:pt x="963311" y="1203547"/>
                </a:cubicBezTo>
                <a:cubicBezTo>
                  <a:pt x="988711" y="1199919"/>
                  <a:pt x="1014351" y="1197694"/>
                  <a:pt x="1039511" y="1192662"/>
                </a:cubicBezTo>
                <a:cubicBezTo>
                  <a:pt x="1050763" y="1190412"/>
                  <a:pt x="1061905" y="1176645"/>
                  <a:pt x="1072168" y="1181776"/>
                </a:cubicBezTo>
                <a:cubicBezTo>
                  <a:pt x="1082431" y="1186907"/>
                  <a:pt x="1074940" y="1206319"/>
                  <a:pt x="1083054" y="1214433"/>
                </a:cubicBezTo>
                <a:cubicBezTo>
                  <a:pt x="1094528" y="1225907"/>
                  <a:pt x="1112082" y="1228947"/>
                  <a:pt x="1126596" y="1236204"/>
                </a:cubicBezTo>
                <a:lnTo>
                  <a:pt x="1213682" y="1225319"/>
                </a:lnTo>
                <a:cubicBezTo>
                  <a:pt x="1246315" y="1221480"/>
                  <a:pt x="1279777" y="1222402"/>
                  <a:pt x="1311654" y="1214433"/>
                </a:cubicBezTo>
                <a:cubicBezTo>
                  <a:pt x="1324346" y="1211260"/>
                  <a:pt x="1331899" y="1196799"/>
                  <a:pt x="1344311" y="1192662"/>
                </a:cubicBezTo>
                <a:cubicBezTo>
                  <a:pt x="1365250" y="1185682"/>
                  <a:pt x="1387854" y="1185405"/>
                  <a:pt x="1409625" y="1181776"/>
                </a:cubicBezTo>
                <a:cubicBezTo>
                  <a:pt x="1413254" y="1170890"/>
                  <a:pt x="1413842" y="1158456"/>
                  <a:pt x="1420511" y="1149119"/>
                </a:cubicBezTo>
                <a:cubicBezTo>
                  <a:pt x="1458262" y="1096268"/>
                  <a:pt x="1460940" y="1106199"/>
                  <a:pt x="1518482" y="1094690"/>
                </a:cubicBezTo>
                <a:cubicBezTo>
                  <a:pt x="1525739" y="1083804"/>
                  <a:pt x="1540254" y="1075116"/>
                  <a:pt x="1540254" y="1062033"/>
                </a:cubicBezTo>
                <a:cubicBezTo>
                  <a:pt x="1540254" y="1042111"/>
                  <a:pt x="1494805" y="1032369"/>
                  <a:pt x="1485825" y="1029376"/>
                </a:cubicBezTo>
                <a:cubicBezTo>
                  <a:pt x="1482196" y="1018490"/>
                  <a:pt x="1483053" y="1004833"/>
                  <a:pt x="1474939" y="996719"/>
                </a:cubicBezTo>
                <a:cubicBezTo>
                  <a:pt x="1453075" y="974855"/>
                  <a:pt x="1420836" y="991195"/>
                  <a:pt x="1398739" y="996719"/>
                </a:cubicBezTo>
                <a:cubicBezTo>
                  <a:pt x="1257093" y="973111"/>
                  <a:pt x="1383264" y="1010464"/>
                  <a:pt x="1311654" y="953176"/>
                </a:cubicBezTo>
                <a:cubicBezTo>
                  <a:pt x="1297550" y="941893"/>
                  <a:pt x="1214351" y="931516"/>
                  <a:pt x="1213682" y="931404"/>
                </a:cubicBezTo>
                <a:cubicBezTo>
                  <a:pt x="1217311" y="866090"/>
                  <a:pt x="1218901" y="800631"/>
                  <a:pt x="1224568" y="735462"/>
                </a:cubicBezTo>
                <a:cubicBezTo>
                  <a:pt x="1226171" y="717029"/>
                  <a:pt x="1225191" y="696428"/>
                  <a:pt x="1235454" y="681033"/>
                </a:cubicBezTo>
                <a:cubicBezTo>
                  <a:pt x="1241819" y="671486"/>
                  <a:pt x="1257225" y="673776"/>
                  <a:pt x="1268111" y="670147"/>
                </a:cubicBezTo>
                <a:cubicBezTo>
                  <a:pt x="1265118" y="649194"/>
                  <a:pt x="1255376" y="548554"/>
                  <a:pt x="1235454" y="528633"/>
                </a:cubicBezTo>
                <a:lnTo>
                  <a:pt x="1213682" y="506862"/>
                </a:lnTo>
                <a:cubicBezTo>
                  <a:pt x="1210053" y="495976"/>
                  <a:pt x="1210910" y="482318"/>
                  <a:pt x="1202796" y="474204"/>
                </a:cubicBezTo>
                <a:cubicBezTo>
                  <a:pt x="1197592" y="469000"/>
                  <a:pt x="1126970" y="452526"/>
                  <a:pt x="1126596" y="452433"/>
                </a:cubicBezTo>
                <a:cubicBezTo>
                  <a:pt x="1122968" y="441547"/>
                  <a:pt x="1121614" y="429615"/>
                  <a:pt x="1115711" y="419776"/>
                </a:cubicBezTo>
                <a:cubicBezTo>
                  <a:pt x="1110431" y="410975"/>
                  <a:pt x="1097982" y="407438"/>
                  <a:pt x="1093939" y="398004"/>
                </a:cubicBezTo>
                <a:cubicBezTo>
                  <a:pt x="1086651" y="380998"/>
                  <a:pt x="1087541" y="361526"/>
                  <a:pt x="1083054" y="343576"/>
                </a:cubicBezTo>
                <a:cubicBezTo>
                  <a:pt x="1080271" y="332444"/>
                  <a:pt x="1078072" y="320758"/>
                  <a:pt x="1072168" y="310919"/>
                </a:cubicBezTo>
                <a:cubicBezTo>
                  <a:pt x="1064064" y="297413"/>
                  <a:pt x="1029720" y="272511"/>
                  <a:pt x="1017739" y="267376"/>
                </a:cubicBezTo>
                <a:cubicBezTo>
                  <a:pt x="1003988" y="261483"/>
                  <a:pt x="988710" y="260119"/>
                  <a:pt x="974196" y="256490"/>
                </a:cubicBezTo>
                <a:cubicBezTo>
                  <a:pt x="966939" y="234719"/>
                  <a:pt x="945168" y="212947"/>
                  <a:pt x="952425" y="191176"/>
                </a:cubicBezTo>
                <a:cubicBezTo>
                  <a:pt x="956054" y="180290"/>
                  <a:pt x="972491" y="165404"/>
                  <a:pt x="963311" y="158519"/>
                </a:cubicBezTo>
                <a:cubicBezTo>
                  <a:pt x="948797" y="147633"/>
                  <a:pt x="927025" y="158519"/>
                  <a:pt x="908882" y="15851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00034" y="2000240"/>
            <a:ext cx="1298891" cy="1287846"/>
          </a:xfrm>
          <a:custGeom>
            <a:avLst/>
            <a:gdLst>
              <a:gd name="connsiteX0" fmla="*/ 1267252 w 1298891"/>
              <a:gd name="connsiteY0" fmla="*/ 576942 h 1287846"/>
              <a:gd name="connsiteX1" fmla="*/ 1278138 w 1298891"/>
              <a:gd name="connsiteY1" fmla="*/ 544285 h 1287846"/>
              <a:gd name="connsiteX2" fmla="*/ 1245481 w 1298891"/>
              <a:gd name="connsiteY2" fmla="*/ 533399 h 1287846"/>
              <a:gd name="connsiteX3" fmla="*/ 1201938 w 1298891"/>
              <a:gd name="connsiteY3" fmla="*/ 478970 h 1287846"/>
              <a:gd name="connsiteX4" fmla="*/ 1125738 w 1298891"/>
              <a:gd name="connsiteY4" fmla="*/ 424542 h 1287846"/>
              <a:gd name="connsiteX5" fmla="*/ 1103966 w 1298891"/>
              <a:gd name="connsiteY5" fmla="*/ 402770 h 1287846"/>
              <a:gd name="connsiteX6" fmla="*/ 1049538 w 1298891"/>
              <a:gd name="connsiteY6" fmla="*/ 337456 h 1287846"/>
              <a:gd name="connsiteX7" fmla="*/ 1016881 w 1298891"/>
              <a:gd name="connsiteY7" fmla="*/ 326570 h 1287846"/>
              <a:gd name="connsiteX8" fmla="*/ 864481 w 1298891"/>
              <a:gd name="connsiteY8" fmla="*/ 337456 h 1287846"/>
              <a:gd name="connsiteX9" fmla="*/ 831824 w 1298891"/>
              <a:gd name="connsiteY9" fmla="*/ 348342 h 1287846"/>
              <a:gd name="connsiteX10" fmla="*/ 788281 w 1298891"/>
              <a:gd name="connsiteY10" fmla="*/ 293913 h 1287846"/>
              <a:gd name="connsiteX11" fmla="*/ 712081 w 1298891"/>
              <a:gd name="connsiteY11" fmla="*/ 261256 h 1287846"/>
              <a:gd name="connsiteX12" fmla="*/ 690309 w 1298891"/>
              <a:gd name="connsiteY12" fmla="*/ 239485 h 1287846"/>
              <a:gd name="connsiteX13" fmla="*/ 701195 w 1298891"/>
              <a:gd name="connsiteY13" fmla="*/ 141513 h 1287846"/>
              <a:gd name="connsiteX14" fmla="*/ 733852 w 1298891"/>
              <a:gd name="connsiteY14" fmla="*/ 130627 h 1287846"/>
              <a:gd name="connsiteX15" fmla="*/ 755624 w 1298891"/>
              <a:gd name="connsiteY15" fmla="*/ 108856 h 1287846"/>
              <a:gd name="connsiteX16" fmla="*/ 722966 w 1298891"/>
              <a:gd name="connsiteY16" fmla="*/ 54427 h 1287846"/>
              <a:gd name="connsiteX17" fmla="*/ 712081 w 1298891"/>
              <a:gd name="connsiteY17" fmla="*/ 21770 h 1287846"/>
              <a:gd name="connsiteX18" fmla="*/ 646766 w 1298891"/>
              <a:gd name="connsiteY18" fmla="*/ 21770 h 1287846"/>
              <a:gd name="connsiteX19" fmla="*/ 614109 w 1298891"/>
              <a:gd name="connsiteY19" fmla="*/ 43542 h 1287846"/>
              <a:gd name="connsiteX20" fmla="*/ 570566 w 1298891"/>
              <a:gd name="connsiteY20" fmla="*/ 54427 h 1287846"/>
              <a:gd name="connsiteX21" fmla="*/ 559681 w 1298891"/>
              <a:gd name="connsiteY21" fmla="*/ 87085 h 1287846"/>
              <a:gd name="connsiteX22" fmla="*/ 494366 w 1298891"/>
              <a:gd name="connsiteY22" fmla="*/ 76199 h 1287846"/>
              <a:gd name="connsiteX23" fmla="*/ 483481 w 1298891"/>
              <a:gd name="connsiteY23" fmla="*/ 43542 h 1287846"/>
              <a:gd name="connsiteX24" fmla="*/ 450824 w 1298891"/>
              <a:gd name="connsiteY24" fmla="*/ 32656 h 1287846"/>
              <a:gd name="connsiteX25" fmla="*/ 352852 w 1298891"/>
              <a:gd name="connsiteY25" fmla="*/ 43542 h 1287846"/>
              <a:gd name="connsiteX26" fmla="*/ 341966 w 1298891"/>
              <a:gd name="connsiteY26" fmla="*/ 76199 h 1287846"/>
              <a:gd name="connsiteX27" fmla="*/ 309309 w 1298891"/>
              <a:gd name="connsiteY27" fmla="*/ 97970 h 1287846"/>
              <a:gd name="connsiteX28" fmla="*/ 254881 w 1298891"/>
              <a:gd name="connsiteY28" fmla="*/ 108856 h 1287846"/>
              <a:gd name="connsiteX29" fmla="*/ 222224 w 1298891"/>
              <a:gd name="connsiteY29" fmla="*/ 119742 h 1287846"/>
              <a:gd name="connsiteX30" fmla="*/ 167795 w 1298891"/>
              <a:gd name="connsiteY30" fmla="*/ 206827 h 1287846"/>
              <a:gd name="connsiteX31" fmla="*/ 146024 w 1298891"/>
              <a:gd name="connsiteY31" fmla="*/ 228599 h 1287846"/>
              <a:gd name="connsiteX32" fmla="*/ 135138 w 1298891"/>
              <a:gd name="connsiteY32" fmla="*/ 326570 h 1287846"/>
              <a:gd name="connsiteX33" fmla="*/ 102481 w 1298891"/>
              <a:gd name="connsiteY33" fmla="*/ 348342 h 1287846"/>
              <a:gd name="connsiteX34" fmla="*/ 4509 w 1298891"/>
              <a:gd name="connsiteY34" fmla="*/ 380999 h 1287846"/>
              <a:gd name="connsiteX35" fmla="*/ 15395 w 1298891"/>
              <a:gd name="connsiteY35" fmla="*/ 435427 h 1287846"/>
              <a:gd name="connsiteX36" fmla="*/ 102481 w 1298891"/>
              <a:gd name="connsiteY36" fmla="*/ 446313 h 1287846"/>
              <a:gd name="connsiteX37" fmla="*/ 124252 w 1298891"/>
              <a:gd name="connsiteY37" fmla="*/ 468085 h 1287846"/>
              <a:gd name="connsiteX38" fmla="*/ 113366 w 1298891"/>
              <a:gd name="connsiteY38" fmla="*/ 587827 h 1287846"/>
              <a:gd name="connsiteX39" fmla="*/ 91595 w 1298891"/>
              <a:gd name="connsiteY39" fmla="*/ 653142 h 1287846"/>
              <a:gd name="connsiteX40" fmla="*/ 58938 w 1298891"/>
              <a:gd name="connsiteY40" fmla="*/ 674913 h 1287846"/>
              <a:gd name="connsiteX41" fmla="*/ 91595 w 1298891"/>
              <a:gd name="connsiteY41" fmla="*/ 729342 h 1287846"/>
              <a:gd name="connsiteX42" fmla="*/ 113366 w 1298891"/>
              <a:gd name="connsiteY42" fmla="*/ 761999 h 1287846"/>
              <a:gd name="connsiteX43" fmla="*/ 146024 w 1298891"/>
              <a:gd name="connsiteY43" fmla="*/ 783770 h 1287846"/>
              <a:gd name="connsiteX44" fmla="*/ 167795 w 1298891"/>
              <a:gd name="connsiteY44" fmla="*/ 805542 h 1287846"/>
              <a:gd name="connsiteX45" fmla="*/ 178681 w 1298891"/>
              <a:gd name="connsiteY45" fmla="*/ 1034142 h 1287846"/>
              <a:gd name="connsiteX46" fmla="*/ 233109 w 1298891"/>
              <a:gd name="connsiteY46" fmla="*/ 1045027 h 1287846"/>
              <a:gd name="connsiteX47" fmla="*/ 254881 w 1298891"/>
              <a:gd name="connsiteY47" fmla="*/ 1066799 h 1287846"/>
              <a:gd name="connsiteX48" fmla="*/ 407281 w 1298891"/>
              <a:gd name="connsiteY48" fmla="*/ 1077685 h 1287846"/>
              <a:gd name="connsiteX49" fmla="*/ 439938 w 1298891"/>
              <a:gd name="connsiteY49" fmla="*/ 1088570 h 1287846"/>
              <a:gd name="connsiteX50" fmla="*/ 450824 w 1298891"/>
              <a:gd name="connsiteY50" fmla="*/ 1132113 h 1287846"/>
              <a:gd name="connsiteX51" fmla="*/ 527024 w 1298891"/>
              <a:gd name="connsiteY51" fmla="*/ 1142999 h 1287846"/>
              <a:gd name="connsiteX52" fmla="*/ 581452 w 1298891"/>
              <a:gd name="connsiteY52" fmla="*/ 1186542 h 1287846"/>
              <a:gd name="connsiteX53" fmla="*/ 592338 w 1298891"/>
              <a:gd name="connsiteY53" fmla="*/ 1240970 h 1287846"/>
              <a:gd name="connsiteX54" fmla="*/ 831824 w 1298891"/>
              <a:gd name="connsiteY54" fmla="*/ 1240970 h 1287846"/>
              <a:gd name="connsiteX55" fmla="*/ 864481 w 1298891"/>
              <a:gd name="connsiteY55" fmla="*/ 1251856 h 1287846"/>
              <a:gd name="connsiteX56" fmla="*/ 940681 w 1298891"/>
              <a:gd name="connsiteY56" fmla="*/ 1142999 h 1287846"/>
              <a:gd name="connsiteX57" fmla="*/ 1027766 w 1298891"/>
              <a:gd name="connsiteY57" fmla="*/ 1153885 h 1287846"/>
              <a:gd name="connsiteX58" fmla="*/ 1038652 w 1298891"/>
              <a:gd name="connsiteY58" fmla="*/ 1240970 h 1287846"/>
              <a:gd name="connsiteX59" fmla="*/ 1060424 w 1298891"/>
              <a:gd name="connsiteY59" fmla="*/ 1262742 h 1287846"/>
              <a:gd name="connsiteX60" fmla="*/ 1082195 w 1298891"/>
              <a:gd name="connsiteY60" fmla="*/ 1240970 h 1287846"/>
              <a:gd name="connsiteX61" fmla="*/ 1027766 w 1298891"/>
              <a:gd name="connsiteY61" fmla="*/ 1208313 h 1287846"/>
              <a:gd name="connsiteX62" fmla="*/ 1049538 w 1298891"/>
              <a:gd name="connsiteY62" fmla="*/ 1186542 h 1287846"/>
              <a:gd name="connsiteX63" fmla="*/ 1060424 w 1298891"/>
              <a:gd name="connsiteY63" fmla="*/ 1219199 h 1287846"/>
              <a:gd name="connsiteX64" fmla="*/ 1071309 w 1298891"/>
              <a:gd name="connsiteY64" fmla="*/ 1262742 h 1287846"/>
              <a:gd name="connsiteX65" fmla="*/ 1147509 w 1298891"/>
              <a:gd name="connsiteY65" fmla="*/ 1251856 h 1287846"/>
              <a:gd name="connsiteX66" fmla="*/ 1169281 w 1298891"/>
              <a:gd name="connsiteY66" fmla="*/ 1186542 h 1287846"/>
              <a:gd name="connsiteX67" fmla="*/ 1180166 w 1298891"/>
              <a:gd name="connsiteY67" fmla="*/ 1153885 h 1287846"/>
              <a:gd name="connsiteX68" fmla="*/ 1212824 w 1298891"/>
              <a:gd name="connsiteY68" fmla="*/ 1012370 h 1287846"/>
              <a:gd name="connsiteX69" fmla="*/ 1234595 w 1298891"/>
              <a:gd name="connsiteY69" fmla="*/ 979713 h 1287846"/>
              <a:gd name="connsiteX70" fmla="*/ 1245481 w 1298891"/>
              <a:gd name="connsiteY70" fmla="*/ 881742 h 1287846"/>
              <a:gd name="connsiteX71" fmla="*/ 1267252 w 1298891"/>
              <a:gd name="connsiteY71" fmla="*/ 816427 h 1287846"/>
              <a:gd name="connsiteX72" fmla="*/ 1223709 w 1298891"/>
              <a:gd name="connsiteY72" fmla="*/ 674913 h 1287846"/>
              <a:gd name="connsiteX73" fmla="*/ 1191052 w 1298891"/>
              <a:gd name="connsiteY73" fmla="*/ 653142 h 1287846"/>
              <a:gd name="connsiteX74" fmla="*/ 1191052 w 1298891"/>
              <a:gd name="connsiteY74" fmla="*/ 576942 h 1287846"/>
              <a:gd name="connsiteX75" fmla="*/ 1223709 w 1298891"/>
              <a:gd name="connsiteY75" fmla="*/ 566056 h 1287846"/>
              <a:gd name="connsiteX76" fmla="*/ 1245481 w 1298891"/>
              <a:gd name="connsiteY76" fmla="*/ 544285 h 1287846"/>
              <a:gd name="connsiteX77" fmla="*/ 1267252 w 1298891"/>
              <a:gd name="connsiteY77" fmla="*/ 576942 h 128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98891" h="1287846">
                <a:moveTo>
                  <a:pt x="1267252" y="576942"/>
                </a:moveTo>
                <a:cubicBezTo>
                  <a:pt x="1270881" y="566056"/>
                  <a:pt x="1283269" y="554548"/>
                  <a:pt x="1278138" y="544285"/>
                </a:cubicBezTo>
                <a:cubicBezTo>
                  <a:pt x="1273007" y="534022"/>
                  <a:pt x="1255320" y="539303"/>
                  <a:pt x="1245481" y="533399"/>
                </a:cubicBezTo>
                <a:cubicBezTo>
                  <a:pt x="1223682" y="520319"/>
                  <a:pt x="1217645" y="497294"/>
                  <a:pt x="1201938" y="478970"/>
                </a:cubicBezTo>
                <a:cubicBezTo>
                  <a:pt x="1160613" y="430757"/>
                  <a:pt x="1172093" y="439993"/>
                  <a:pt x="1125738" y="424542"/>
                </a:cubicBezTo>
                <a:cubicBezTo>
                  <a:pt x="1118481" y="417285"/>
                  <a:pt x="1110377" y="410784"/>
                  <a:pt x="1103966" y="402770"/>
                </a:cubicBezTo>
                <a:cubicBezTo>
                  <a:pt x="1081016" y="374082"/>
                  <a:pt x="1082786" y="359621"/>
                  <a:pt x="1049538" y="337456"/>
                </a:cubicBezTo>
                <a:cubicBezTo>
                  <a:pt x="1039991" y="331091"/>
                  <a:pt x="1027767" y="330199"/>
                  <a:pt x="1016881" y="326570"/>
                </a:cubicBezTo>
                <a:cubicBezTo>
                  <a:pt x="966081" y="330199"/>
                  <a:pt x="915062" y="331505"/>
                  <a:pt x="864481" y="337456"/>
                </a:cubicBezTo>
                <a:cubicBezTo>
                  <a:pt x="853085" y="338797"/>
                  <a:pt x="843076" y="350592"/>
                  <a:pt x="831824" y="348342"/>
                </a:cubicBezTo>
                <a:cubicBezTo>
                  <a:pt x="819307" y="345839"/>
                  <a:pt x="792155" y="298756"/>
                  <a:pt x="788281" y="293913"/>
                </a:cubicBezTo>
                <a:cubicBezTo>
                  <a:pt x="761726" y="260719"/>
                  <a:pt x="761610" y="271162"/>
                  <a:pt x="712081" y="261256"/>
                </a:cubicBezTo>
                <a:cubicBezTo>
                  <a:pt x="704824" y="253999"/>
                  <a:pt x="695589" y="248286"/>
                  <a:pt x="690309" y="239485"/>
                </a:cubicBezTo>
                <a:cubicBezTo>
                  <a:pt x="677004" y="217310"/>
                  <a:pt x="666122" y="153204"/>
                  <a:pt x="701195" y="141513"/>
                </a:cubicBezTo>
                <a:lnTo>
                  <a:pt x="733852" y="130627"/>
                </a:lnTo>
                <a:cubicBezTo>
                  <a:pt x="741109" y="123370"/>
                  <a:pt x="753611" y="118920"/>
                  <a:pt x="755624" y="108856"/>
                </a:cubicBezTo>
                <a:cubicBezTo>
                  <a:pt x="760334" y="85304"/>
                  <a:pt x="735998" y="67459"/>
                  <a:pt x="722966" y="54427"/>
                </a:cubicBezTo>
                <a:cubicBezTo>
                  <a:pt x="719338" y="43541"/>
                  <a:pt x="720195" y="29884"/>
                  <a:pt x="712081" y="21770"/>
                </a:cubicBezTo>
                <a:cubicBezTo>
                  <a:pt x="690311" y="0"/>
                  <a:pt x="668536" y="14514"/>
                  <a:pt x="646766" y="21770"/>
                </a:cubicBezTo>
                <a:cubicBezTo>
                  <a:pt x="635880" y="29027"/>
                  <a:pt x="626134" y="38388"/>
                  <a:pt x="614109" y="43542"/>
                </a:cubicBezTo>
                <a:cubicBezTo>
                  <a:pt x="600358" y="49435"/>
                  <a:pt x="582248" y="45081"/>
                  <a:pt x="570566" y="54427"/>
                </a:cubicBezTo>
                <a:cubicBezTo>
                  <a:pt x="561606" y="61595"/>
                  <a:pt x="563309" y="76199"/>
                  <a:pt x="559681" y="87085"/>
                </a:cubicBezTo>
                <a:cubicBezTo>
                  <a:pt x="537909" y="83456"/>
                  <a:pt x="513530" y="87150"/>
                  <a:pt x="494366" y="76199"/>
                </a:cubicBezTo>
                <a:cubicBezTo>
                  <a:pt x="484403" y="70506"/>
                  <a:pt x="491595" y="51656"/>
                  <a:pt x="483481" y="43542"/>
                </a:cubicBezTo>
                <a:cubicBezTo>
                  <a:pt x="475367" y="35428"/>
                  <a:pt x="461710" y="36285"/>
                  <a:pt x="450824" y="32656"/>
                </a:cubicBezTo>
                <a:cubicBezTo>
                  <a:pt x="418167" y="36285"/>
                  <a:pt x="383360" y="31339"/>
                  <a:pt x="352852" y="43542"/>
                </a:cubicBezTo>
                <a:cubicBezTo>
                  <a:pt x="342198" y="47804"/>
                  <a:pt x="349134" y="67239"/>
                  <a:pt x="341966" y="76199"/>
                </a:cubicBezTo>
                <a:cubicBezTo>
                  <a:pt x="333793" y="86415"/>
                  <a:pt x="321559" y="93376"/>
                  <a:pt x="309309" y="97970"/>
                </a:cubicBezTo>
                <a:cubicBezTo>
                  <a:pt x="291985" y="104467"/>
                  <a:pt x="272831" y="104368"/>
                  <a:pt x="254881" y="108856"/>
                </a:cubicBezTo>
                <a:cubicBezTo>
                  <a:pt x="243749" y="111639"/>
                  <a:pt x="233110" y="116113"/>
                  <a:pt x="222224" y="119742"/>
                </a:cubicBezTo>
                <a:cubicBezTo>
                  <a:pt x="190812" y="213976"/>
                  <a:pt x="222684" y="162915"/>
                  <a:pt x="167795" y="206827"/>
                </a:cubicBezTo>
                <a:cubicBezTo>
                  <a:pt x="159781" y="213238"/>
                  <a:pt x="153281" y="221342"/>
                  <a:pt x="146024" y="228599"/>
                </a:cubicBezTo>
                <a:cubicBezTo>
                  <a:pt x="142395" y="261256"/>
                  <a:pt x="146367" y="295690"/>
                  <a:pt x="135138" y="326570"/>
                </a:cubicBezTo>
                <a:cubicBezTo>
                  <a:pt x="130667" y="338865"/>
                  <a:pt x="112697" y="340169"/>
                  <a:pt x="102481" y="348342"/>
                </a:cubicBezTo>
                <a:cubicBezTo>
                  <a:pt x="50420" y="389991"/>
                  <a:pt x="121233" y="364324"/>
                  <a:pt x="4509" y="380999"/>
                </a:cubicBezTo>
                <a:cubicBezTo>
                  <a:pt x="8138" y="399142"/>
                  <a:pt x="0" y="425164"/>
                  <a:pt x="15395" y="435427"/>
                </a:cubicBezTo>
                <a:cubicBezTo>
                  <a:pt x="39736" y="451654"/>
                  <a:pt x="74460" y="437907"/>
                  <a:pt x="102481" y="446313"/>
                </a:cubicBezTo>
                <a:cubicBezTo>
                  <a:pt x="112311" y="449262"/>
                  <a:pt x="116995" y="460828"/>
                  <a:pt x="124252" y="468085"/>
                </a:cubicBezTo>
                <a:cubicBezTo>
                  <a:pt x="120623" y="507999"/>
                  <a:pt x="120331" y="548358"/>
                  <a:pt x="113366" y="587827"/>
                </a:cubicBezTo>
                <a:cubicBezTo>
                  <a:pt x="109378" y="610427"/>
                  <a:pt x="110690" y="640412"/>
                  <a:pt x="91595" y="653142"/>
                </a:cubicBezTo>
                <a:lnTo>
                  <a:pt x="58938" y="674913"/>
                </a:lnTo>
                <a:cubicBezTo>
                  <a:pt x="77843" y="731626"/>
                  <a:pt x="57441" y="686648"/>
                  <a:pt x="91595" y="729342"/>
                </a:cubicBezTo>
                <a:cubicBezTo>
                  <a:pt x="99768" y="739558"/>
                  <a:pt x="104115" y="752748"/>
                  <a:pt x="113366" y="761999"/>
                </a:cubicBezTo>
                <a:cubicBezTo>
                  <a:pt x="122617" y="771250"/>
                  <a:pt x="135808" y="775597"/>
                  <a:pt x="146024" y="783770"/>
                </a:cubicBezTo>
                <a:cubicBezTo>
                  <a:pt x="154038" y="790181"/>
                  <a:pt x="160538" y="798285"/>
                  <a:pt x="167795" y="805542"/>
                </a:cubicBezTo>
                <a:cubicBezTo>
                  <a:pt x="171424" y="881742"/>
                  <a:pt x="158609" y="960544"/>
                  <a:pt x="178681" y="1034142"/>
                </a:cubicBezTo>
                <a:cubicBezTo>
                  <a:pt x="183549" y="1051992"/>
                  <a:pt x="216103" y="1037739"/>
                  <a:pt x="233109" y="1045027"/>
                </a:cubicBezTo>
                <a:cubicBezTo>
                  <a:pt x="242543" y="1049070"/>
                  <a:pt x="244793" y="1064908"/>
                  <a:pt x="254881" y="1066799"/>
                </a:cubicBezTo>
                <a:cubicBezTo>
                  <a:pt x="304938" y="1076185"/>
                  <a:pt x="356481" y="1074056"/>
                  <a:pt x="407281" y="1077685"/>
                </a:cubicBezTo>
                <a:cubicBezTo>
                  <a:pt x="418167" y="1081313"/>
                  <a:pt x="432770" y="1079610"/>
                  <a:pt x="439938" y="1088570"/>
                </a:cubicBezTo>
                <a:cubicBezTo>
                  <a:pt x="449284" y="1100253"/>
                  <a:pt x="438137" y="1124184"/>
                  <a:pt x="450824" y="1132113"/>
                </a:cubicBezTo>
                <a:cubicBezTo>
                  <a:pt x="472582" y="1145712"/>
                  <a:pt x="501624" y="1139370"/>
                  <a:pt x="527024" y="1142999"/>
                </a:cubicBezTo>
                <a:cubicBezTo>
                  <a:pt x="536586" y="1149374"/>
                  <a:pt x="575247" y="1172063"/>
                  <a:pt x="581452" y="1186542"/>
                </a:cubicBezTo>
                <a:cubicBezTo>
                  <a:pt x="588740" y="1203548"/>
                  <a:pt x="588709" y="1222827"/>
                  <a:pt x="592338" y="1240970"/>
                </a:cubicBezTo>
                <a:cubicBezTo>
                  <a:pt x="718995" y="1231228"/>
                  <a:pt x="719903" y="1222317"/>
                  <a:pt x="831824" y="1240970"/>
                </a:cubicBezTo>
                <a:cubicBezTo>
                  <a:pt x="843142" y="1242856"/>
                  <a:pt x="853595" y="1248227"/>
                  <a:pt x="864481" y="1251856"/>
                </a:cubicBezTo>
                <a:cubicBezTo>
                  <a:pt x="1062716" y="1218816"/>
                  <a:pt x="777728" y="1287846"/>
                  <a:pt x="940681" y="1142999"/>
                </a:cubicBezTo>
                <a:cubicBezTo>
                  <a:pt x="962546" y="1123564"/>
                  <a:pt x="998738" y="1150256"/>
                  <a:pt x="1027766" y="1153885"/>
                </a:cubicBezTo>
                <a:cubicBezTo>
                  <a:pt x="1031395" y="1182913"/>
                  <a:pt x="1030246" y="1212950"/>
                  <a:pt x="1038652" y="1240970"/>
                </a:cubicBezTo>
                <a:cubicBezTo>
                  <a:pt x="1041601" y="1250801"/>
                  <a:pt x="1050161" y="1262742"/>
                  <a:pt x="1060424" y="1262742"/>
                </a:cubicBezTo>
                <a:cubicBezTo>
                  <a:pt x="1070687" y="1262742"/>
                  <a:pt x="1074938" y="1248227"/>
                  <a:pt x="1082195" y="1240970"/>
                </a:cubicBezTo>
                <a:cubicBezTo>
                  <a:pt x="1073213" y="1237976"/>
                  <a:pt x="1027766" y="1228237"/>
                  <a:pt x="1027766" y="1208313"/>
                </a:cubicBezTo>
                <a:lnTo>
                  <a:pt x="1049538" y="1186542"/>
                </a:lnTo>
                <a:cubicBezTo>
                  <a:pt x="1053167" y="1197428"/>
                  <a:pt x="1057272" y="1208166"/>
                  <a:pt x="1060424" y="1219199"/>
                </a:cubicBezTo>
                <a:cubicBezTo>
                  <a:pt x="1064534" y="1233584"/>
                  <a:pt x="1057301" y="1257489"/>
                  <a:pt x="1071309" y="1262742"/>
                </a:cubicBezTo>
                <a:cubicBezTo>
                  <a:pt x="1095333" y="1271751"/>
                  <a:pt x="1122109" y="1255485"/>
                  <a:pt x="1147509" y="1251856"/>
                </a:cubicBezTo>
                <a:lnTo>
                  <a:pt x="1169281" y="1186542"/>
                </a:lnTo>
                <a:lnTo>
                  <a:pt x="1180166" y="1153885"/>
                </a:lnTo>
                <a:cubicBezTo>
                  <a:pt x="1185185" y="1118753"/>
                  <a:pt x="1191089" y="1044973"/>
                  <a:pt x="1212824" y="1012370"/>
                </a:cubicBezTo>
                <a:lnTo>
                  <a:pt x="1234595" y="979713"/>
                </a:lnTo>
                <a:cubicBezTo>
                  <a:pt x="1238224" y="947056"/>
                  <a:pt x="1239037" y="913962"/>
                  <a:pt x="1245481" y="881742"/>
                </a:cubicBezTo>
                <a:cubicBezTo>
                  <a:pt x="1249982" y="859238"/>
                  <a:pt x="1267252" y="816427"/>
                  <a:pt x="1267252" y="816427"/>
                </a:cubicBezTo>
                <a:cubicBezTo>
                  <a:pt x="1251323" y="625290"/>
                  <a:pt x="1298891" y="712504"/>
                  <a:pt x="1223709" y="674913"/>
                </a:cubicBezTo>
                <a:cubicBezTo>
                  <a:pt x="1212007" y="669062"/>
                  <a:pt x="1201938" y="660399"/>
                  <a:pt x="1191052" y="653142"/>
                </a:cubicBezTo>
                <a:cubicBezTo>
                  <a:pt x="1182218" y="626641"/>
                  <a:pt x="1168538" y="605084"/>
                  <a:pt x="1191052" y="576942"/>
                </a:cubicBezTo>
                <a:cubicBezTo>
                  <a:pt x="1198220" y="567982"/>
                  <a:pt x="1212823" y="569685"/>
                  <a:pt x="1223709" y="566056"/>
                </a:cubicBezTo>
                <a:lnTo>
                  <a:pt x="1245481" y="544285"/>
                </a:lnTo>
                <a:lnTo>
                  <a:pt x="1267252" y="57694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26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10886" y="3082242"/>
            <a:ext cx="1937657" cy="1294404"/>
          </a:xfrm>
          <a:custGeom>
            <a:avLst/>
            <a:gdLst>
              <a:gd name="connsiteX0" fmla="*/ 674914 w 1937657"/>
              <a:gd name="connsiteY0" fmla="*/ 52844 h 1294404"/>
              <a:gd name="connsiteX1" fmla="*/ 664028 w 1937657"/>
              <a:gd name="connsiteY1" fmla="*/ 85501 h 1294404"/>
              <a:gd name="connsiteX2" fmla="*/ 631371 w 1937657"/>
              <a:gd name="connsiteY2" fmla="*/ 107272 h 1294404"/>
              <a:gd name="connsiteX3" fmla="*/ 576943 w 1937657"/>
              <a:gd name="connsiteY3" fmla="*/ 183472 h 1294404"/>
              <a:gd name="connsiteX4" fmla="*/ 587828 w 1937657"/>
              <a:gd name="connsiteY4" fmla="*/ 150815 h 1294404"/>
              <a:gd name="connsiteX5" fmla="*/ 555171 w 1937657"/>
              <a:gd name="connsiteY5" fmla="*/ 139929 h 1294404"/>
              <a:gd name="connsiteX6" fmla="*/ 381000 w 1937657"/>
              <a:gd name="connsiteY6" fmla="*/ 150815 h 1294404"/>
              <a:gd name="connsiteX7" fmla="*/ 337457 w 1937657"/>
              <a:gd name="connsiteY7" fmla="*/ 161701 h 1294404"/>
              <a:gd name="connsiteX8" fmla="*/ 250371 w 1937657"/>
              <a:gd name="connsiteY8" fmla="*/ 183472 h 1294404"/>
              <a:gd name="connsiteX9" fmla="*/ 10885 w 1937657"/>
              <a:gd name="connsiteY9" fmla="*/ 194358 h 1294404"/>
              <a:gd name="connsiteX10" fmla="*/ 0 w 1937657"/>
              <a:gd name="connsiteY10" fmla="*/ 227015 h 1294404"/>
              <a:gd name="connsiteX11" fmla="*/ 43543 w 1937657"/>
              <a:gd name="connsiteY11" fmla="*/ 270558 h 1294404"/>
              <a:gd name="connsiteX12" fmla="*/ 87085 w 1937657"/>
              <a:gd name="connsiteY12" fmla="*/ 281444 h 1294404"/>
              <a:gd name="connsiteX13" fmla="*/ 141514 w 1937657"/>
              <a:gd name="connsiteY13" fmla="*/ 379415 h 1294404"/>
              <a:gd name="connsiteX14" fmla="*/ 152400 w 1937657"/>
              <a:gd name="connsiteY14" fmla="*/ 433844 h 1294404"/>
              <a:gd name="connsiteX15" fmla="*/ 174171 w 1937657"/>
              <a:gd name="connsiteY15" fmla="*/ 499158 h 1294404"/>
              <a:gd name="connsiteX16" fmla="*/ 185057 w 1937657"/>
              <a:gd name="connsiteY16" fmla="*/ 531815 h 1294404"/>
              <a:gd name="connsiteX17" fmla="*/ 250371 w 1937657"/>
              <a:gd name="connsiteY17" fmla="*/ 553587 h 1294404"/>
              <a:gd name="connsiteX18" fmla="*/ 261257 w 1937657"/>
              <a:gd name="connsiteY18" fmla="*/ 586244 h 1294404"/>
              <a:gd name="connsiteX19" fmla="*/ 293914 w 1937657"/>
              <a:gd name="connsiteY19" fmla="*/ 618901 h 1294404"/>
              <a:gd name="connsiteX20" fmla="*/ 304800 w 1937657"/>
              <a:gd name="connsiteY20" fmla="*/ 695101 h 1294404"/>
              <a:gd name="connsiteX21" fmla="*/ 337457 w 1937657"/>
              <a:gd name="connsiteY21" fmla="*/ 716872 h 1294404"/>
              <a:gd name="connsiteX22" fmla="*/ 359228 w 1937657"/>
              <a:gd name="connsiteY22" fmla="*/ 738644 h 1294404"/>
              <a:gd name="connsiteX23" fmla="*/ 370114 w 1937657"/>
              <a:gd name="connsiteY23" fmla="*/ 912815 h 1294404"/>
              <a:gd name="connsiteX24" fmla="*/ 424543 w 1937657"/>
              <a:gd name="connsiteY24" fmla="*/ 923701 h 1294404"/>
              <a:gd name="connsiteX25" fmla="*/ 489857 w 1937657"/>
              <a:gd name="connsiteY25" fmla="*/ 967244 h 1294404"/>
              <a:gd name="connsiteX26" fmla="*/ 522514 w 1937657"/>
              <a:gd name="connsiteY26" fmla="*/ 989015 h 1294404"/>
              <a:gd name="connsiteX27" fmla="*/ 555171 w 1937657"/>
              <a:gd name="connsiteY27" fmla="*/ 999901 h 1294404"/>
              <a:gd name="connsiteX28" fmla="*/ 576943 w 1937657"/>
              <a:gd name="connsiteY28" fmla="*/ 1021672 h 1294404"/>
              <a:gd name="connsiteX29" fmla="*/ 642257 w 1937657"/>
              <a:gd name="connsiteY29" fmla="*/ 999901 h 1294404"/>
              <a:gd name="connsiteX30" fmla="*/ 664028 w 1937657"/>
              <a:gd name="connsiteY30" fmla="*/ 978129 h 1294404"/>
              <a:gd name="connsiteX31" fmla="*/ 740228 w 1937657"/>
              <a:gd name="connsiteY31" fmla="*/ 978129 h 1294404"/>
              <a:gd name="connsiteX32" fmla="*/ 718457 w 1937657"/>
              <a:gd name="connsiteY32" fmla="*/ 999901 h 1294404"/>
              <a:gd name="connsiteX33" fmla="*/ 685800 w 1937657"/>
              <a:gd name="connsiteY33" fmla="*/ 1010787 h 1294404"/>
              <a:gd name="connsiteX34" fmla="*/ 674914 w 1937657"/>
              <a:gd name="connsiteY34" fmla="*/ 1043444 h 1294404"/>
              <a:gd name="connsiteX35" fmla="*/ 685800 w 1937657"/>
              <a:gd name="connsiteY35" fmla="*/ 1119644 h 1294404"/>
              <a:gd name="connsiteX36" fmla="*/ 838200 w 1937657"/>
              <a:gd name="connsiteY36" fmla="*/ 1086987 h 1294404"/>
              <a:gd name="connsiteX37" fmla="*/ 859971 w 1937657"/>
              <a:gd name="connsiteY37" fmla="*/ 1119644 h 1294404"/>
              <a:gd name="connsiteX38" fmla="*/ 881743 w 1937657"/>
              <a:gd name="connsiteY38" fmla="*/ 1141415 h 1294404"/>
              <a:gd name="connsiteX39" fmla="*/ 903514 w 1937657"/>
              <a:gd name="connsiteY39" fmla="*/ 1108758 h 1294404"/>
              <a:gd name="connsiteX40" fmla="*/ 979714 w 1937657"/>
              <a:gd name="connsiteY40" fmla="*/ 1119644 h 1294404"/>
              <a:gd name="connsiteX41" fmla="*/ 1023257 w 1937657"/>
              <a:gd name="connsiteY41" fmla="*/ 1239387 h 1294404"/>
              <a:gd name="connsiteX42" fmla="*/ 1066800 w 1937657"/>
              <a:gd name="connsiteY42" fmla="*/ 1195844 h 1294404"/>
              <a:gd name="connsiteX43" fmla="*/ 1132114 w 1937657"/>
              <a:gd name="connsiteY43" fmla="*/ 1174072 h 1294404"/>
              <a:gd name="connsiteX44" fmla="*/ 1143000 w 1937657"/>
              <a:gd name="connsiteY44" fmla="*/ 1108758 h 1294404"/>
              <a:gd name="connsiteX45" fmla="*/ 1219200 w 1937657"/>
              <a:gd name="connsiteY45" fmla="*/ 1141415 h 1294404"/>
              <a:gd name="connsiteX46" fmla="*/ 1360714 w 1937657"/>
              <a:gd name="connsiteY46" fmla="*/ 1152301 h 1294404"/>
              <a:gd name="connsiteX47" fmla="*/ 1371600 w 1937657"/>
              <a:gd name="connsiteY47" fmla="*/ 1217615 h 1294404"/>
              <a:gd name="connsiteX48" fmla="*/ 1404257 w 1937657"/>
              <a:gd name="connsiteY48" fmla="*/ 1228501 h 1294404"/>
              <a:gd name="connsiteX49" fmla="*/ 1436914 w 1937657"/>
              <a:gd name="connsiteY49" fmla="*/ 1250272 h 1294404"/>
              <a:gd name="connsiteX50" fmla="*/ 1447800 w 1937657"/>
              <a:gd name="connsiteY50" fmla="*/ 1282929 h 1294404"/>
              <a:gd name="connsiteX51" fmla="*/ 1426028 w 1937657"/>
              <a:gd name="connsiteY51" fmla="*/ 1097872 h 1294404"/>
              <a:gd name="connsiteX52" fmla="*/ 1404257 w 1937657"/>
              <a:gd name="connsiteY52" fmla="*/ 1065215 h 1294404"/>
              <a:gd name="connsiteX53" fmla="*/ 1371600 w 1937657"/>
              <a:gd name="connsiteY53" fmla="*/ 999901 h 1294404"/>
              <a:gd name="connsiteX54" fmla="*/ 1338943 w 1937657"/>
              <a:gd name="connsiteY54" fmla="*/ 989015 h 1294404"/>
              <a:gd name="connsiteX55" fmla="*/ 1328057 w 1937657"/>
              <a:gd name="connsiteY55" fmla="*/ 891044 h 1294404"/>
              <a:gd name="connsiteX56" fmla="*/ 1349828 w 1937657"/>
              <a:gd name="connsiteY56" fmla="*/ 869272 h 1294404"/>
              <a:gd name="connsiteX57" fmla="*/ 1349828 w 1937657"/>
              <a:gd name="connsiteY57" fmla="*/ 738644 h 1294404"/>
              <a:gd name="connsiteX58" fmla="*/ 1426028 w 1937657"/>
              <a:gd name="connsiteY58" fmla="*/ 727758 h 1294404"/>
              <a:gd name="connsiteX59" fmla="*/ 1600200 w 1937657"/>
              <a:gd name="connsiteY59" fmla="*/ 695101 h 1294404"/>
              <a:gd name="connsiteX60" fmla="*/ 1611085 w 1937657"/>
              <a:gd name="connsiteY60" fmla="*/ 727758 h 1294404"/>
              <a:gd name="connsiteX61" fmla="*/ 1643743 w 1937657"/>
              <a:gd name="connsiteY61" fmla="*/ 738644 h 1294404"/>
              <a:gd name="connsiteX62" fmla="*/ 1839685 w 1937657"/>
              <a:gd name="connsiteY62" fmla="*/ 727758 h 1294404"/>
              <a:gd name="connsiteX63" fmla="*/ 1850571 w 1937657"/>
              <a:gd name="connsiteY63" fmla="*/ 662444 h 1294404"/>
              <a:gd name="connsiteX64" fmla="*/ 1937657 w 1937657"/>
              <a:gd name="connsiteY64" fmla="*/ 651558 h 1294404"/>
              <a:gd name="connsiteX65" fmla="*/ 1926771 w 1937657"/>
              <a:gd name="connsiteY65" fmla="*/ 564472 h 1294404"/>
              <a:gd name="connsiteX66" fmla="*/ 1883228 w 1937657"/>
              <a:gd name="connsiteY66" fmla="*/ 510044 h 1294404"/>
              <a:gd name="connsiteX67" fmla="*/ 1850571 w 1937657"/>
              <a:gd name="connsiteY67" fmla="*/ 455615 h 1294404"/>
              <a:gd name="connsiteX68" fmla="*/ 1807028 w 1937657"/>
              <a:gd name="connsiteY68" fmla="*/ 390301 h 1294404"/>
              <a:gd name="connsiteX69" fmla="*/ 1796143 w 1937657"/>
              <a:gd name="connsiteY69" fmla="*/ 357644 h 1294404"/>
              <a:gd name="connsiteX70" fmla="*/ 1774371 w 1937657"/>
              <a:gd name="connsiteY70" fmla="*/ 335872 h 1294404"/>
              <a:gd name="connsiteX71" fmla="*/ 1730828 w 1937657"/>
              <a:gd name="connsiteY71" fmla="*/ 248787 h 1294404"/>
              <a:gd name="connsiteX72" fmla="*/ 1719943 w 1937657"/>
              <a:gd name="connsiteY72" fmla="*/ 205244 h 1294404"/>
              <a:gd name="connsiteX73" fmla="*/ 1654628 w 1937657"/>
              <a:gd name="connsiteY73" fmla="*/ 183472 h 1294404"/>
              <a:gd name="connsiteX74" fmla="*/ 1643743 w 1937657"/>
              <a:gd name="connsiteY74" fmla="*/ 237901 h 1294404"/>
              <a:gd name="connsiteX75" fmla="*/ 1534885 w 1937657"/>
              <a:gd name="connsiteY75" fmla="*/ 205244 h 1294404"/>
              <a:gd name="connsiteX76" fmla="*/ 1502228 w 1937657"/>
              <a:gd name="connsiteY76" fmla="*/ 150815 h 1294404"/>
              <a:gd name="connsiteX77" fmla="*/ 1480457 w 1937657"/>
              <a:gd name="connsiteY77" fmla="*/ 118158 h 1294404"/>
              <a:gd name="connsiteX78" fmla="*/ 1447800 w 1937657"/>
              <a:gd name="connsiteY78" fmla="*/ 107272 h 1294404"/>
              <a:gd name="connsiteX79" fmla="*/ 1436914 w 1937657"/>
              <a:gd name="connsiteY79" fmla="*/ 172587 h 1294404"/>
              <a:gd name="connsiteX80" fmla="*/ 1404257 w 1937657"/>
              <a:gd name="connsiteY80" fmla="*/ 183472 h 1294404"/>
              <a:gd name="connsiteX81" fmla="*/ 1360714 w 1937657"/>
              <a:gd name="connsiteY81" fmla="*/ 194358 h 1294404"/>
              <a:gd name="connsiteX82" fmla="*/ 1088571 w 1937657"/>
              <a:gd name="connsiteY82" fmla="*/ 172587 h 1294404"/>
              <a:gd name="connsiteX83" fmla="*/ 1066800 w 1937657"/>
              <a:gd name="connsiteY83" fmla="*/ 150815 h 1294404"/>
              <a:gd name="connsiteX84" fmla="*/ 1034143 w 1937657"/>
              <a:gd name="connsiteY84" fmla="*/ 139929 h 1294404"/>
              <a:gd name="connsiteX85" fmla="*/ 990600 w 1937657"/>
              <a:gd name="connsiteY85" fmla="*/ 85501 h 1294404"/>
              <a:gd name="connsiteX86" fmla="*/ 957943 w 1937657"/>
              <a:gd name="connsiteY86" fmla="*/ 96387 h 1294404"/>
              <a:gd name="connsiteX87" fmla="*/ 892628 w 1937657"/>
              <a:gd name="connsiteY87" fmla="*/ 74615 h 1294404"/>
              <a:gd name="connsiteX88" fmla="*/ 859971 w 1937657"/>
              <a:gd name="connsiteY88" fmla="*/ 52844 h 1294404"/>
              <a:gd name="connsiteX89" fmla="*/ 794657 w 1937657"/>
              <a:gd name="connsiteY89" fmla="*/ 41958 h 1294404"/>
              <a:gd name="connsiteX90" fmla="*/ 762000 w 1937657"/>
              <a:gd name="connsiteY90" fmla="*/ 31072 h 1294404"/>
              <a:gd name="connsiteX91" fmla="*/ 707571 w 1937657"/>
              <a:gd name="connsiteY91" fmla="*/ 20187 h 1294404"/>
              <a:gd name="connsiteX92" fmla="*/ 642257 w 1937657"/>
              <a:gd name="connsiteY92" fmla="*/ 63729 h 1294404"/>
              <a:gd name="connsiteX93" fmla="*/ 631371 w 1937657"/>
              <a:gd name="connsiteY93" fmla="*/ 96387 h 1294404"/>
              <a:gd name="connsiteX94" fmla="*/ 598714 w 1937657"/>
              <a:gd name="connsiteY94" fmla="*/ 107272 h 1294404"/>
              <a:gd name="connsiteX95" fmla="*/ 500743 w 1937657"/>
              <a:gd name="connsiteY95" fmla="*/ 107272 h 129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937657" h="1294404">
                <a:moveTo>
                  <a:pt x="674914" y="52844"/>
                </a:moveTo>
                <a:cubicBezTo>
                  <a:pt x="671285" y="63730"/>
                  <a:pt x="671196" y="76541"/>
                  <a:pt x="664028" y="85501"/>
                </a:cubicBezTo>
                <a:cubicBezTo>
                  <a:pt x="655855" y="95717"/>
                  <a:pt x="638305" y="96178"/>
                  <a:pt x="631371" y="107272"/>
                </a:cubicBezTo>
                <a:cubicBezTo>
                  <a:pt x="577898" y="192830"/>
                  <a:pt x="645408" y="160652"/>
                  <a:pt x="576943" y="183472"/>
                </a:cubicBezTo>
                <a:cubicBezTo>
                  <a:pt x="580571" y="172586"/>
                  <a:pt x="592960" y="161078"/>
                  <a:pt x="587828" y="150815"/>
                </a:cubicBezTo>
                <a:cubicBezTo>
                  <a:pt x="582696" y="140552"/>
                  <a:pt x="566646" y="139929"/>
                  <a:pt x="555171" y="139929"/>
                </a:cubicBezTo>
                <a:cubicBezTo>
                  <a:pt x="497001" y="139929"/>
                  <a:pt x="439057" y="147186"/>
                  <a:pt x="381000" y="150815"/>
                </a:cubicBezTo>
                <a:cubicBezTo>
                  <a:pt x="366486" y="154444"/>
                  <a:pt x="351842" y="157591"/>
                  <a:pt x="337457" y="161701"/>
                </a:cubicBezTo>
                <a:cubicBezTo>
                  <a:pt x="300183" y="172351"/>
                  <a:pt x="295194" y="180152"/>
                  <a:pt x="250371" y="183472"/>
                </a:cubicBezTo>
                <a:cubicBezTo>
                  <a:pt x="170678" y="189375"/>
                  <a:pt x="90714" y="190729"/>
                  <a:pt x="10885" y="194358"/>
                </a:cubicBezTo>
                <a:cubicBezTo>
                  <a:pt x="7257" y="205244"/>
                  <a:pt x="0" y="215541"/>
                  <a:pt x="0" y="227015"/>
                </a:cubicBezTo>
                <a:cubicBezTo>
                  <a:pt x="0" y="264338"/>
                  <a:pt x="14513" y="262264"/>
                  <a:pt x="43543" y="270558"/>
                </a:cubicBezTo>
                <a:cubicBezTo>
                  <a:pt x="57928" y="274668"/>
                  <a:pt x="72571" y="277815"/>
                  <a:pt x="87085" y="281444"/>
                </a:cubicBezTo>
                <a:cubicBezTo>
                  <a:pt x="119515" y="330089"/>
                  <a:pt x="130018" y="333432"/>
                  <a:pt x="141514" y="379415"/>
                </a:cubicBezTo>
                <a:cubicBezTo>
                  <a:pt x="146002" y="397365"/>
                  <a:pt x="147532" y="415994"/>
                  <a:pt x="152400" y="433844"/>
                </a:cubicBezTo>
                <a:cubicBezTo>
                  <a:pt x="158438" y="455984"/>
                  <a:pt x="166914" y="477387"/>
                  <a:pt x="174171" y="499158"/>
                </a:cubicBezTo>
                <a:cubicBezTo>
                  <a:pt x="177800" y="510044"/>
                  <a:pt x="174171" y="528186"/>
                  <a:pt x="185057" y="531815"/>
                </a:cubicBezTo>
                <a:lnTo>
                  <a:pt x="250371" y="553587"/>
                </a:lnTo>
                <a:cubicBezTo>
                  <a:pt x="254000" y="564473"/>
                  <a:pt x="254892" y="576697"/>
                  <a:pt x="261257" y="586244"/>
                </a:cubicBezTo>
                <a:cubicBezTo>
                  <a:pt x="269796" y="599053"/>
                  <a:pt x="288197" y="604607"/>
                  <a:pt x="293914" y="618901"/>
                </a:cubicBezTo>
                <a:cubicBezTo>
                  <a:pt x="303443" y="642724"/>
                  <a:pt x="294379" y="671655"/>
                  <a:pt x="304800" y="695101"/>
                </a:cubicBezTo>
                <a:cubicBezTo>
                  <a:pt x="310113" y="707056"/>
                  <a:pt x="327241" y="708699"/>
                  <a:pt x="337457" y="716872"/>
                </a:cubicBezTo>
                <a:cubicBezTo>
                  <a:pt x="345471" y="723283"/>
                  <a:pt x="351971" y="731387"/>
                  <a:pt x="359228" y="738644"/>
                </a:cubicBezTo>
                <a:cubicBezTo>
                  <a:pt x="362857" y="796701"/>
                  <a:pt x="350754" y="857961"/>
                  <a:pt x="370114" y="912815"/>
                </a:cubicBezTo>
                <a:cubicBezTo>
                  <a:pt x="376272" y="930262"/>
                  <a:pt x="407699" y="916045"/>
                  <a:pt x="424543" y="923701"/>
                </a:cubicBezTo>
                <a:cubicBezTo>
                  <a:pt x="448364" y="934529"/>
                  <a:pt x="468086" y="952730"/>
                  <a:pt x="489857" y="967244"/>
                </a:cubicBezTo>
                <a:cubicBezTo>
                  <a:pt x="500743" y="974501"/>
                  <a:pt x="510103" y="984878"/>
                  <a:pt x="522514" y="989015"/>
                </a:cubicBezTo>
                <a:lnTo>
                  <a:pt x="555171" y="999901"/>
                </a:lnTo>
                <a:cubicBezTo>
                  <a:pt x="562428" y="1007158"/>
                  <a:pt x="566680" y="1021672"/>
                  <a:pt x="576943" y="1021672"/>
                </a:cubicBezTo>
                <a:cubicBezTo>
                  <a:pt x="599892" y="1021672"/>
                  <a:pt x="642257" y="999901"/>
                  <a:pt x="642257" y="999901"/>
                </a:cubicBezTo>
                <a:cubicBezTo>
                  <a:pt x="649514" y="992644"/>
                  <a:pt x="655227" y="983409"/>
                  <a:pt x="664028" y="978129"/>
                </a:cubicBezTo>
                <a:cubicBezTo>
                  <a:pt x="696179" y="958839"/>
                  <a:pt x="704719" y="969252"/>
                  <a:pt x="740228" y="978129"/>
                </a:cubicBezTo>
                <a:cubicBezTo>
                  <a:pt x="732971" y="985386"/>
                  <a:pt x="727258" y="994620"/>
                  <a:pt x="718457" y="999901"/>
                </a:cubicBezTo>
                <a:cubicBezTo>
                  <a:pt x="708618" y="1005805"/>
                  <a:pt x="693914" y="1002673"/>
                  <a:pt x="685800" y="1010787"/>
                </a:cubicBezTo>
                <a:cubicBezTo>
                  <a:pt x="677686" y="1018901"/>
                  <a:pt x="678543" y="1032558"/>
                  <a:pt x="674914" y="1043444"/>
                </a:cubicBezTo>
                <a:cubicBezTo>
                  <a:pt x="678543" y="1068844"/>
                  <a:pt x="662504" y="1108892"/>
                  <a:pt x="685800" y="1119644"/>
                </a:cubicBezTo>
                <a:cubicBezTo>
                  <a:pt x="774142" y="1160417"/>
                  <a:pt x="797866" y="1127319"/>
                  <a:pt x="838200" y="1086987"/>
                </a:cubicBezTo>
                <a:cubicBezTo>
                  <a:pt x="845457" y="1097873"/>
                  <a:pt x="851798" y="1109428"/>
                  <a:pt x="859971" y="1119644"/>
                </a:cubicBezTo>
                <a:cubicBezTo>
                  <a:pt x="866382" y="1127658"/>
                  <a:pt x="871786" y="1143904"/>
                  <a:pt x="881743" y="1141415"/>
                </a:cubicBezTo>
                <a:cubicBezTo>
                  <a:pt x="894435" y="1138242"/>
                  <a:pt x="896257" y="1119644"/>
                  <a:pt x="903514" y="1108758"/>
                </a:cubicBezTo>
                <a:cubicBezTo>
                  <a:pt x="928914" y="1112387"/>
                  <a:pt x="966267" y="1097792"/>
                  <a:pt x="979714" y="1119644"/>
                </a:cubicBezTo>
                <a:cubicBezTo>
                  <a:pt x="1054273" y="1240801"/>
                  <a:pt x="932677" y="1269578"/>
                  <a:pt x="1023257" y="1239387"/>
                </a:cubicBezTo>
                <a:cubicBezTo>
                  <a:pt x="1037771" y="1224873"/>
                  <a:pt x="1047327" y="1202335"/>
                  <a:pt x="1066800" y="1195844"/>
                </a:cubicBezTo>
                <a:lnTo>
                  <a:pt x="1132114" y="1174072"/>
                </a:lnTo>
                <a:cubicBezTo>
                  <a:pt x="1135743" y="1152301"/>
                  <a:pt x="1126044" y="1122888"/>
                  <a:pt x="1143000" y="1108758"/>
                </a:cubicBezTo>
                <a:cubicBezTo>
                  <a:pt x="1191644" y="1068222"/>
                  <a:pt x="1193136" y="1136202"/>
                  <a:pt x="1219200" y="1141415"/>
                </a:cubicBezTo>
                <a:cubicBezTo>
                  <a:pt x="1265592" y="1150693"/>
                  <a:pt x="1313543" y="1148672"/>
                  <a:pt x="1360714" y="1152301"/>
                </a:cubicBezTo>
                <a:cubicBezTo>
                  <a:pt x="1364343" y="1174072"/>
                  <a:pt x="1360649" y="1198451"/>
                  <a:pt x="1371600" y="1217615"/>
                </a:cubicBezTo>
                <a:cubicBezTo>
                  <a:pt x="1377293" y="1227578"/>
                  <a:pt x="1393994" y="1223369"/>
                  <a:pt x="1404257" y="1228501"/>
                </a:cubicBezTo>
                <a:cubicBezTo>
                  <a:pt x="1415959" y="1234352"/>
                  <a:pt x="1426028" y="1243015"/>
                  <a:pt x="1436914" y="1250272"/>
                </a:cubicBezTo>
                <a:cubicBezTo>
                  <a:pt x="1440543" y="1261158"/>
                  <a:pt x="1447800" y="1294404"/>
                  <a:pt x="1447800" y="1282929"/>
                </a:cubicBezTo>
                <a:cubicBezTo>
                  <a:pt x="1447800" y="1262282"/>
                  <a:pt x="1450383" y="1146582"/>
                  <a:pt x="1426028" y="1097872"/>
                </a:cubicBezTo>
                <a:cubicBezTo>
                  <a:pt x="1420177" y="1086170"/>
                  <a:pt x="1410108" y="1076917"/>
                  <a:pt x="1404257" y="1065215"/>
                </a:cubicBezTo>
                <a:cubicBezTo>
                  <a:pt x="1391111" y="1038922"/>
                  <a:pt x="1397596" y="1020698"/>
                  <a:pt x="1371600" y="999901"/>
                </a:cubicBezTo>
                <a:cubicBezTo>
                  <a:pt x="1362640" y="992733"/>
                  <a:pt x="1349829" y="992644"/>
                  <a:pt x="1338943" y="989015"/>
                </a:cubicBezTo>
                <a:cubicBezTo>
                  <a:pt x="1323909" y="943915"/>
                  <a:pt x="1304730" y="929922"/>
                  <a:pt x="1328057" y="891044"/>
                </a:cubicBezTo>
                <a:cubicBezTo>
                  <a:pt x="1333337" y="882243"/>
                  <a:pt x="1342571" y="876529"/>
                  <a:pt x="1349828" y="869272"/>
                </a:cubicBezTo>
                <a:cubicBezTo>
                  <a:pt x="1336292" y="828660"/>
                  <a:pt x="1315516" y="781535"/>
                  <a:pt x="1349828" y="738644"/>
                </a:cubicBezTo>
                <a:cubicBezTo>
                  <a:pt x="1365856" y="718609"/>
                  <a:pt x="1400628" y="731387"/>
                  <a:pt x="1426028" y="727758"/>
                </a:cubicBezTo>
                <a:cubicBezTo>
                  <a:pt x="1448036" y="639728"/>
                  <a:pt x="1429674" y="652469"/>
                  <a:pt x="1600200" y="695101"/>
                </a:cubicBezTo>
                <a:cubicBezTo>
                  <a:pt x="1611332" y="697884"/>
                  <a:pt x="1602971" y="719644"/>
                  <a:pt x="1611085" y="727758"/>
                </a:cubicBezTo>
                <a:cubicBezTo>
                  <a:pt x="1619199" y="735872"/>
                  <a:pt x="1632857" y="735015"/>
                  <a:pt x="1643743" y="738644"/>
                </a:cubicBezTo>
                <a:cubicBezTo>
                  <a:pt x="1709057" y="735015"/>
                  <a:pt x="1778304" y="750372"/>
                  <a:pt x="1839685" y="727758"/>
                </a:cubicBezTo>
                <a:cubicBezTo>
                  <a:pt x="1860396" y="720128"/>
                  <a:pt x="1833149" y="675995"/>
                  <a:pt x="1850571" y="662444"/>
                </a:cubicBezTo>
                <a:cubicBezTo>
                  <a:pt x="1873663" y="644483"/>
                  <a:pt x="1908628" y="655187"/>
                  <a:pt x="1937657" y="651558"/>
                </a:cubicBezTo>
                <a:cubicBezTo>
                  <a:pt x="1934028" y="622529"/>
                  <a:pt x="1934468" y="592696"/>
                  <a:pt x="1926771" y="564472"/>
                </a:cubicBezTo>
                <a:cubicBezTo>
                  <a:pt x="1921621" y="545588"/>
                  <a:pt x="1896747" y="523562"/>
                  <a:pt x="1883228" y="510044"/>
                </a:cubicBezTo>
                <a:cubicBezTo>
                  <a:pt x="1852395" y="417540"/>
                  <a:pt x="1895396" y="530323"/>
                  <a:pt x="1850571" y="455615"/>
                </a:cubicBezTo>
                <a:cubicBezTo>
                  <a:pt x="1803308" y="376845"/>
                  <a:pt x="1890072" y="473345"/>
                  <a:pt x="1807028" y="390301"/>
                </a:cubicBezTo>
                <a:cubicBezTo>
                  <a:pt x="1803400" y="379415"/>
                  <a:pt x="1802046" y="367483"/>
                  <a:pt x="1796143" y="357644"/>
                </a:cubicBezTo>
                <a:cubicBezTo>
                  <a:pt x="1790863" y="348843"/>
                  <a:pt x="1778961" y="345052"/>
                  <a:pt x="1774371" y="335872"/>
                </a:cubicBezTo>
                <a:cubicBezTo>
                  <a:pt x="1724338" y="235806"/>
                  <a:pt x="1780016" y="297972"/>
                  <a:pt x="1730828" y="248787"/>
                </a:cubicBezTo>
                <a:cubicBezTo>
                  <a:pt x="1727200" y="234273"/>
                  <a:pt x="1731302" y="214981"/>
                  <a:pt x="1719943" y="205244"/>
                </a:cubicBezTo>
                <a:cubicBezTo>
                  <a:pt x="1702519" y="190309"/>
                  <a:pt x="1654628" y="183472"/>
                  <a:pt x="1654628" y="183472"/>
                </a:cubicBezTo>
                <a:cubicBezTo>
                  <a:pt x="1651000" y="201615"/>
                  <a:pt x="1660651" y="230386"/>
                  <a:pt x="1643743" y="237901"/>
                </a:cubicBezTo>
                <a:cubicBezTo>
                  <a:pt x="1584821" y="264089"/>
                  <a:pt x="1563890" y="234248"/>
                  <a:pt x="1534885" y="205244"/>
                </a:cubicBezTo>
                <a:cubicBezTo>
                  <a:pt x="1515982" y="148531"/>
                  <a:pt x="1536383" y="193509"/>
                  <a:pt x="1502228" y="150815"/>
                </a:cubicBezTo>
                <a:cubicBezTo>
                  <a:pt x="1494055" y="140599"/>
                  <a:pt x="1490673" y="126331"/>
                  <a:pt x="1480457" y="118158"/>
                </a:cubicBezTo>
                <a:cubicBezTo>
                  <a:pt x="1471497" y="110990"/>
                  <a:pt x="1458686" y="110901"/>
                  <a:pt x="1447800" y="107272"/>
                </a:cubicBezTo>
                <a:cubicBezTo>
                  <a:pt x="1444171" y="129044"/>
                  <a:pt x="1447865" y="153423"/>
                  <a:pt x="1436914" y="172587"/>
                </a:cubicBezTo>
                <a:cubicBezTo>
                  <a:pt x="1431221" y="182550"/>
                  <a:pt x="1415290" y="180320"/>
                  <a:pt x="1404257" y="183472"/>
                </a:cubicBezTo>
                <a:cubicBezTo>
                  <a:pt x="1389872" y="187582"/>
                  <a:pt x="1375228" y="190729"/>
                  <a:pt x="1360714" y="194358"/>
                </a:cubicBezTo>
                <a:cubicBezTo>
                  <a:pt x="1238489" y="153615"/>
                  <a:pt x="1435335" y="215932"/>
                  <a:pt x="1088571" y="172587"/>
                </a:cubicBezTo>
                <a:cubicBezTo>
                  <a:pt x="1078387" y="171314"/>
                  <a:pt x="1075601" y="156096"/>
                  <a:pt x="1066800" y="150815"/>
                </a:cubicBezTo>
                <a:cubicBezTo>
                  <a:pt x="1056961" y="144911"/>
                  <a:pt x="1045029" y="143558"/>
                  <a:pt x="1034143" y="139929"/>
                </a:cubicBezTo>
                <a:cubicBezTo>
                  <a:pt x="1025652" y="114457"/>
                  <a:pt x="1025356" y="91293"/>
                  <a:pt x="990600" y="85501"/>
                </a:cubicBezTo>
                <a:cubicBezTo>
                  <a:pt x="979282" y="83615"/>
                  <a:pt x="968829" y="92758"/>
                  <a:pt x="957943" y="96387"/>
                </a:cubicBezTo>
                <a:cubicBezTo>
                  <a:pt x="936171" y="89130"/>
                  <a:pt x="911723" y="87345"/>
                  <a:pt x="892628" y="74615"/>
                </a:cubicBezTo>
                <a:cubicBezTo>
                  <a:pt x="881742" y="67358"/>
                  <a:pt x="872383" y="56981"/>
                  <a:pt x="859971" y="52844"/>
                </a:cubicBezTo>
                <a:cubicBezTo>
                  <a:pt x="839032" y="45864"/>
                  <a:pt x="816203" y="46746"/>
                  <a:pt x="794657" y="41958"/>
                </a:cubicBezTo>
                <a:cubicBezTo>
                  <a:pt x="783456" y="39469"/>
                  <a:pt x="772886" y="34701"/>
                  <a:pt x="762000" y="31072"/>
                </a:cubicBezTo>
                <a:cubicBezTo>
                  <a:pt x="737531" y="6604"/>
                  <a:pt x="743908" y="0"/>
                  <a:pt x="707571" y="20187"/>
                </a:cubicBezTo>
                <a:cubicBezTo>
                  <a:pt x="684698" y="32894"/>
                  <a:pt x="642257" y="63729"/>
                  <a:pt x="642257" y="63729"/>
                </a:cubicBezTo>
                <a:cubicBezTo>
                  <a:pt x="638628" y="74615"/>
                  <a:pt x="639485" y="88273"/>
                  <a:pt x="631371" y="96387"/>
                </a:cubicBezTo>
                <a:cubicBezTo>
                  <a:pt x="623257" y="104501"/>
                  <a:pt x="610149" y="106319"/>
                  <a:pt x="598714" y="107272"/>
                </a:cubicBezTo>
                <a:cubicBezTo>
                  <a:pt x="566170" y="109984"/>
                  <a:pt x="533400" y="107272"/>
                  <a:pt x="500743" y="107272"/>
                </a:cubicBezTo>
              </a:path>
            </a:pathLst>
          </a:custGeom>
          <a:solidFill>
            <a:srgbClr val="FFFF00"/>
          </a:solidFill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226906" y="4003666"/>
            <a:ext cx="1237966" cy="1101755"/>
          </a:xfrm>
          <a:custGeom>
            <a:avLst/>
            <a:gdLst>
              <a:gd name="connsiteX0" fmla="*/ 143208 w 1237966"/>
              <a:gd name="connsiteY0" fmla="*/ 24048 h 1101755"/>
              <a:gd name="connsiteX1" fmla="*/ 132323 w 1237966"/>
              <a:gd name="connsiteY1" fmla="*/ 67591 h 1101755"/>
              <a:gd name="connsiteX2" fmla="*/ 110551 w 1237966"/>
              <a:gd name="connsiteY2" fmla="*/ 89363 h 1101755"/>
              <a:gd name="connsiteX3" fmla="*/ 88780 w 1237966"/>
              <a:gd name="connsiteY3" fmla="*/ 122020 h 1101755"/>
              <a:gd name="connsiteX4" fmla="*/ 45237 w 1237966"/>
              <a:gd name="connsiteY4" fmla="*/ 165563 h 1101755"/>
              <a:gd name="connsiteX5" fmla="*/ 23465 w 1237966"/>
              <a:gd name="connsiteY5" fmla="*/ 187334 h 1101755"/>
              <a:gd name="connsiteX6" fmla="*/ 67008 w 1237966"/>
              <a:gd name="connsiteY6" fmla="*/ 230877 h 1101755"/>
              <a:gd name="connsiteX7" fmla="*/ 77894 w 1237966"/>
              <a:gd name="connsiteY7" fmla="*/ 274420 h 1101755"/>
              <a:gd name="connsiteX8" fmla="*/ 143208 w 1237966"/>
              <a:gd name="connsiteY8" fmla="*/ 307077 h 1101755"/>
              <a:gd name="connsiteX9" fmla="*/ 154094 w 1237966"/>
              <a:gd name="connsiteY9" fmla="*/ 350620 h 1101755"/>
              <a:gd name="connsiteX10" fmla="*/ 164980 w 1237966"/>
              <a:gd name="connsiteY10" fmla="*/ 383277 h 1101755"/>
              <a:gd name="connsiteX11" fmla="*/ 175865 w 1237966"/>
              <a:gd name="connsiteY11" fmla="*/ 437705 h 1101755"/>
              <a:gd name="connsiteX12" fmla="*/ 164980 w 1237966"/>
              <a:gd name="connsiteY12" fmla="*/ 535677 h 1101755"/>
              <a:gd name="connsiteX13" fmla="*/ 77894 w 1237966"/>
              <a:gd name="connsiteY13" fmla="*/ 546563 h 1101755"/>
              <a:gd name="connsiteX14" fmla="*/ 67008 w 1237966"/>
              <a:gd name="connsiteY14" fmla="*/ 579220 h 1101755"/>
              <a:gd name="connsiteX15" fmla="*/ 56123 w 1237966"/>
              <a:gd name="connsiteY15" fmla="*/ 666305 h 1101755"/>
              <a:gd name="connsiteX16" fmla="*/ 34351 w 1237966"/>
              <a:gd name="connsiteY16" fmla="*/ 688077 h 1101755"/>
              <a:gd name="connsiteX17" fmla="*/ 23465 w 1237966"/>
              <a:gd name="connsiteY17" fmla="*/ 720734 h 1101755"/>
              <a:gd name="connsiteX18" fmla="*/ 88780 w 1237966"/>
              <a:gd name="connsiteY18" fmla="*/ 731620 h 1101755"/>
              <a:gd name="connsiteX19" fmla="*/ 77894 w 1237966"/>
              <a:gd name="connsiteY19" fmla="*/ 764277 h 1101755"/>
              <a:gd name="connsiteX20" fmla="*/ 99665 w 1237966"/>
              <a:gd name="connsiteY20" fmla="*/ 796934 h 1101755"/>
              <a:gd name="connsiteX21" fmla="*/ 164980 w 1237966"/>
              <a:gd name="connsiteY21" fmla="*/ 818705 h 1101755"/>
              <a:gd name="connsiteX22" fmla="*/ 208523 w 1237966"/>
              <a:gd name="connsiteY22" fmla="*/ 807820 h 1101755"/>
              <a:gd name="connsiteX23" fmla="*/ 262951 w 1237966"/>
              <a:gd name="connsiteY23" fmla="*/ 796934 h 1101755"/>
              <a:gd name="connsiteX24" fmla="*/ 284723 w 1237966"/>
              <a:gd name="connsiteY24" fmla="*/ 775163 h 1101755"/>
              <a:gd name="connsiteX25" fmla="*/ 317380 w 1237966"/>
              <a:gd name="connsiteY25" fmla="*/ 764277 h 1101755"/>
              <a:gd name="connsiteX26" fmla="*/ 535094 w 1237966"/>
              <a:gd name="connsiteY26" fmla="*/ 775163 h 1101755"/>
              <a:gd name="connsiteX27" fmla="*/ 502437 w 1237966"/>
              <a:gd name="connsiteY27" fmla="*/ 786048 h 1101755"/>
              <a:gd name="connsiteX28" fmla="*/ 458894 w 1237966"/>
              <a:gd name="connsiteY28" fmla="*/ 796934 h 1101755"/>
              <a:gd name="connsiteX29" fmla="*/ 589523 w 1237966"/>
              <a:gd name="connsiteY29" fmla="*/ 807820 h 1101755"/>
              <a:gd name="connsiteX30" fmla="*/ 622180 w 1237966"/>
              <a:gd name="connsiteY30" fmla="*/ 818705 h 1101755"/>
              <a:gd name="connsiteX31" fmla="*/ 818123 w 1237966"/>
              <a:gd name="connsiteY31" fmla="*/ 829591 h 1101755"/>
              <a:gd name="connsiteX32" fmla="*/ 829008 w 1237966"/>
              <a:gd name="connsiteY32" fmla="*/ 905791 h 1101755"/>
              <a:gd name="connsiteX33" fmla="*/ 839894 w 1237966"/>
              <a:gd name="connsiteY33" fmla="*/ 873134 h 1101755"/>
              <a:gd name="connsiteX34" fmla="*/ 872551 w 1237966"/>
              <a:gd name="connsiteY34" fmla="*/ 905791 h 1101755"/>
              <a:gd name="connsiteX35" fmla="*/ 883437 w 1237966"/>
              <a:gd name="connsiteY35" fmla="*/ 938448 h 1101755"/>
              <a:gd name="connsiteX36" fmla="*/ 894323 w 1237966"/>
              <a:gd name="connsiteY36" fmla="*/ 1036420 h 1101755"/>
              <a:gd name="connsiteX37" fmla="*/ 926980 w 1237966"/>
              <a:gd name="connsiteY37" fmla="*/ 1047305 h 1101755"/>
              <a:gd name="connsiteX38" fmla="*/ 1101151 w 1237966"/>
              <a:gd name="connsiteY38" fmla="*/ 1058191 h 1101755"/>
              <a:gd name="connsiteX39" fmla="*/ 1112037 w 1237966"/>
              <a:gd name="connsiteY39" fmla="*/ 1014648 h 1101755"/>
              <a:gd name="connsiteX40" fmla="*/ 1199123 w 1237966"/>
              <a:gd name="connsiteY40" fmla="*/ 1003763 h 1101755"/>
              <a:gd name="connsiteX41" fmla="*/ 1166465 w 1237966"/>
              <a:gd name="connsiteY41" fmla="*/ 992877 h 1101755"/>
              <a:gd name="connsiteX42" fmla="*/ 1210008 w 1237966"/>
              <a:gd name="connsiteY42" fmla="*/ 873134 h 1101755"/>
              <a:gd name="connsiteX43" fmla="*/ 1231780 w 1237966"/>
              <a:gd name="connsiteY43" fmla="*/ 851363 h 1101755"/>
              <a:gd name="connsiteX44" fmla="*/ 1188237 w 1237966"/>
              <a:gd name="connsiteY44" fmla="*/ 796934 h 1101755"/>
              <a:gd name="connsiteX45" fmla="*/ 1177351 w 1237966"/>
              <a:gd name="connsiteY45" fmla="*/ 764277 h 1101755"/>
              <a:gd name="connsiteX46" fmla="*/ 1210008 w 1237966"/>
              <a:gd name="connsiteY46" fmla="*/ 753391 h 1101755"/>
              <a:gd name="connsiteX47" fmla="*/ 1188237 w 1237966"/>
              <a:gd name="connsiteY47" fmla="*/ 720734 h 1101755"/>
              <a:gd name="connsiteX48" fmla="*/ 1133808 w 1237966"/>
              <a:gd name="connsiteY48" fmla="*/ 688077 h 1101755"/>
              <a:gd name="connsiteX49" fmla="*/ 1112037 w 1237966"/>
              <a:gd name="connsiteY49" fmla="*/ 666305 h 1101755"/>
              <a:gd name="connsiteX50" fmla="*/ 992294 w 1237966"/>
              <a:gd name="connsiteY50" fmla="*/ 655420 h 1101755"/>
              <a:gd name="connsiteX51" fmla="*/ 1035837 w 1237966"/>
              <a:gd name="connsiteY51" fmla="*/ 611877 h 1101755"/>
              <a:gd name="connsiteX52" fmla="*/ 1046723 w 1237966"/>
              <a:gd name="connsiteY52" fmla="*/ 579220 h 1101755"/>
              <a:gd name="connsiteX53" fmla="*/ 1014065 w 1237966"/>
              <a:gd name="connsiteY53" fmla="*/ 524791 h 1101755"/>
              <a:gd name="connsiteX54" fmla="*/ 1079380 w 1237966"/>
              <a:gd name="connsiteY54" fmla="*/ 503020 h 1101755"/>
              <a:gd name="connsiteX55" fmla="*/ 1101151 w 1237966"/>
              <a:gd name="connsiteY55" fmla="*/ 481248 h 1101755"/>
              <a:gd name="connsiteX56" fmla="*/ 1220894 w 1237966"/>
              <a:gd name="connsiteY56" fmla="*/ 470363 h 1101755"/>
              <a:gd name="connsiteX57" fmla="*/ 1210008 w 1237966"/>
              <a:gd name="connsiteY57" fmla="*/ 350620 h 1101755"/>
              <a:gd name="connsiteX58" fmla="*/ 1144694 w 1237966"/>
              <a:gd name="connsiteY58" fmla="*/ 328848 h 1101755"/>
              <a:gd name="connsiteX59" fmla="*/ 1101151 w 1237966"/>
              <a:gd name="connsiteY59" fmla="*/ 274420 h 1101755"/>
              <a:gd name="connsiteX60" fmla="*/ 1046723 w 1237966"/>
              <a:gd name="connsiteY60" fmla="*/ 263534 h 1101755"/>
              <a:gd name="connsiteX61" fmla="*/ 981408 w 1237966"/>
              <a:gd name="connsiteY61" fmla="*/ 230877 h 1101755"/>
              <a:gd name="connsiteX62" fmla="*/ 959637 w 1237966"/>
              <a:gd name="connsiteY62" fmla="*/ 209105 h 1101755"/>
              <a:gd name="connsiteX63" fmla="*/ 937865 w 1237966"/>
              <a:gd name="connsiteY63" fmla="*/ 230877 h 1101755"/>
              <a:gd name="connsiteX64" fmla="*/ 905208 w 1237966"/>
              <a:gd name="connsiteY64" fmla="*/ 252648 h 1101755"/>
              <a:gd name="connsiteX65" fmla="*/ 872551 w 1237966"/>
              <a:gd name="connsiteY65" fmla="*/ 307077 h 1101755"/>
              <a:gd name="connsiteX66" fmla="*/ 774580 w 1237966"/>
              <a:gd name="connsiteY66" fmla="*/ 317963 h 1101755"/>
              <a:gd name="connsiteX67" fmla="*/ 741923 w 1237966"/>
              <a:gd name="connsiteY67" fmla="*/ 176448 h 1101755"/>
              <a:gd name="connsiteX68" fmla="*/ 698380 w 1237966"/>
              <a:gd name="connsiteY68" fmla="*/ 187334 h 1101755"/>
              <a:gd name="connsiteX69" fmla="*/ 676608 w 1237966"/>
              <a:gd name="connsiteY69" fmla="*/ 209105 h 1101755"/>
              <a:gd name="connsiteX70" fmla="*/ 480665 w 1237966"/>
              <a:gd name="connsiteY70" fmla="*/ 176448 h 1101755"/>
              <a:gd name="connsiteX71" fmla="*/ 437123 w 1237966"/>
              <a:gd name="connsiteY71" fmla="*/ 111134 h 1101755"/>
              <a:gd name="connsiteX72" fmla="*/ 350037 w 1237966"/>
              <a:gd name="connsiteY72" fmla="*/ 100248 h 1101755"/>
              <a:gd name="connsiteX73" fmla="*/ 284723 w 1237966"/>
              <a:gd name="connsiteY73" fmla="*/ 78477 h 1101755"/>
              <a:gd name="connsiteX74" fmla="*/ 252065 w 1237966"/>
              <a:gd name="connsiteY74" fmla="*/ 67591 h 1101755"/>
              <a:gd name="connsiteX75" fmla="*/ 219408 w 1237966"/>
              <a:gd name="connsiteY75" fmla="*/ 34934 h 1101755"/>
              <a:gd name="connsiteX76" fmla="*/ 197637 w 1237966"/>
              <a:gd name="connsiteY76" fmla="*/ 2277 h 1101755"/>
              <a:gd name="connsiteX77" fmla="*/ 121437 w 1237966"/>
              <a:gd name="connsiteY77" fmla="*/ 24048 h 1101755"/>
              <a:gd name="connsiteX78" fmla="*/ 67008 w 1237966"/>
              <a:gd name="connsiteY78" fmla="*/ 34934 h 110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37966" h="1101755">
                <a:moveTo>
                  <a:pt x="143208" y="24048"/>
                </a:moveTo>
                <a:cubicBezTo>
                  <a:pt x="139580" y="38562"/>
                  <a:pt x="139014" y="54209"/>
                  <a:pt x="132323" y="67591"/>
                </a:cubicBezTo>
                <a:cubicBezTo>
                  <a:pt x="127733" y="76771"/>
                  <a:pt x="116962" y="81349"/>
                  <a:pt x="110551" y="89363"/>
                </a:cubicBezTo>
                <a:cubicBezTo>
                  <a:pt x="102378" y="99579"/>
                  <a:pt x="97294" y="112087"/>
                  <a:pt x="88780" y="122020"/>
                </a:cubicBezTo>
                <a:cubicBezTo>
                  <a:pt x="75422" y="137605"/>
                  <a:pt x="59751" y="151049"/>
                  <a:pt x="45237" y="165563"/>
                </a:cubicBezTo>
                <a:lnTo>
                  <a:pt x="23465" y="187334"/>
                </a:lnTo>
                <a:cubicBezTo>
                  <a:pt x="0" y="257733"/>
                  <a:pt x="12179" y="185186"/>
                  <a:pt x="67008" y="230877"/>
                </a:cubicBezTo>
                <a:cubicBezTo>
                  <a:pt x="78501" y="240455"/>
                  <a:pt x="69595" y="261972"/>
                  <a:pt x="77894" y="274420"/>
                </a:cubicBezTo>
                <a:cubicBezTo>
                  <a:pt x="89952" y="292507"/>
                  <a:pt x="124580" y="300867"/>
                  <a:pt x="143208" y="307077"/>
                </a:cubicBezTo>
                <a:cubicBezTo>
                  <a:pt x="146837" y="321591"/>
                  <a:pt x="149984" y="336235"/>
                  <a:pt x="154094" y="350620"/>
                </a:cubicBezTo>
                <a:cubicBezTo>
                  <a:pt x="157246" y="361653"/>
                  <a:pt x="162197" y="372145"/>
                  <a:pt x="164980" y="383277"/>
                </a:cubicBezTo>
                <a:cubicBezTo>
                  <a:pt x="169467" y="401227"/>
                  <a:pt x="172237" y="419562"/>
                  <a:pt x="175865" y="437705"/>
                </a:cubicBezTo>
                <a:cubicBezTo>
                  <a:pt x="172237" y="470362"/>
                  <a:pt x="186961" y="511254"/>
                  <a:pt x="164980" y="535677"/>
                </a:cubicBezTo>
                <a:cubicBezTo>
                  <a:pt x="145410" y="557422"/>
                  <a:pt x="104627" y="534682"/>
                  <a:pt x="77894" y="546563"/>
                </a:cubicBezTo>
                <a:cubicBezTo>
                  <a:pt x="67408" y="551223"/>
                  <a:pt x="70637" y="568334"/>
                  <a:pt x="67008" y="579220"/>
                </a:cubicBezTo>
                <a:cubicBezTo>
                  <a:pt x="63380" y="608248"/>
                  <a:pt x="64529" y="638285"/>
                  <a:pt x="56123" y="666305"/>
                </a:cubicBezTo>
                <a:cubicBezTo>
                  <a:pt x="53174" y="676136"/>
                  <a:pt x="39632" y="679276"/>
                  <a:pt x="34351" y="688077"/>
                </a:cubicBezTo>
                <a:cubicBezTo>
                  <a:pt x="28447" y="697916"/>
                  <a:pt x="27094" y="709848"/>
                  <a:pt x="23465" y="720734"/>
                </a:cubicBezTo>
                <a:cubicBezTo>
                  <a:pt x="45237" y="724363"/>
                  <a:pt x="71545" y="717832"/>
                  <a:pt x="88780" y="731620"/>
                </a:cubicBezTo>
                <a:cubicBezTo>
                  <a:pt x="97740" y="738788"/>
                  <a:pt x="76008" y="752959"/>
                  <a:pt x="77894" y="764277"/>
                </a:cubicBezTo>
                <a:cubicBezTo>
                  <a:pt x="80045" y="777182"/>
                  <a:pt x="88571" y="790000"/>
                  <a:pt x="99665" y="796934"/>
                </a:cubicBezTo>
                <a:cubicBezTo>
                  <a:pt x="119126" y="809097"/>
                  <a:pt x="164980" y="818705"/>
                  <a:pt x="164980" y="818705"/>
                </a:cubicBezTo>
                <a:cubicBezTo>
                  <a:pt x="179494" y="815077"/>
                  <a:pt x="193918" y="811065"/>
                  <a:pt x="208523" y="807820"/>
                </a:cubicBezTo>
                <a:cubicBezTo>
                  <a:pt x="226584" y="803806"/>
                  <a:pt x="245945" y="804222"/>
                  <a:pt x="262951" y="796934"/>
                </a:cubicBezTo>
                <a:cubicBezTo>
                  <a:pt x="272384" y="792891"/>
                  <a:pt x="275922" y="780443"/>
                  <a:pt x="284723" y="775163"/>
                </a:cubicBezTo>
                <a:cubicBezTo>
                  <a:pt x="294562" y="769259"/>
                  <a:pt x="306494" y="767906"/>
                  <a:pt x="317380" y="764277"/>
                </a:cubicBezTo>
                <a:cubicBezTo>
                  <a:pt x="389951" y="767906"/>
                  <a:pt x="462930" y="766673"/>
                  <a:pt x="535094" y="775163"/>
                </a:cubicBezTo>
                <a:cubicBezTo>
                  <a:pt x="546490" y="776504"/>
                  <a:pt x="513470" y="782896"/>
                  <a:pt x="502437" y="786048"/>
                </a:cubicBezTo>
                <a:cubicBezTo>
                  <a:pt x="488052" y="790158"/>
                  <a:pt x="473408" y="793305"/>
                  <a:pt x="458894" y="796934"/>
                </a:cubicBezTo>
                <a:cubicBezTo>
                  <a:pt x="502437" y="800563"/>
                  <a:pt x="546212" y="802045"/>
                  <a:pt x="589523" y="807820"/>
                </a:cubicBezTo>
                <a:cubicBezTo>
                  <a:pt x="600897" y="809336"/>
                  <a:pt x="610757" y="817617"/>
                  <a:pt x="622180" y="818705"/>
                </a:cubicBezTo>
                <a:cubicBezTo>
                  <a:pt x="687300" y="824907"/>
                  <a:pt x="752809" y="825962"/>
                  <a:pt x="818123" y="829591"/>
                </a:cubicBezTo>
                <a:cubicBezTo>
                  <a:pt x="821751" y="854991"/>
                  <a:pt x="817534" y="882842"/>
                  <a:pt x="829008" y="905791"/>
                </a:cubicBezTo>
                <a:cubicBezTo>
                  <a:pt x="834139" y="916054"/>
                  <a:pt x="828419" y="873134"/>
                  <a:pt x="839894" y="873134"/>
                </a:cubicBezTo>
                <a:cubicBezTo>
                  <a:pt x="855289" y="873134"/>
                  <a:pt x="861665" y="894905"/>
                  <a:pt x="872551" y="905791"/>
                </a:cubicBezTo>
                <a:cubicBezTo>
                  <a:pt x="876180" y="916677"/>
                  <a:pt x="881551" y="927130"/>
                  <a:pt x="883437" y="938448"/>
                </a:cubicBezTo>
                <a:cubicBezTo>
                  <a:pt x="888839" y="970859"/>
                  <a:pt x="882120" y="1005912"/>
                  <a:pt x="894323" y="1036420"/>
                </a:cubicBezTo>
                <a:cubicBezTo>
                  <a:pt x="898585" y="1047074"/>
                  <a:pt x="916094" y="1043677"/>
                  <a:pt x="926980" y="1047305"/>
                </a:cubicBezTo>
                <a:cubicBezTo>
                  <a:pt x="978325" y="1098653"/>
                  <a:pt x="970459" y="1101755"/>
                  <a:pt x="1101151" y="1058191"/>
                </a:cubicBezTo>
                <a:cubicBezTo>
                  <a:pt x="1115344" y="1053460"/>
                  <a:pt x="1098959" y="1021914"/>
                  <a:pt x="1112037" y="1014648"/>
                </a:cubicBezTo>
                <a:cubicBezTo>
                  <a:pt x="1137610" y="1000441"/>
                  <a:pt x="1170094" y="1007391"/>
                  <a:pt x="1199123" y="1003763"/>
                </a:cubicBezTo>
                <a:cubicBezTo>
                  <a:pt x="1188237" y="1000134"/>
                  <a:pt x="1168518" y="1004167"/>
                  <a:pt x="1166465" y="992877"/>
                </a:cubicBezTo>
                <a:cubicBezTo>
                  <a:pt x="1146533" y="883256"/>
                  <a:pt x="1152812" y="892200"/>
                  <a:pt x="1210008" y="873134"/>
                </a:cubicBezTo>
                <a:cubicBezTo>
                  <a:pt x="1217265" y="865877"/>
                  <a:pt x="1229767" y="861427"/>
                  <a:pt x="1231780" y="851363"/>
                </a:cubicBezTo>
                <a:cubicBezTo>
                  <a:pt x="1237966" y="820433"/>
                  <a:pt x="1206260" y="808949"/>
                  <a:pt x="1188237" y="796934"/>
                </a:cubicBezTo>
                <a:cubicBezTo>
                  <a:pt x="1184608" y="786048"/>
                  <a:pt x="1172220" y="774540"/>
                  <a:pt x="1177351" y="764277"/>
                </a:cubicBezTo>
                <a:cubicBezTo>
                  <a:pt x="1182482" y="754014"/>
                  <a:pt x="1207225" y="764523"/>
                  <a:pt x="1210008" y="753391"/>
                </a:cubicBezTo>
                <a:cubicBezTo>
                  <a:pt x="1213181" y="740699"/>
                  <a:pt x="1196410" y="730950"/>
                  <a:pt x="1188237" y="720734"/>
                </a:cubicBezTo>
                <a:cubicBezTo>
                  <a:pt x="1166503" y="693567"/>
                  <a:pt x="1167087" y="699170"/>
                  <a:pt x="1133808" y="688077"/>
                </a:cubicBezTo>
                <a:cubicBezTo>
                  <a:pt x="1126551" y="680820"/>
                  <a:pt x="1122037" y="668613"/>
                  <a:pt x="1112037" y="666305"/>
                </a:cubicBezTo>
                <a:cubicBezTo>
                  <a:pt x="1072984" y="657293"/>
                  <a:pt x="1024908" y="678715"/>
                  <a:pt x="992294" y="655420"/>
                </a:cubicBezTo>
                <a:cubicBezTo>
                  <a:pt x="975591" y="643489"/>
                  <a:pt x="1035837" y="611877"/>
                  <a:pt x="1035837" y="611877"/>
                </a:cubicBezTo>
                <a:cubicBezTo>
                  <a:pt x="1039466" y="600991"/>
                  <a:pt x="1046723" y="590695"/>
                  <a:pt x="1046723" y="579220"/>
                </a:cubicBezTo>
                <a:cubicBezTo>
                  <a:pt x="1046723" y="550958"/>
                  <a:pt x="1031311" y="542037"/>
                  <a:pt x="1014065" y="524791"/>
                </a:cubicBezTo>
                <a:cubicBezTo>
                  <a:pt x="1035837" y="517534"/>
                  <a:pt x="1063153" y="519248"/>
                  <a:pt x="1079380" y="503020"/>
                </a:cubicBezTo>
                <a:cubicBezTo>
                  <a:pt x="1086637" y="495763"/>
                  <a:pt x="1091151" y="483556"/>
                  <a:pt x="1101151" y="481248"/>
                </a:cubicBezTo>
                <a:cubicBezTo>
                  <a:pt x="1140204" y="472236"/>
                  <a:pt x="1180980" y="473991"/>
                  <a:pt x="1220894" y="470363"/>
                </a:cubicBezTo>
                <a:cubicBezTo>
                  <a:pt x="1217265" y="430449"/>
                  <a:pt x="1229009" y="385908"/>
                  <a:pt x="1210008" y="350620"/>
                </a:cubicBezTo>
                <a:cubicBezTo>
                  <a:pt x="1199128" y="330414"/>
                  <a:pt x="1144694" y="328848"/>
                  <a:pt x="1144694" y="328848"/>
                </a:cubicBezTo>
                <a:cubicBezTo>
                  <a:pt x="1138319" y="319286"/>
                  <a:pt x="1115630" y="280625"/>
                  <a:pt x="1101151" y="274420"/>
                </a:cubicBezTo>
                <a:cubicBezTo>
                  <a:pt x="1084145" y="267132"/>
                  <a:pt x="1064673" y="268021"/>
                  <a:pt x="1046723" y="263534"/>
                </a:cubicBezTo>
                <a:cubicBezTo>
                  <a:pt x="1017457" y="256217"/>
                  <a:pt x="1005595" y="250227"/>
                  <a:pt x="981408" y="230877"/>
                </a:cubicBezTo>
                <a:cubicBezTo>
                  <a:pt x="973394" y="224466"/>
                  <a:pt x="966894" y="216362"/>
                  <a:pt x="959637" y="209105"/>
                </a:cubicBezTo>
                <a:cubicBezTo>
                  <a:pt x="952380" y="216362"/>
                  <a:pt x="945879" y="224466"/>
                  <a:pt x="937865" y="230877"/>
                </a:cubicBezTo>
                <a:cubicBezTo>
                  <a:pt x="927649" y="239050"/>
                  <a:pt x="913381" y="242432"/>
                  <a:pt x="905208" y="252648"/>
                </a:cubicBezTo>
                <a:cubicBezTo>
                  <a:pt x="890636" y="270863"/>
                  <a:pt x="902831" y="298819"/>
                  <a:pt x="872551" y="307077"/>
                </a:cubicBezTo>
                <a:cubicBezTo>
                  <a:pt x="840851" y="315723"/>
                  <a:pt x="807237" y="314334"/>
                  <a:pt x="774580" y="317963"/>
                </a:cubicBezTo>
                <a:cubicBezTo>
                  <a:pt x="707247" y="385293"/>
                  <a:pt x="790632" y="312835"/>
                  <a:pt x="741923" y="176448"/>
                </a:cubicBezTo>
                <a:cubicBezTo>
                  <a:pt x="736891" y="162359"/>
                  <a:pt x="712894" y="183705"/>
                  <a:pt x="698380" y="187334"/>
                </a:cubicBezTo>
                <a:cubicBezTo>
                  <a:pt x="691123" y="194591"/>
                  <a:pt x="686855" y="208536"/>
                  <a:pt x="676608" y="209105"/>
                </a:cubicBezTo>
                <a:cubicBezTo>
                  <a:pt x="593436" y="213726"/>
                  <a:pt x="525707" y="236504"/>
                  <a:pt x="480665" y="176448"/>
                </a:cubicBezTo>
                <a:cubicBezTo>
                  <a:pt x="464966" y="155515"/>
                  <a:pt x="463087" y="114380"/>
                  <a:pt x="437123" y="111134"/>
                </a:cubicBezTo>
                <a:lnTo>
                  <a:pt x="350037" y="100248"/>
                </a:lnTo>
                <a:lnTo>
                  <a:pt x="284723" y="78477"/>
                </a:lnTo>
                <a:lnTo>
                  <a:pt x="252065" y="67591"/>
                </a:lnTo>
                <a:cubicBezTo>
                  <a:pt x="241179" y="56705"/>
                  <a:pt x="229263" y="46761"/>
                  <a:pt x="219408" y="34934"/>
                </a:cubicBezTo>
                <a:cubicBezTo>
                  <a:pt x="211033" y="24883"/>
                  <a:pt x="210049" y="6414"/>
                  <a:pt x="197637" y="2277"/>
                </a:cubicBezTo>
                <a:cubicBezTo>
                  <a:pt x="190805" y="0"/>
                  <a:pt x="131595" y="20662"/>
                  <a:pt x="121437" y="24048"/>
                </a:cubicBezTo>
                <a:cubicBezTo>
                  <a:pt x="82029" y="50321"/>
                  <a:pt x="100482" y="51671"/>
                  <a:pt x="67008" y="34934"/>
                </a:cubicBezTo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1691073" y="2964653"/>
            <a:ext cx="1230808" cy="1324318"/>
          </a:xfrm>
          <a:custGeom>
            <a:avLst/>
            <a:gdLst>
              <a:gd name="connsiteX0" fmla="*/ 61527 w 1230808"/>
              <a:gd name="connsiteY0" fmla="*/ 213976 h 1324318"/>
              <a:gd name="connsiteX1" fmla="*/ 224813 w 1230808"/>
              <a:gd name="connsiteY1" fmla="*/ 213976 h 1324318"/>
              <a:gd name="connsiteX2" fmla="*/ 246584 w 1230808"/>
              <a:gd name="connsiteY2" fmla="*/ 192204 h 1324318"/>
              <a:gd name="connsiteX3" fmla="*/ 279241 w 1230808"/>
              <a:gd name="connsiteY3" fmla="*/ 181318 h 1324318"/>
              <a:gd name="connsiteX4" fmla="*/ 301013 w 1230808"/>
              <a:gd name="connsiteY4" fmla="*/ 203090 h 1324318"/>
              <a:gd name="connsiteX5" fmla="*/ 311898 w 1230808"/>
              <a:gd name="connsiteY5" fmla="*/ 235747 h 1324318"/>
              <a:gd name="connsiteX6" fmla="*/ 344556 w 1230808"/>
              <a:gd name="connsiteY6" fmla="*/ 246633 h 1324318"/>
              <a:gd name="connsiteX7" fmla="*/ 409870 w 1230808"/>
              <a:gd name="connsiteY7" fmla="*/ 224861 h 1324318"/>
              <a:gd name="connsiteX8" fmla="*/ 486070 w 1230808"/>
              <a:gd name="connsiteY8" fmla="*/ 137776 h 1324318"/>
              <a:gd name="connsiteX9" fmla="*/ 660241 w 1230808"/>
              <a:gd name="connsiteY9" fmla="*/ 126890 h 1324318"/>
              <a:gd name="connsiteX10" fmla="*/ 671127 w 1230808"/>
              <a:gd name="connsiteY10" fmla="*/ 94233 h 1324318"/>
              <a:gd name="connsiteX11" fmla="*/ 747327 w 1230808"/>
              <a:gd name="connsiteY11" fmla="*/ 39804 h 1324318"/>
              <a:gd name="connsiteX12" fmla="*/ 758213 w 1230808"/>
              <a:gd name="connsiteY12" fmla="*/ 7147 h 1324318"/>
              <a:gd name="connsiteX13" fmla="*/ 867070 w 1230808"/>
              <a:gd name="connsiteY13" fmla="*/ 28918 h 1324318"/>
              <a:gd name="connsiteX14" fmla="*/ 888841 w 1230808"/>
              <a:gd name="connsiteY14" fmla="*/ 50690 h 1324318"/>
              <a:gd name="connsiteX15" fmla="*/ 1019470 w 1230808"/>
              <a:gd name="connsiteY15" fmla="*/ 50690 h 1324318"/>
              <a:gd name="connsiteX16" fmla="*/ 1084784 w 1230808"/>
              <a:gd name="connsiteY16" fmla="*/ 39804 h 1324318"/>
              <a:gd name="connsiteX17" fmla="*/ 1095670 w 1230808"/>
              <a:gd name="connsiteY17" fmla="*/ 72461 h 1324318"/>
              <a:gd name="connsiteX18" fmla="*/ 1139213 w 1230808"/>
              <a:gd name="connsiteY18" fmla="*/ 83347 h 1324318"/>
              <a:gd name="connsiteX19" fmla="*/ 1150098 w 1230808"/>
              <a:gd name="connsiteY19" fmla="*/ 116004 h 1324318"/>
              <a:gd name="connsiteX20" fmla="*/ 1171870 w 1230808"/>
              <a:gd name="connsiteY20" fmla="*/ 137776 h 1324318"/>
              <a:gd name="connsiteX21" fmla="*/ 1139213 w 1230808"/>
              <a:gd name="connsiteY21" fmla="*/ 203090 h 1324318"/>
              <a:gd name="connsiteX22" fmla="*/ 1128327 w 1230808"/>
              <a:gd name="connsiteY22" fmla="*/ 235747 h 1324318"/>
              <a:gd name="connsiteX23" fmla="*/ 1139213 w 1230808"/>
              <a:gd name="connsiteY23" fmla="*/ 399033 h 1324318"/>
              <a:gd name="connsiteX24" fmla="*/ 1215413 w 1230808"/>
              <a:gd name="connsiteY24" fmla="*/ 409918 h 1324318"/>
              <a:gd name="connsiteX25" fmla="*/ 1204527 w 1230808"/>
              <a:gd name="connsiteY25" fmla="*/ 486118 h 1324318"/>
              <a:gd name="connsiteX26" fmla="*/ 1171870 w 1230808"/>
              <a:gd name="connsiteY26" fmla="*/ 497004 h 1324318"/>
              <a:gd name="connsiteX27" fmla="*/ 1128327 w 1230808"/>
              <a:gd name="connsiteY27" fmla="*/ 507890 h 1324318"/>
              <a:gd name="connsiteX28" fmla="*/ 1117441 w 1230808"/>
              <a:gd name="connsiteY28" fmla="*/ 540547 h 1324318"/>
              <a:gd name="connsiteX29" fmla="*/ 1106556 w 1230808"/>
              <a:gd name="connsiteY29" fmla="*/ 594976 h 1324318"/>
              <a:gd name="connsiteX30" fmla="*/ 1084784 w 1230808"/>
              <a:gd name="connsiteY30" fmla="*/ 616747 h 1324318"/>
              <a:gd name="connsiteX31" fmla="*/ 1063013 w 1230808"/>
              <a:gd name="connsiteY31" fmla="*/ 649404 h 1324318"/>
              <a:gd name="connsiteX32" fmla="*/ 1073898 w 1230808"/>
              <a:gd name="connsiteY32" fmla="*/ 682061 h 1324318"/>
              <a:gd name="connsiteX33" fmla="*/ 1139213 w 1230808"/>
              <a:gd name="connsiteY33" fmla="*/ 703833 h 1324318"/>
              <a:gd name="connsiteX34" fmla="*/ 1128327 w 1230808"/>
              <a:gd name="connsiteY34" fmla="*/ 943318 h 1324318"/>
              <a:gd name="connsiteX35" fmla="*/ 1150098 w 1230808"/>
              <a:gd name="connsiteY35" fmla="*/ 975976 h 1324318"/>
              <a:gd name="connsiteX36" fmla="*/ 1139213 w 1230808"/>
              <a:gd name="connsiteY36" fmla="*/ 1063061 h 1324318"/>
              <a:gd name="connsiteX37" fmla="*/ 1019470 w 1230808"/>
              <a:gd name="connsiteY37" fmla="*/ 1095718 h 1324318"/>
              <a:gd name="connsiteX38" fmla="*/ 986813 w 1230808"/>
              <a:gd name="connsiteY38" fmla="*/ 1106604 h 1324318"/>
              <a:gd name="connsiteX39" fmla="*/ 943270 w 1230808"/>
              <a:gd name="connsiteY39" fmla="*/ 1161033 h 1324318"/>
              <a:gd name="connsiteX40" fmla="*/ 921498 w 1230808"/>
              <a:gd name="connsiteY40" fmla="*/ 1182804 h 1324318"/>
              <a:gd name="connsiteX41" fmla="*/ 910613 w 1230808"/>
              <a:gd name="connsiteY41" fmla="*/ 1237233 h 1324318"/>
              <a:gd name="connsiteX42" fmla="*/ 812641 w 1230808"/>
              <a:gd name="connsiteY42" fmla="*/ 1204576 h 1324318"/>
              <a:gd name="connsiteX43" fmla="*/ 801756 w 1230808"/>
              <a:gd name="connsiteY43" fmla="*/ 1171918 h 1324318"/>
              <a:gd name="connsiteX44" fmla="*/ 703784 w 1230808"/>
              <a:gd name="connsiteY44" fmla="*/ 1171918 h 1324318"/>
              <a:gd name="connsiteX45" fmla="*/ 692898 w 1230808"/>
              <a:gd name="connsiteY45" fmla="*/ 1226347 h 1324318"/>
              <a:gd name="connsiteX46" fmla="*/ 682013 w 1230808"/>
              <a:gd name="connsiteY46" fmla="*/ 1302547 h 1324318"/>
              <a:gd name="connsiteX47" fmla="*/ 616698 w 1230808"/>
              <a:gd name="connsiteY47" fmla="*/ 1313433 h 1324318"/>
              <a:gd name="connsiteX48" fmla="*/ 584041 w 1230808"/>
              <a:gd name="connsiteY48" fmla="*/ 1324318 h 1324318"/>
              <a:gd name="connsiteX49" fmla="*/ 594927 w 1230808"/>
              <a:gd name="connsiteY49" fmla="*/ 1269890 h 1324318"/>
              <a:gd name="connsiteX50" fmla="*/ 616698 w 1230808"/>
              <a:gd name="connsiteY50" fmla="*/ 1204576 h 1324318"/>
              <a:gd name="connsiteX51" fmla="*/ 627584 w 1230808"/>
              <a:gd name="connsiteY51" fmla="*/ 1128376 h 1324318"/>
              <a:gd name="connsiteX52" fmla="*/ 649356 w 1230808"/>
              <a:gd name="connsiteY52" fmla="*/ 1106604 h 1324318"/>
              <a:gd name="connsiteX53" fmla="*/ 627584 w 1230808"/>
              <a:gd name="connsiteY53" fmla="*/ 1084833 h 1324318"/>
              <a:gd name="connsiteX54" fmla="*/ 594927 w 1230808"/>
              <a:gd name="connsiteY54" fmla="*/ 1073947 h 1324318"/>
              <a:gd name="connsiteX55" fmla="*/ 540498 w 1230808"/>
              <a:gd name="connsiteY55" fmla="*/ 1030404 h 1324318"/>
              <a:gd name="connsiteX56" fmla="*/ 529613 w 1230808"/>
              <a:gd name="connsiteY56" fmla="*/ 997747 h 1324318"/>
              <a:gd name="connsiteX57" fmla="*/ 507841 w 1230808"/>
              <a:gd name="connsiteY57" fmla="*/ 975976 h 1324318"/>
              <a:gd name="connsiteX58" fmla="*/ 562270 w 1230808"/>
              <a:gd name="connsiteY58" fmla="*/ 943318 h 1324318"/>
              <a:gd name="connsiteX59" fmla="*/ 573156 w 1230808"/>
              <a:gd name="connsiteY59" fmla="*/ 910661 h 1324318"/>
              <a:gd name="connsiteX60" fmla="*/ 518727 w 1230808"/>
              <a:gd name="connsiteY60" fmla="*/ 878004 h 1324318"/>
              <a:gd name="connsiteX61" fmla="*/ 486070 w 1230808"/>
              <a:gd name="connsiteY61" fmla="*/ 856233 h 1324318"/>
              <a:gd name="connsiteX62" fmla="*/ 442527 w 1230808"/>
              <a:gd name="connsiteY62" fmla="*/ 867118 h 1324318"/>
              <a:gd name="connsiteX63" fmla="*/ 431641 w 1230808"/>
              <a:gd name="connsiteY63" fmla="*/ 997747 h 1324318"/>
              <a:gd name="connsiteX64" fmla="*/ 311898 w 1230808"/>
              <a:gd name="connsiteY64" fmla="*/ 986861 h 1324318"/>
              <a:gd name="connsiteX65" fmla="*/ 322784 w 1230808"/>
              <a:gd name="connsiteY65" fmla="*/ 921547 h 1324318"/>
              <a:gd name="connsiteX66" fmla="*/ 311898 w 1230808"/>
              <a:gd name="connsiteY66" fmla="*/ 867118 h 1324318"/>
              <a:gd name="connsiteX67" fmla="*/ 235698 w 1230808"/>
              <a:gd name="connsiteY67" fmla="*/ 856233 h 1324318"/>
              <a:gd name="connsiteX68" fmla="*/ 213927 w 1230808"/>
              <a:gd name="connsiteY68" fmla="*/ 834461 h 1324318"/>
              <a:gd name="connsiteX69" fmla="*/ 181270 w 1230808"/>
              <a:gd name="connsiteY69" fmla="*/ 823576 h 1324318"/>
              <a:gd name="connsiteX70" fmla="*/ 170384 w 1230808"/>
              <a:gd name="connsiteY70" fmla="*/ 790918 h 1324318"/>
              <a:gd name="connsiteX71" fmla="*/ 268356 w 1230808"/>
              <a:gd name="connsiteY71" fmla="*/ 780033 h 1324318"/>
              <a:gd name="connsiteX72" fmla="*/ 268356 w 1230808"/>
              <a:gd name="connsiteY72" fmla="*/ 660290 h 1324318"/>
              <a:gd name="connsiteX73" fmla="*/ 246584 w 1230808"/>
              <a:gd name="connsiteY73" fmla="*/ 638518 h 1324318"/>
              <a:gd name="connsiteX74" fmla="*/ 213927 w 1230808"/>
              <a:gd name="connsiteY74" fmla="*/ 540547 h 1324318"/>
              <a:gd name="connsiteX75" fmla="*/ 203041 w 1230808"/>
              <a:gd name="connsiteY75" fmla="*/ 507890 h 1324318"/>
              <a:gd name="connsiteX76" fmla="*/ 159498 w 1230808"/>
              <a:gd name="connsiteY76" fmla="*/ 464347 h 1324318"/>
              <a:gd name="connsiteX77" fmla="*/ 105070 w 1230808"/>
              <a:gd name="connsiteY77" fmla="*/ 420804 h 1324318"/>
              <a:gd name="connsiteX78" fmla="*/ 94184 w 1230808"/>
              <a:gd name="connsiteY78" fmla="*/ 388147 h 1324318"/>
              <a:gd name="connsiteX79" fmla="*/ 83298 w 1230808"/>
              <a:gd name="connsiteY79" fmla="*/ 333718 h 1324318"/>
              <a:gd name="connsiteX80" fmla="*/ 50641 w 1230808"/>
              <a:gd name="connsiteY80" fmla="*/ 322833 h 1324318"/>
              <a:gd name="connsiteX81" fmla="*/ 17984 w 1230808"/>
              <a:gd name="connsiteY81" fmla="*/ 268404 h 1324318"/>
              <a:gd name="connsiteX82" fmla="*/ 105070 w 1230808"/>
              <a:gd name="connsiteY82" fmla="*/ 257518 h 1324318"/>
              <a:gd name="connsiteX83" fmla="*/ 159498 w 1230808"/>
              <a:gd name="connsiteY83" fmla="*/ 224861 h 132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30808" h="1324318">
                <a:moveTo>
                  <a:pt x="61527" y="213976"/>
                </a:moveTo>
                <a:cubicBezTo>
                  <a:pt x="126714" y="235704"/>
                  <a:pt x="116724" y="237138"/>
                  <a:pt x="224813" y="213976"/>
                </a:cubicBezTo>
                <a:cubicBezTo>
                  <a:pt x="234848" y="211826"/>
                  <a:pt x="237783" y="197485"/>
                  <a:pt x="246584" y="192204"/>
                </a:cubicBezTo>
                <a:cubicBezTo>
                  <a:pt x="256423" y="186300"/>
                  <a:pt x="268355" y="184947"/>
                  <a:pt x="279241" y="181318"/>
                </a:cubicBezTo>
                <a:cubicBezTo>
                  <a:pt x="286498" y="188575"/>
                  <a:pt x="295733" y="194289"/>
                  <a:pt x="301013" y="203090"/>
                </a:cubicBezTo>
                <a:cubicBezTo>
                  <a:pt x="306916" y="212929"/>
                  <a:pt x="303784" y="227633"/>
                  <a:pt x="311898" y="235747"/>
                </a:cubicBezTo>
                <a:cubicBezTo>
                  <a:pt x="320012" y="243861"/>
                  <a:pt x="333670" y="243004"/>
                  <a:pt x="344556" y="246633"/>
                </a:cubicBezTo>
                <a:cubicBezTo>
                  <a:pt x="366327" y="239376"/>
                  <a:pt x="404304" y="247125"/>
                  <a:pt x="409870" y="224861"/>
                </a:cubicBezTo>
                <a:cubicBezTo>
                  <a:pt x="420280" y="183222"/>
                  <a:pt x="420239" y="141891"/>
                  <a:pt x="486070" y="137776"/>
                </a:cubicBezTo>
                <a:lnTo>
                  <a:pt x="660241" y="126890"/>
                </a:lnTo>
                <a:cubicBezTo>
                  <a:pt x="663870" y="116004"/>
                  <a:pt x="664458" y="103570"/>
                  <a:pt x="671127" y="94233"/>
                </a:cubicBezTo>
                <a:cubicBezTo>
                  <a:pt x="703413" y="49034"/>
                  <a:pt x="706026" y="53571"/>
                  <a:pt x="747327" y="39804"/>
                </a:cubicBezTo>
                <a:cubicBezTo>
                  <a:pt x="750956" y="28918"/>
                  <a:pt x="747081" y="9930"/>
                  <a:pt x="758213" y="7147"/>
                </a:cubicBezTo>
                <a:cubicBezTo>
                  <a:pt x="786801" y="0"/>
                  <a:pt x="836444" y="18710"/>
                  <a:pt x="867070" y="28918"/>
                </a:cubicBezTo>
                <a:cubicBezTo>
                  <a:pt x="874327" y="36175"/>
                  <a:pt x="880040" y="45409"/>
                  <a:pt x="888841" y="50690"/>
                </a:cubicBezTo>
                <a:cubicBezTo>
                  <a:pt x="928734" y="74627"/>
                  <a:pt x="978637" y="55227"/>
                  <a:pt x="1019470" y="50690"/>
                </a:cubicBezTo>
                <a:cubicBezTo>
                  <a:pt x="1040606" y="29553"/>
                  <a:pt x="1047631" y="10082"/>
                  <a:pt x="1084784" y="39804"/>
                </a:cubicBezTo>
                <a:cubicBezTo>
                  <a:pt x="1093744" y="46972"/>
                  <a:pt x="1086710" y="65293"/>
                  <a:pt x="1095670" y="72461"/>
                </a:cubicBezTo>
                <a:cubicBezTo>
                  <a:pt x="1107353" y="81807"/>
                  <a:pt x="1124699" y="79718"/>
                  <a:pt x="1139213" y="83347"/>
                </a:cubicBezTo>
                <a:cubicBezTo>
                  <a:pt x="1142841" y="94233"/>
                  <a:pt x="1144195" y="106165"/>
                  <a:pt x="1150098" y="116004"/>
                </a:cubicBezTo>
                <a:cubicBezTo>
                  <a:pt x="1155378" y="124805"/>
                  <a:pt x="1169857" y="127712"/>
                  <a:pt x="1171870" y="137776"/>
                </a:cubicBezTo>
                <a:cubicBezTo>
                  <a:pt x="1175779" y="157319"/>
                  <a:pt x="1145763" y="189989"/>
                  <a:pt x="1139213" y="203090"/>
                </a:cubicBezTo>
                <a:cubicBezTo>
                  <a:pt x="1134081" y="213353"/>
                  <a:pt x="1131956" y="224861"/>
                  <a:pt x="1128327" y="235747"/>
                </a:cubicBezTo>
                <a:cubicBezTo>
                  <a:pt x="1131956" y="290176"/>
                  <a:pt x="1114818" y="350243"/>
                  <a:pt x="1139213" y="399033"/>
                </a:cubicBezTo>
                <a:cubicBezTo>
                  <a:pt x="1150688" y="421982"/>
                  <a:pt x="1200018" y="389392"/>
                  <a:pt x="1215413" y="409918"/>
                </a:cubicBezTo>
                <a:cubicBezTo>
                  <a:pt x="1230808" y="430444"/>
                  <a:pt x="1216002" y="463169"/>
                  <a:pt x="1204527" y="486118"/>
                </a:cubicBezTo>
                <a:cubicBezTo>
                  <a:pt x="1199395" y="496381"/>
                  <a:pt x="1182903" y="493852"/>
                  <a:pt x="1171870" y="497004"/>
                </a:cubicBezTo>
                <a:cubicBezTo>
                  <a:pt x="1157485" y="501114"/>
                  <a:pt x="1142841" y="504261"/>
                  <a:pt x="1128327" y="507890"/>
                </a:cubicBezTo>
                <a:cubicBezTo>
                  <a:pt x="1124698" y="518776"/>
                  <a:pt x="1120224" y="529415"/>
                  <a:pt x="1117441" y="540547"/>
                </a:cubicBezTo>
                <a:cubicBezTo>
                  <a:pt x="1112954" y="558497"/>
                  <a:pt x="1113844" y="577970"/>
                  <a:pt x="1106556" y="594976"/>
                </a:cubicBezTo>
                <a:cubicBezTo>
                  <a:pt x="1102513" y="604409"/>
                  <a:pt x="1091195" y="608733"/>
                  <a:pt x="1084784" y="616747"/>
                </a:cubicBezTo>
                <a:cubicBezTo>
                  <a:pt x="1076611" y="626963"/>
                  <a:pt x="1070270" y="638518"/>
                  <a:pt x="1063013" y="649404"/>
                </a:cubicBezTo>
                <a:cubicBezTo>
                  <a:pt x="1066641" y="660290"/>
                  <a:pt x="1064561" y="675392"/>
                  <a:pt x="1073898" y="682061"/>
                </a:cubicBezTo>
                <a:cubicBezTo>
                  <a:pt x="1092573" y="695400"/>
                  <a:pt x="1139213" y="703833"/>
                  <a:pt x="1139213" y="703833"/>
                </a:cubicBezTo>
                <a:cubicBezTo>
                  <a:pt x="1104078" y="809234"/>
                  <a:pt x="1103253" y="784512"/>
                  <a:pt x="1128327" y="943318"/>
                </a:cubicBezTo>
                <a:cubicBezTo>
                  <a:pt x="1130367" y="956241"/>
                  <a:pt x="1142841" y="965090"/>
                  <a:pt x="1150098" y="975976"/>
                </a:cubicBezTo>
                <a:cubicBezTo>
                  <a:pt x="1146470" y="1005004"/>
                  <a:pt x="1147619" y="1035041"/>
                  <a:pt x="1139213" y="1063061"/>
                </a:cubicBezTo>
                <a:cubicBezTo>
                  <a:pt x="1126798" y="1104446"/>
                  <a:pt x="1023304" y="1095292"/>
                  <a:pt x="1019470" y="1095718"/>
                </a:cubicBezTo>
                <a:cubicBezTo>
                  <a:pt x="1008584" y="1099347"/>
                  <a:pt x="996652" y="1100700"/>
                  <a:pt x="986813" y="1106604"/>
                </a:cubicBezTo>
                <a:cubicBezTo>
                  <a:pt x="966593" y="1118736"/>
                  <a:pt x="956963" y="1143917"/>
                  <a:pt x="943270" y="1161033"/>
                </a:cubicBezTo>
                <a:cubicBezTo>
                  <a:pt x="936859" y="1169047"/>
                  <a:pt x="928755" y="1175547"/>
                  <a:pt x="921498" y="1182804"/>
                </a:cubicBezTo>
                <a:cubicBezTo>
                  <a:pt x="917870" y="1200947"/>
                  <a:pt x="927162" y="1228958"/>
                  <a:pt x="910613" y="1237233"/>
                </a:cubicBezTo>
                <a:cubicBezTo>
                  <a:pt x="861266" y="1261907"/>
                  <a:pt x="837751" y="1229685"/>
                  <a:pt x="812641" y="1204576"/>
                </a:cubicBezTo>
                <a:cubicBezTo>
                  <a:pt x="809013" y="1193690"/>
                  <a:pt x="809870" y="1180032"/>
                  <a:pt x="801756" y="1171918"/>
                </a:cubicBezTo>
                <a:cubicBezTo>
                  <a:pt x="778787" y="1148949"/>
                  <a:pt x="721503" y="1168965"/>
                  <a:pt x="703784" y="1171918"/>
                </a:cubicBezTo>
                <a:cubicBezTo>
                  <a:pt x="700155" y="1190061"/>
                  <a:pt x="695940" y="1208096"/>
                  <a:pt x="692898" y="1226347"/>
                </a:cubicBezTo>
                <a:cubicBezTo>
                  <a:pt x="688680" y="1251656"/>
                  <a:pt x="698909" y="1283237"/>
                  <a:pt x="682013" y="1302547"/>
                </a:cubicBezTo>
                <a:cubicBezTo>
                  <a:pt x="667479" y="1319158"/>
                  <a:pt x="638244" y="1308645"/>
                  <a:pt x="616698" y="1313433"/>
                </a:cubicBezTo>
                <a:cubicBezTo>
                  <a:pt x="605497" y="1315922"/>
                  <a:pt x="594927" y="1320690"/>
                  <a:pt x="584041" y="1324318"/>
                </a:cubicBezTo>
                <a:cubicBezTo>
                  <a:pt x="587670" y="1306175"/>
                  <a:pt x="590059" y="1287740"/>
                  <a:pt x="594927" y="1269890"/>
                </a:cubicBezTo>
                <a:cubicBezTo>
                  <a:pt x="600965" y="1247750"/>
                  <a:pt x="616698" y="1204576"/>
                  <a:pt x="616698" y="1204576"/>
                </a:cubicBezTo>
                <a:cubicBezTo>
                  <a:pt x="620327" y="1179176"/>
                  <a:pt x="619470" y="1152717"/>
                  <a:pt x="627584" y="1128376"/>
                </a:cubicBezTo>
                <a:cubicBezTo>
                  <a:pt x="630830" y="1118639"/>
                  <a:pt x="649356" y="1116867"/>
                  <a:pt x="649356" y="1106604"/>
                </a:cubicBezTo>
                <a:cubicBezTo>
                  <a:pt x="649356" y="1096341"/>
                  <a:pt x="636385" y="1090113"/>
                  <a:pt x="627584" y="1084833"/>
                </a:cubicBezTo>
                <a:cubicBezTo>
                  <a:pt x="617745" y="1078929"/>
                  <a:pt x="605190" y="1079079"/>
                  <a:pt x="594927" y="1073947"/>
                </a:cubicBezTo>
                <a:cubicBezTo>
                  <a:pt x="567462" y="1060214"/>
                  <a:pt x="560749" y="1050655"/>
                  <a:pt x="540498" y="1030404"/>
                </a:cubicBezTo>
                <a:cubicBezTo>
                  <a:pt x="536870" y="1019518"/>
                  <a:pt x="535517" y="1007586"/>
                  <a:pt x="529613" y="997747"/>
                </a:cubicBezTo>
                <a:cubicBezTo>
                  <a:pt x="524333" y="988946"/>
                  <a:pt x="507841" y="986239"/>
                  <a:pt x="507841" y="975976"/>
                </a:cubicBezTo>
                <a:cubicBezTo>
                  <a:pt x="507841" y="956052"/>
                  <a:pt x="553289" y="946312"/>
                  <a:pt x="562270" y="943318"/>
                </a:cubicBezTo>
                <a:cubicBezTo>
                  <a:pt x="565899" y="932432"/>
                  <a:pt x="575406" y="921913"/>
                  <a:pt x="573156" y="910661"/>
                </a:cubicBezTo>
                <a:cubicBezTo>
                  <a:pt x="568431" y="887038"/>
                  <a:pt x="532990" y="885135"/>
                  <a:pt x="518727" y="878004"/>
                </a:cubicBezTo>
                <a:cubicBezTo>
                  <a:pt x="507025" y="872153"/>
                  <a:pt x="496956" y="863490"/>
                  <a:pt x="486070" y="856233"/>
                </a:cubicBezTo>
                <a:cubicBezTo>
                  <a:pt x="471556" y="859861"/>
                  <a:pt x="447898" y="853154"/>
                  <a:pt x="442527" y="867118"/>
                </a:cubicBezTo>
                <a:cubicBezTo>
                  <a:pt x="426842" y="907899"/>
                  <a:pt x="463850" y="968222"/>
                  <a:pt x="431641" y="997747"/>
                </a:cubicBezTo>
                <a:cubicBezTo>
                  <a:pt x="402097" y="1024829"/>
                  <a:pt x="351812" y="990490"/>
                  <a:pt x="311898" y="986861"/>
                </a:cubicBezTo>
                <a:cubicBezTo>
                  <a:pt x="315527" y="965090"/>
                  <a:pt x="317996" y="943093"/>
                  <a:pt x="322784" y="921547"/>
                </a:cubicBezTo>
                <a:cubicBezTo>
                  <a:pt x="327921" y="898430"/>
                  <a:pt x="349829" y="879761"/>
                  <a:pt x="311898" y="867118"/>
                </a:cubicBezTo>
                <a:cubicBezTo>
                  <a:pt x="287557" y="859004"/>
                  <a:pt x="261098" y="859861"/>
                  <a:pt x="235698" y="856233"/>
                </a:cubicBezTo>
                <a:cubicBezTo>
                  <a:pt x="228441" y="848976"/>
                  <a:pt x="222728" y="839741"/>
                  <a:pt x="213927" y="834461"/>
                </a:cubicBezTo>
                <a:cubicBezTo>
                  <a:pt x="204088" y="828557"/>
                  <a:pt x="189384" y="831690"/>
                  <a:pt x="181270" y="823576"/>
                </a:cubicBezTo>
                <a:cubicBezTo>
                  <a:pt x="173156" y="815462"/>
                  <a:pt x="174013" y="801804"/>
                  <a:pt x="170384" y="790918"/>
                </a:cubicBezTo>
                <a:cubicBezTo>
                  <a:pt x="203041" y="787290"/>
                  <a:pt x="243933" y="802014"/>
                  <a:pt x="268356" y="780033"/>
                </a:cubicBezTo>
                <a:cubicBezTo>
                  <a:pt x="288042" y="762315"/>
                  <a:pt x="285598" y="689026"/>
                  <a:pt x="268356" y="660290"/>
                </a:cubicBezTo>
                <a:cubicBezTo>
                  <a:pt x="263076" y="651489"/>
                  <a:pt x="253841" y="645775"/>
                  <a:pt x="246584" y="638518"/>
                </a:cubicBezTo>
                <a:lnTo>
                  <a:pt x="213927" y="540547"/>
                </a:lnTo>
                <a:cubicBezTo>
                  <a:pt x="210298" y="529661"/>
                  <a:pt x="211155" y="516004"/>
                  <a:pt x="203041" y="507890"/>
                </a:cubicBezTo>
                <a:cubicBezTo>
                  <a:pt x="188527" y="493376"/>
                  <a:pt x="176577" y="475733"/>
                  <a:pt x="159498" y="464347"/>
                </a:cubicBezTo>
                <a:cubicBezTo>
                  <a:pt x="118301" y="436883"/>
                  <a:pt x="136092" y="451827"/>
                  <a:pt x="105070" y="420804"/>
                </a:cubicBezTo>
                <a:cubicBezTo>
                  <a:pt x="101441" y="409918"/>
                  <a:pt x="96967" y="399279"/>
                  <a:pt x="94184" y="388147"/>
                </a:cubicBezTo>
                <a:cubicBezTo>
                  <a:pt x="89696" y="370197"/>
                  <a:pt x="93561" y="349113"/>
                  <a:pt x="83298" y="333718"/>
                </a:cubicBezTo>
                <a:cubicBezTo>
                  <a:pt x="76933" y="324171"/>
                  <a:pt x="61527" y="326461"/>
                  <a:pt x="50641" y="322833"/>
                </a:cubicBezTo>
                <a:cubicBezTo>
                  <a:pt x="49482" y="321673"/>
                  <a:pt x="0" y="278681"/>
                  <a:pt x="17984" y="268404"/>
                </a:cubicBezTo>
                <a:cubicBezTo>
                  <a:pt x="43384" y="253890"/>
                  <a:pt x="76041" y="261147"/>
                  <a:pt x="105070" y="257518"/>
                </a:cubicBezTo>
                <a:cubicBezTo>
                  <a:pt x="120546" y="211092"/>
                  <a:pt x="104481" y="224861"/>
                  <a:pt x="159498" y="224861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13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2978876" y="1317171"/>
            <a:ext cx="1292243" cy="1513115"/>
          </a:xfrm>
          <a:custGeom>
            <a:avLst/>
            <a:gdLst>
              <a:gd name="connsiteX0" fmla="*/ 286838 w 1292243"/>
              <a:gd name="connsiteY0" fmla="*/ 152400 h 1513115"/>
              <a:gd name="connsiteX1" fmla="*/ 384810 w 1292243"/>
              <a:gd name="connsiteY1" fmla="*/ 119743 h 1513115"/>
              <a:gd name="connsiteX2" fmla="*/ 406581 w 1292243"/>
              <a:gd name="connsiteY2" fmla="*/ 87086 h 1513115"/>
              <a:gd name="connsiteX3" fmla="*/ 471895 w 1292243"/>
              <a:gd name="connsiteY3" fmla="*/ 65315 h 1513115"/>
              <a:gd name="connsiteX4" fmla="*/ 504553 w 1292243"/>
              <a:gd name="connsiteY4" fmla="*/ 54429 h 1513115"/>
              <a:gd name="connsiteX5" fmla="*/ 537210 w 1292243"/>
              <a:gd name="connsiteY5" fmla="*/ 43543 h 1513115"/>
              <a:gd name="connsiteX6" fmla="*/ 558981 w 1292243"/>
              <a:gd name="connsiteY6" fmla="*/ 10886 h 1513115"/>
              <a:gd name="connsiteX7" fmla="*/ 591638 w 1292243"/>
              <a:gd name="connsiteY7" fmla="*/ 0 h 1513115"/>
              <a:gd name="connsiteX8" fmla="*/ 733153 w 1292243"/>
              <a:gd name="connsiteY8" fmla="*/ 10886 h 1513115"/>
              <a:gd name="connsiteX9" fmla="*/ 744038 w 1292243"/>
              <a:gd name="connsiteY9" fmla="*/ 43543 h 1513115"/>
              <a:gd name="connsiteX10" fmla="*/ 776695 w 1292243"/>
              <a:gd name="connsiteY10" fmla="*/ 54429 h 1513115"/>
              <a:gd name="connsiteX11" fmla="*/ 874667 w 1292243"/>
              <a:gd name="connsiteY11" fmla="*/ 65315 h 1513115"/>
              <a:gd name="connsiteX12" fmla="*/ 885553 w 1292243"/>
              <a:gd name="connsiteY12" fmla="*/ 97972 h 1513115"/>
              <a:gd name="connsiteX13" fmla="*/ 896438 w 1292243"/>
              <a:gd name="connsiteY13" fmla="*/ 141515 h 1513115"/>
              <a:gd name="connsiteX14" fmla="*/ 929095 w 1292243"/>
              <a:gd name="connsiteY14" fmla="*/ 152400 h 1513115"/>
              <a:gd name="connsiteX15" fmla="*/ 1005295 w 1292243"/>
              <a:gd name="connsiteY15" fmla="*/ 141515 h 1513115"/>
              <a:gd name="connsiteX16" fmla="*/ 1037953 w 1292243"/>
              <a:gd name="connsiteY16" fmla="*/ 130629 h 1513115"/>
              <a:gd name="connsiteX17" fmla="*/ 1081495 w 1292243"/>
              <a:gd name="connsiteY17" fmla="*/ 141515 h 1513115"/>
              <a:gd name="connsiteX18" fmla="*/ 1092381 w 1292243"/>
              <a:gd name="connsiteY18" fmla="*/ 217715 h 1513115"/>
              <a:gd name="connsiteX19" fmla="*/ 1103267 w 1292243"/>
              <a:gd name="connsiteY19" fmla="*/ 348343 h 1513115"/>
              <a:gd name="connsiteX20" fmla="*/ 1114153 w 1292243"/>
              <a:gd name="connsiteY20" fmla="*/ 381000 h 1513115"/>
              <a:gd name="connsiteX21" fmla="*/ 1135924 w 1292243"/>
              <a:gd name="connsiteY21" fmla="*/ 402772 h 1513115"/>
              <a:gd name="connsiteX22" fmla="*/ 1168581 w 1292243"/>
              <a:gd name="connsiteY22" fmla="*/ 413658 h 1513115"/>
              <a:gd name="connsiteX23" fmla="*/ 1179467 w 1292243"/>
              <a:gd name="connsiteY23" fmla="*/ 468086 h 1513115"/>
              <a:gd name="connsiteX24" fmla="*/ 1212124 w 1292243"/>
              <a:gd name="connsiteY24" fmla="*/ 478972 h 1513115"/>
              <a:gd name="connsiteX25" fmla="*/ 1233895 w 1292243"/>
              <a:gd name="connsiteY25" fmla="*/ 511629 h 1513115"/>
              <a:gd name="connsiteX26" fmla="*/ 1244781 w 1292243"/>
              <a:gd name="connsiteY26" fmla="*/ 566058 h 1513115"/>
              <a:gd name="connsiteX27" fmla="*/ 1277438 w 1292243"/>
              <a:gd name="connsiteY27" fmla="*/ 576943 h 1513115"/>
              <a:gd name="connsiteX28" fmla="*/ 1244781 w 1292243"/>
              <a:gd name="connsiteY28" fmla="*/ 674915 h 1513115"/>
              <a:gd name="connsiteX29" fmla="*/ 1179467 w 1292243"/>
              <a:gd name="connsiteY29" fmla="*/ 783772 h 1513115"/>
              <a:gd name="connsiteX30" fmla="*/ 1146810 w 1292243"/>
              <a:gd name="connsiteY30" fmla="*/ 794658 h 1513115"/>
              <a:gd name="connsiteX31" fmla="*/ 1135924 w 1292243"/>
              <a:gd name="connsiteY31" fmla="*/ 827315 h 1513115"/>
              <a:gd name="connsiteX32" fmla="*/ 1092381 w 1292243"/>
              <a:gd name="connsiteY32" fmla="*/ 881743 h 1513115"/>
              <a:gd name="connsiteX33" fmla="*/ 1092381 w 1292243"/>
              <a:gd name="connsiteY33" fmla="*/ 1099458 h 1513115"/>
              <a:gd name="connsiteX34" fmla="*/ 1059724 w 1292243"/>
              <a:gd name="connsiteY34" fmla="*/ 1110343 h 1513115"/>
              <a:gd name="connsiteX35" fmla="*/ 1037953 w 1292243"/>
              <a:gd name="connsiteY35" fmla="*/ 1132115 h 1513115"/>
              <a:gd name="connsiteX36" fmla="*/ 1027067 w 1292243"/>
              <a:gd name="connsiteY36" fmla="*/ 1164772 h 1513115"/>
              <a:gd name="connsiteX37" fmla="*/ 961753 w 1292243"/>
              <a:gd name="connsiteY37" fmla="*/ 1197429 h 1513115"/>
              <a:gd name="connsiteX38" fmla="*/ 939981 w 1292243"/>
              <a:gd name="connsiteY38" fmla="*/ 1219200 h 1513115"/>
              <a:gd name="connsiteX39" fmla="*/ 907324 w 1292243"/>
              <a:gd name="connsiteY39" fmla="*/ 1230086 h 1513115"/>
              <a:gd name="connsiteX40" fmla="*/ 874667 w 1292243"/>
              <a:gd name="connsiteY40" fmla="*/ 1164772 h 1513115"/>
              <a:gd name="connsiteX41" fmla="*/ 744038 w 1292243"/>
              <a:gd name="connsiteY41" fmla="*/ 1251858 h 1513115"/>
              <a:gd name="connsiteX42" fmla="*/ 754924 w 1292243"/>
              <a:gd name="connsiteY42" fmla="*/ 1219200 h 1513115"/>
              <a:gd name="connsiteX43" fmla="*/ 787581 w 1292243"/>
              <a:gd name="connsiteY43" fmla="*/ 1208315 h 1513115"/>
              <a:gd name="connsiteX44" fmla="*/ 754924 w 1292243"/>
              <a:gd name="connsiteY44" fmla="*/ 1197429 h 1513115"/>
              <a:gd name="connsiteX45" fmla="*/ 733153 w 1292243"/>
              <a:gd name="connsiteY45" fmla="*/ 1230086 h 1513115"/>
              <a:gd name="connsiteX46" fmla="*/ 678724 w 1292243"/>
              <a:gd name="connsiteY46" fmla="*/ 1262743 h 1513115"/>
              <a:gd name="connsiteX47" fmla="*/ 656953 w 1292243"/>
              <a:gd name="connsiteY47" fmla="*/ 1284515 h 1513115"/>
              <a:gd name="connsiteX48" fmla="*/ 646067 w 1292243"/>
              <a:gd name="connsiteY48" fmla="*/ 1328058 h 1513115"/>
              <a:gd name="connsiteX49" fmla="*/ 558981 w 1292243"/>
              <a:gd name="connsiteY49" fmla="*/ 1338943 h 1513115"/>
              <a:gd name="connsiteX50" fmla="*/ 548095 w 1292243"/>
              <a:gd name="connsiteY50" fmla="*/ 1415143 h 1513115"/>
              <a:gd name="connsiteX51" fmla="*/ 515438 w 1292243"/>
              <a:gd name="connsiteY51" fmla="*/ 1426029 h 1513115"/>
              <a:gd name="connsiteX52" fmla="*/ 482781 w 1292243"/>
              <a:gd name="connsiteY52" fmla="*/ 1447800 h 1513115"/>
              <a:gd name="connsiteX53" fmla="*/ 471895 w 1292243"/>
              <a:gd name="connsiteY53" fmla="*/ 1480458 h 1513115"/>
              <a:gd name="connsiteX54" fmla="*/ 406581 w 1292243"/>
              <a:gd name="connsiteY54" fmla="*/ 1513115 h 1513115"/>
              <a:gd name="connsiteX55" fmla="*/ 319495 w 1292243"/>
              <a:gd name="connsiteY55" fmla="*/ 1469572 h 1513115"/>
              <a:gd name="connsiteX56" fmla="*/ 341267 w 1292243"/>
              <a:gd name="connsiteY56" fmla="*/ 1436915 h 1513115"/>
              <a:gd name="connsiteX57" fmla="*/ 330381 w 1292243"/>
              <a:gd name="connsiteY57" fmla="*/ 1328058 h 1513115"/>
              <a:gd name="connsiteX58" fmla="*/ 308610 w 1292243"/>
              <a:gd name="connsiteY58" fmla="*/ 1306286 h 1513115"/>
              <a:gd name="connsiteX59" fmla="*/ 188867 w 1292243"/>
              <a:gd name="connsiteY59" fmla="*/ 1295400 h 1513115"/>
              <a:gd name="connsiteX60" fmla="*/ 156210 w 1292243"/>
              <a:gd name="connsiteY60" fmla="*/ 1230086 h 1513115"/>
              <a:gd name="connsiteX61" fmla="*/ 134438 w 1292243"/>
              <a:gd name="connsiteY61" fmla="*/ 1208315 h 1513115"/>
              <a:gd name="connsiteX62" fmla="*/ 90895 w 1292243"/>
              <a:gd name="connsiteY62" fmla="*/ 1153886 h 1513115"/>
              <a:gd name="connsiteX63" fmla="*/ 58238 w 1292243"/>
              <a:gd name="connsiteY63" fmla="*/ 1143000 h 1513115"/>
              <a:gd name="connsiteX64" fmla="*/ 47353 w 1292243"/>
              <a:gd name="connsiteY64" fmla="*/ 1110343 h 1513115"/>
              <a:gd name="connsiteX65" fmla="*/ 3810 w 1292243"/>
              <a:gd name="connsiteY65" fmla="*/ 1066800 h 1513115"/>
              <a:gd name="connsiteX66" fmla="*/ 14695 w 1292243"/>
              <a:gd name="connsiteY66" fmla="*/ 968829 h 1513115"/>
              <a:gd name="connsiteX67" fmla="*/ 47353 w 1292243"/>
              <a:gd name="connsiteY67" fmla="*/ 979715 h 1513115"/>
              <a:gd name="connsiteX68" fmla="*/ 25581 w 1292243"/>
              <a:gd name="connsiteY68" fmla="*/ 957943 h 1513115"/>
              <a:gd name="connsiteX69" fmla="*/ 58238 w 1292243"/>
              <a:gd name="connsiteY69" fmla="*/ 947058 h 1513115"/>
              <a:gd name="connsiteX70" fmla="*/ 123553 w 1292243"/>
              <a:gd name="connsiteY70" fmla="*/ 936172 h 1513115"/>
              <a:gd name="connsiteX71" fmla="*/ 167095 w 1292243"/>
              <a:gd name="connsiteY71" fmla="*/ 849086 h 1513115"/>
              <a:gd name="connsiteX72" fmla="*/ 199753 w 1292243"/>
              <a:gd name="connsiteY72" fmla="*/ 838200 h 1513115"/>
              <a:gd name="connsiteX73" fmla="*/ 210638 w 1292243"/>
              <a:gd name="connsiteY73" fmla="*/ 805543 h 1513115"/>
              <a:gd name="connsiteX74" fmla="*/ 221524 w 1292243"/>
              <a:gd name="connsiteY74" fmla="*/ 751115 h 1513115"/>
              <a:gd name="connsiteX75" fmla="*/ 297724 w 1292243"/>
              <a:gd name="connsiteY75" fmla="*/ 740229 h 1513115"/>
              <a:gd name="connsiteX76" fmla="*/ 308610 w 1292243"/>
              <a:gd name="connsiteY76" fmla="*/ 642258 h 1513115"/>
              <a:gd name="connsiteX77" fmla="*/ 330381 w 1292243"/>
              <a:gd name="connsiteY77" fmla="*/ 620486 h 1513115"/>
              <a:gd name="connsiteX78" fmla="*/ 297724 w 1292243"/>
              <a:gd name="connsiteY78" fmla="*/ 533400 h 1513115"/>
              <a:gd name="connsiteX79" fmla="*/ 275953 w 1292243"/>
              <a:gd name="connsiteY79" fmla="*/ 468086 h 1513115"/>
              <a:gd name="connsiteX80" fmla="*/ 265067 w 1292243"/>
              <a:gd name="connsiteY80" fmla="*/ 435429 h 1513115"/>
              <a:gd name="connsiteX81" fmla="*/ 275953 w 1292243"/>
              <a:gd name="connsiteY81" fmla="*/ 391886 h 1513115"/>
              <a:gd name="connsiteX82" fmla="*/ 330381 w 1292243"/>
              <a:gd name="connsiteY82" fmla="*/ 381000 h 1513115"/>
              <a:gd name="connsiteX83" fmla="*/ 319495 w 1292243"/>
              <a:gd name="connsiteY83" fmla="*/ 261258 h 1513115"/>
              <a:gd name="connsiteX84" fmla="*/ 297724 w 1292243"/>
              <a:gd name="connsiteY84" fmla="*/ 195943 h 1513115"/>
              <a:gd name="connsiteX85" fmla="*/ 286838 w 1292243"/>
              <a:gd name="connsiteY85" fmla="*/ 152400 h 151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292243" h="1513115">
                <a:moveTo>
                  <a:pt x="286838" y="152400"/>
                </a:moveTo>
                <a:cubicBezTo>
                  <a:pt x="301352" y="139700"/>
                  <a:pt x="353908" y="158370"/>
                  <a:pt x="384810" y="119743"/>
                </a:cubicBezTo>
                <a:cubicBezTo>
                  <a:pt x="392983" y="109527"/>
                  <a:pt x="395487" y="94020"/>
                  <a:pt x="406581" y="87086"/>
                </a:cubicBezTo>
                <a:cubicBezTo>
                  <a:pt x="426042" y="74923"/>
                  <a:pt x="450124" y="72572"/>
                  <a:pt x="471895" y="65315"/>
                </a:cubicBezTo>
                <a:lnTo>
                  <a:pt x="504553" y="54429"/>
                </a:lnTo>
                <a:lnTo>
                  <a:pt x="537210" y="43543"/>
                </a:lnTo>
                <a:cubicBezTo>
                  <a:pt x="544467" y="32657"/>
                  <a:pt x="548765" y="19059"/>
                  <a:pt x="558981" y="10886"/>
                </a:cubicBezTo>
                <a:cubicBezTo>
                  <a:pt x="567941" y="3718"/>
                  <a:pt x="580163" y="0"/>
                  <a:pt x="591638" y="0"/>
                </a:cubicBezTo>
                <a:cubicBezTo>
                  <a:pt x="638949" y="0"/>
                  <a:pt x="685981" y="7257"/>
                  <a:pt x="733153" y="10886"/>
                </a:cubicBezTo>
                <a:cubicBezTo>
                  <a:pt x="736781" y="21772"/>
                  <a:pt x="735924" y="35429"/>
                  <a:pt x="744038" y="43543"/>
                </a:cubicBezTo>
                <a:cubicBezTo>
                  <a:pt x="752152" y="51657"/>
                  <a:pt x="765377" y="52543"/>
                  <a:pt x="776695" y="54429"/>
                </a:cubicBezTo>
                <a:cubicBezTo>
                  <a:pt x="809106" y="59831"/>
                  <a:pt x="842010" y="61686"/>
                  <a:pt x="874667" y="65315"/>
                </a:cubicBezTo>
                <a:cubicBezTo>
                  <a:pt x="878296" y="76201"/>
                  <a:pt x="882401" y="86939"/>
                  <a:pt x="885553" y="97972"/>
                </a:cubicBezTo>
                <a:cubicBezTo>
                  <a:pt x="889663" y="112357"/>
                  <a:pt x="887092" y="129832"/>
                  <a:pt x="896438" y="141515"/>
                </a:cubicBezTo>
                <a:cubicBezTo>
                  <a:pt x="903606" y="150475"/>
                  <a:pt x="918209" y="148772"/>
                  <a:pt x="929095" y="152400"/>
                </a:cubicBezTo>
                <a:cubicBezTo>
                  <a:pt x="954495" y="148772"/>
                  <a:pt x="980135" y="146547"/>
                  <a:pt x="1005295" y="141515"/>
                </a:cubicBezTo>
                <a:cubicBezTo>
                  <a:pt x="1016547" y="139265"/>
                  <a:pt x="1026478" y="130629"/>
                  <a:pt x="1037953" y="130629"/>
                </a:cubicBezTo>
                <a:cubicBezTo>
                  <a:pt x="1052914" y="130629"/>
                  <a:pt x="1066981" y="137886"/>
                  <a:pt x="1081495" y="141515"/>
                </a:cubicBezTo>
                <a:cubicBezTo>
                  <a:pt x="1085124" y="166915"/>
                  <a:pt x="1089695" y="192198"/>
                  <a:pt x="1092381" y="217715"/>
                </a:cubicBezTo>
                <a:cubicBezTo>
                  <a:pt x="1096955" y="261169"/>
                  <a:pt x="1097492" y="305033"/>
                  <a:pt x="1103267" y="348343"/>
                </a:cubicBezTo>
                <a:cubicBezTo>
                  <a:pt x="1104784" y="359717"/>
                  <a:pt x="1108249" y="371161"/>
                  <a:pt x="1114153" y="381000"/>
                </a:cubicBezTo>
                <a:cubicBezTo>
                  <a:pt x="1119433" y="389801"/>
                  <a:pt x="1127123" y="397491"/>
                  <a:pt x="1135924" y="402772"/>
                </a:cubicBezTo>
                <a:cubicBezTo>
                  <a:pt x="1145763" y="408676"/>
                  <a:pt x="1157695" y="410029"/>
                  <a:pt x="1168581" y="413658"/>
                </a:cubicBezTo>
                <a:cubicBezTo>
                  <a:pt x="1172210" y="431801"/>
                  <a:pt x="1169204" y="452691"/>
                  <a:pt x="1179467" y="468086"/>
                </a:cubicBezTo>
                <a:cubicBezTo>
                  <a:pt x="1185832" y="477633"/>
                  <a:pt x="1203164" y="471804"/>
                  <a:pt x="1212124" y="478972"/>
                </a:cubicBezTo>
                <a:cubicBezTo>
                  <a:pt x="1222340" y="487145"/>
                  <a:pt x="1226638" y="500743"/>
                  <a:pt x="1233895" y="511629"/>
                </a:cubicBezTo>
                <a:cubicBezTo>
                  <a:pt x="1237524" y="529772"/>
                  <a:pt x="1234518" y="550663"/>
                  <a:pt x="1244781" y="566058"/>
                </a:cubicBezTo>
                <a:cubicBezTo>
                  <a:pt x="1251146" y="575605"/>
                  <a:pt x="1274655" y="565811"/>
                  <a:pt x="1277438" y="576943"/>
                </a:cubicBezTo>
                <a:cubicBezTo>
                  <a:pt x="1292243" y="636162"/>
                  <a:pt x="1273839" y="645857"/>
                  <a:pt x="1244781" y="674915"/>
                </a:cubicBezTo>
                <a:cubicBezTo>
                  <a:pt x="1233225" y="709584"/>
                  <a:pt x="1224295" y="768829"/>
                  <a:pt x="1179467" y="783772"/>
                </a:cubicBezTo>
                <a:lnTo>
                  <a:pt x="1146810" y="794658"/>
                </a:lnTo>
                <a:cubicBezTo>
                  <a:pt x="1143181" y="805544"/>
                  <a:pt x="1141056" y="817052"/>
                  <a:pt x="1135924" y="827315"/>
                </a:cubicBezTo>
                <a:cubicBezTo>
                  <a:pt x="1122191" y="854781"/>
                  <a:pt x="1112633" y="861492"/>
                  <a:pt x="1092381" y="881743"/>
                </a:cubicBezTo>
                <a:cubicBezTo>
                  <a:pt x="1108942" y="964547"/>
                  <a:pt x="1119307" y="991755"/>
                  <a:pt x="1092381" y="1099458"/>
                </a:cubicBezTo>
                <a:cubicBezTo>
                  <a:pt x="1089598" y="1110590"/>
                  <a:pt x="1070610" y="1106715"/>
                  <a:pt x="1059724" y="1110343"/>
                </a:cubicBezTo>
                <a:cubicBezTo>
                  <a:pt x="1052467" y="1117600"/>
                  <a:pt x="1043233" y="1123314"/>
                  <a:pt x="1037953" y="1132115"/>
                </a:cubicBezTo>
                <a:cubicBezTo>
                  <a:pt x="1032049" y="1141954"/>
                  <a:pt x="1034235" y="1155812"/>
                  <a:pt x="1027067" y="1164772"/>
                </a:cubicBezTo>
                <a:cubicBezTo>
                  <a:pt x="1011720" y="1183955"/>
                  <a:pt x="983265" y="1190258"/>
                  <a:pt x="961753" y="1197429"/>
                </a:cubicBezTo>
                <a:cubicBezTo>
                  <a:pt x="954496" y="1204686"/>
                  <a:pt x="948782" y="1213920"/>
                  <a:pt x="939981" y="1219200"/>
                </a:cubicBezTo>
                <a:cubicBezTo>
                  <a:pt x="930142" y="1225104"/>
                  <a:pt x="917978" y="1234348"/>
                  <a:pt x="907324" y="1230086"/>
                </a:cubicBezTo>
                <a:cubicBezTo>
                  <a:pt x="891092" y="1223593"/>
                  <a:pt x="879249" y="1178519"/>
                  <a:pt x="874667" y="1164772"/>
                </a:cubicBezTo>
                <a:cubicBezTo>
                  <a:pt x="755230" y="1175630"/>
                  <a:pt x="744038" y="1137487"/>
                  <a:pt x="744038" y="1251858"/>
                </a:cubicBezTo>
                <a:cubicBezTo>
                  <a:pt x="744038" y="1263333"/>
                  <a:pt x="746810" y="1227314"/>
                  <a:pt x="754924" y="1219200"/>
                </a:cubicBezTo>
                <a:cubicBezTo>
                  <a:pt x="763038" y="1211086"/>
                  <a:pt x="776695" y="1211943"/>
                  <a:pt x="787581" y="1208315"/>
                </a:cubicBezTo>
                <a:cubicBezTo>
                  <a:pt x="776695" y="1204686"/>
                  <a:pt x="765578" y="1193167"/>
                  <a:pt x="754924" y="1197429"/>
                </a:cubicBezTo>
                <a:cubicBezTo>
                  <a:pt x="742777" y="1202288"/>
                  <a:pt x="741326" y="1219870"/>
                  <a:pt x="733153" y="1230086"/>
                </a:cubicBezTo>
                <a:cubicBezTo>
                  <a:pt x="711418" y="1257255"/>
                  <a:pt x="712005" y="1251650"/>
                  <a:pt x="678724" y="1262743"/>
                </a:cubicBezTo>
                <a:cubicBezTo>
                  <a:pt x="671467" y="1270000"/>
                  <a:pt x="661543" y="1275335"/>
                  <a:pt x="656953" y="1284515"/>
                </a:cubicBezTo>
                <a:cubicBezTo>
                  <a:pt x="650262" y="1297897"/>
                  <a:pt x="659145" y="1320792"/>
                  <a:pt x="646067" y="1328058"/>
                </a:cubicBezTo>
                <a:cubicBezTo>
                  <a:pt x="620494" y="1342265"/>
                  <a:pt x="588010" y="1335315"/>
                  <a:pt x="558981" y="1338943"/>
                </a:cubicBezTo>
                <a:cubicBezTo>
                  <a:pt x="555352" y="1364343"/>
                  <a:pt x="559570" y="1392194"/>
                  <a:pt x="548095" y="1415143"/>
                </a:cubicBezTo>
                <a:cubicBezTo>
                  <a:pt x="542963" y="1425406"/>
                  <a:pt x="525701" y="1420897"/>
                  <a:pt x="515438" y="1426029"/>
                </a:cubicBezTo>
                <a:cubicBezTo>
                  <a:pt x="503736" y="1431880"/>
                  <a:pt x="493667" y="1440543"/>
                  <a:pt x="482781" y="1447800"/>
                </a:cubicBezTo>
                <a:cubicBezTo>
                  <a:pt x="479152" y="1458686"/>
                  <a:pt x="479063" y="1471498"/>
                  <a:pt x="471895" y="1480458"/>
                </a:cubicBezTo>
                <a:cubicBezTo>
                  <a:pt x="456549" y="1499641"/>
                  <a:pt x="428093" y="1505944"/>
                  <a:pt x="406581" y="1513115"/>
                </a:cubicBezTo>
                <a:cubicBezTo>
                  <a:pt x="331531" y="1488097"/>
                  <a:pt x="357495" y="1507570"/>
                  <a:pt x="319495" y="1469572"/>
                </a:cubicBezTo>
                <a:cubicBezTo>
                  <a:pt x="326752" y="1458686"/>
                  <a:pt x="336113" y="1448940"/>
                  <a:pt x="341267" y="1436915"/>
                </a:cubicBezTo>
                <a:cubicBezTo>
                  <a:pt x="355579" y="1403522"/>
                  <a:pt x="360167" y="1357846"/>
                  <a:pt x="330381" y="1328058"/>
                </a:cubicBezTo>
                <a:cubicBezTo>
                  <a:pt x="323124" y="1320801"/>
                  <a:pt x="318610" y="1308594"/>
                  <a:pt x="308610" y="1306286"/>
                </a:cubicBezTo>
                <a:cubicBezTo>
                  <a:pt x="269557" y="1297274"/>
                  <a:pt x="228781" y="1299029"/>
                  <a:pt x="188867" y="1295400"/>
                </a:cubicBezTo>
                <a:cubicBezTo>
                  <a:pt x="177370" y="1260909"/>
                  <a:pt x="180326" y="1260230"/>
                  <a:pt x="156210" y="1230086"/>
                </a:cubicBezTo>
                <a:cubicBezTo>
                  <a:pt x="149799" y="1222072"/>
                  <a:pt x="140849" y="1216329"/>
                  <a:pt x="134438" y="1208315"/>
                </a:cubicBezTo>
                <a:cubicBezTo>
                  <a:pt x="120745" y="1191199"/>
                  <a:pt x="111115" y="1166018"/>
                  <a:pt x="90895" y="1153886"/>
                </a:cubicBezTo>
                <a:cubicBezTo>
                  <a:pt x="81056" y="1147982"/>
                  <a:pt x="69124" y="1146629"/>
                  <a:pt x="58238" y="1143000"/>
                </a:cubicBezTo>
                <a:cubicBezTo>
                  <a:pt x="54610" y="1132114"/>
                  <a:pt x="54022" y="1119680"/>
                  <a:pt x="47353" y="1110343"/>
                </a:cubicBezTo>
                <a:cubicBezTo>
                  <a:pt x="35422" y="1093640"/>
                  <a:pt x="3810" y="1066800"/>
                  <a:pt x="3810" y="1066800"/>
                </a:cubicBezTo>
                <a:cubicBezTo>
                  <a:pt x="7438" y="1034143"/>
                  <a:pt x="0" y="998218"/>
                  <a:pt x="14695" y="968829"/>
                </a:cubicBezTo>
                <a:cubicBezTo>
                  <a:pt x="19827" y="958566"/>
                  <a:pt x="39239" y="987829"/>
                  <a:pt x="47353" y="979715"/>
                </a:cubicBezTo>
                <a:lnTo>
                  <a:pt x="25581" y="957943"/>
                </a:lnTo>
                <a:cubicBezTo>
                  <a:pt x="36467" y="954315"/>
                  <a:pt x="47037" y="949547"/>
                  <a:pt x="58238" y="947058"/>
                </a:cubicBezTo>
                <a:cubicBezTo>
                  <a:pt x="79784" y="942270"/>
                  <a:pt x="106942" y="950706"/>
                  <a:pt x="123553" y="936172"/>
                </a:cubicBezTo>
                <a:cubicBezTo>
                  <a:pt x="218290" y="853278"/>
                  <a:pt x="97917" y="890594"/>
                  <a:pt x="167095" y="849086"/>
                </a:cubicBezTo>
                <a:cubicBezTo>
                  <a:pt x="176935" y="843182"/>
                  <a:pt x="188867" y="841829"/>
                  <a:pt x="199753" y="838200"/>
                </a:cubicBezTo>
                <a:cubicBezTo>
                  <a:pt x="203381" y="827314"/>
                  <a:pt x="207855" y="816675"/>
                  <a:pt x="210638" y="805543"/>
                </a:cubicBezTo>
                <a:cubicBezTo>
                  <a:pt x="215125" y="787593"/>
                  <a:pt x="206722" y="762216"/>
                  <a:pt x="221524" y="751115"/>
                </a:cubicBezTo>
                <a:cubicBezTo>
                  <a:pt x="242050" y="735720"/>
                  <a:pt x="272324" y="743858"/>
                  <a:pt x="297724" y="740229"/>
                </a:cubicBezTo>
                <a:cubicBezTo>
                  <a:pt x="301353" y="707572"/>
                  <a:pt x="299965" y="673958"/>
                  <a:pt x="308610" y="642258"/>
                </a:cubicBezTo>
                <a:cubicBezTo>
                  <a:pt x="311310" y="632356"/>
                  <a:pt x="329108" y="630670"/>
                  <a:pt x="330381" y="620486"/>
                </a:cubicBezTo>
                <a:cubicBezTo>
                  <a:pt x="337365" y="564607"/>
                  <a:pt x="326007" y="561685"/>
                  <a:pt x="297724" y="533400"/>
                </a:cubicBezTo>
                <a:lnTo>
                  <a:pt x="275953" y="468086"/>
                </a:lnTo>
                <a:lnTo>
                  <a:pt x="265067" y="435429"/>
                </a:lnTo>
                <a:cubicBezTo>
                  <a:pt x="268696" y="420915"/>
                  <a:pt x="264460" y="401464"/>
                  <a:pt x="275953" y="391886"/>
                </a:cubicBezTo>
                <a:cubicBezTo>
                  <a:pt x="290167" y="380041"/>
                  <a:pt x="324530" y="398553"/>
                  <a:pt x="330381" y="381000"/>
                </a:cubicBezTo>
                <a:cubicBezTo>
                  <a:pt x="343055" y="342978"/>
                  <a:pt x="326460" y="300727"/>
                  <a:pt x="319495" y="261258"/>
                </a:cubicBezTo>
                <a:cubicBezTo>
                  <a:pt x="315507" y="238658"/>
                  <a:pt x="297724" y="195943"/>
                  <a:pt x="297724" y="195943"/>
                </a:cubicBezTo>
                <a:cubicBezTo>
                  <a:pt x="312052" y="152959"/>
                  <a:pt x="272324" y="165100"/>
                  <a:pt x="286838" y="15240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786182" y="1000108"/>
            <a:ext cx="1293712" cy="941858"/>
          </a:xfrm>
          <a:custGeom>
            <a:avLst/>
            <a:gdLst>
              <a:gd name="connsiteX0" fmla="*/ 130628 w 1293712"/>
              <a:gd name="connsiteY0" fmla="*/ 434811 h 941858"/>
              <a:gd name="connsiteX1" fmla="*/ 43543 w 1293712"/>
              <a:gd name="connsiteY1" fmla="*/ 391268 h 941858"/>
              <a:gd name="connsiteX2" fmla="*/ 54428 w 1293712"/>
              <a:gd name="connsiteY2" fmla="*/ 315068 h 941858"/>
              <a:gd name="connsiteX3" fmla="*/ 76200 w 1293712"/>
              <a:gd name="connsiteY3" fmla="*/ 293297 h 941858"/>
              <a:gd name="connsiteX4" fmla="*/ 195943 w 1293712"/>
              <a:gd name="connsiteY4" fmla="*/ 271525 h 941858"/>
              <a:gd name="connsiteX5" fmla="*/ 337457 w 1293712"/>
              <a:gd name="connsiteY5" fmla="*/ 260640 h 941858"/>
              <a:gd name="connsiteX6" fmla="*/ 359228 w 1293712"/>
              <a:gd name="connsiteY6" fmla="*/ 238868 h 941858"/>
              <a:gd name="connsiteX7" fmla="*/ 522514 w 1293712"/>
              <a:gd name="connsiteY7" fmla="*/ 195325 h 941858"/>
              <a:gd name="connsiteX8" fmla="*/ 555171 w 1293712"/>
              <a:gd name="connsiteY8" fmla="*/ 130011 h 941858"/>
              <a:gd name="connsiteX9" fmla="*/ 620485 w 1293712"/>
              <a:gd name="connsiteY9" fmla="*/ 108240 h 941858"/>
              <a:gd name="connsiteX10" fmla="*/ 642257 w 1293712"/>
              <a:gd name="connsiteY10" fmla="*/ 86468 h 941858"/>
              <a:gd name="connsiteX11" fmla="*/ 859971 w 1293712"/>
              <a:gd name="connsiteY11" fmla="*/ 64697 h 941858"/>
              <a:gd name="connsiteX12" fmla="*/ 892628 w 1293712"/>
              <a:gd name="connsiteY12" fmla="*/ 130011 h 941858"/>
              <a:gd name="connsiteX13" fmla="*/ 914400 w 1293712"/>
              <a:gd name="connsiteY13" fmla="*/ 108240 h 941858"/>
              <a:gd name="connsiteX14" fmla="*/ 957943 w 1293712"/>
              <a:gd name="connsiteY14" fmla="*/ 97354 h 941858"/>
              <a:gd name="connsiteX15" fmla="*/ 990600 w 1293712"/>
              <a:gd name="connsiteY15" fmla="*/ 108240 h 941858"/>
              <a:gd name="connsiteX16" fmla="*/ 1034143 w 1293712"/>
              <a:gd name="connsiteY16" fmla="*/ 119125 h 941858"/>
              <a:gd name="connsiteX17" fmla="*/ 1055914 w 1293712"/>
              <a:gd name="connsiteY17" fmla="*/ 140897 h 941858"/>
              <a:gd name="connsiteX18" fmla="*/ 1045028 w 1293712"/>
              <a:gd name="connsiteY18" fmla="*/ 173554 h 941858"/>
              <a:gd name="connsiteX19" fmla="*/ 1066800 w 1293712"/>
              <a:gd name="connsiteY19" fmla="*/ 325954 h 941858"/>
              <a:gd name="connsiteX20" fmla="*/ 1088571 w 1293712"/>
              <a:gd name="connsiteY20" fmla="*/ 391268 h 941858"/>
              <a:gd name="connsiteX21" fmla="*/ 1143000 w 1293712"/>
              <a:gd name="connsiteY21" fmla="*/ 402154 h 941858"/>
              <a:gd name="connsiteX22" fmla="*/ 1153885 w 1293712"/>
              <a:gd name="connsiteY22" fmla="*/ 576325 h 941858"/>
              <a:gd name="connsiteX23" fmla="*/ 1186543 w 1293712"/>
              <a:gd name="connsiteY23" fmla="*/ 587211 h 941858"/>
              <a:gd name="connsiteX24" fmla="*/ 1197428 w 1293712"/>
              <a:gd name="connsiteY24" fmla="*/ 619868 h 941858"/>
              <a:gd name="connsiteX25" fmla="*/ 1208314 w 1293712"/>
              <a:gd name="connsiteY25" fmla="*/ 696068 h 941858"/>
              <a:gd name="connsiteX26" fmla="*/ 1219200 w 1293712"/>
              <a:gd name="connsiteY26" fmla="*/ 750497 h 941858"/>
              <a:gd name="connsiteX27" fmla="*/ 1251857 w 1293712"/>
              <a:gd name="connsiteY27" fmla="*/ 761382 h 941858"/>
              <a:gd name="connsiteX28" fmla="*/ 1273628 w 1293712"/>
              <a:gd name="connsiteY28" fmla="*/ 783154 h 941858"/>
              <a:gd name="connsiteX29" fmla="*/ 1273628 w 1293712"/>
              <a:gd name="connsiteY29" fmla="*/ 870240 h 941858"/>
              <a:gd name="connsiteX30" fmla="*/ 1219200 w 1293712"/>
              <a:gd name="connsiteY30" fmla="*/ 859354 h 941858"/>
              <a:gd name="connsiteX31" fmla="*/ 1186543 w 1293712"/>
              <a:gd name="connsiteY31" fmla="*/ 837582 h 941858"/>
              <a:gd name="connsiteX32" fmla="*/ 1153885 w 1293712"/>
              <a:gd name="connsiteY32" fmla="*/ 826697 h 941858"/>
              <a:gd name="connsiteX33" fmla="*/ 1088571 w 1293712"/>
              <a:gd name="connsiteY33" fmla="*/ 826697 h 941858"/>
              <a:gd name="connsiteX34" fmla="*/ 1023257 w 1293712"/>
              <a:gd name="connsiteY34" fmla="*/ 804925 h 941858"/>
              <a:gd name="connsiteX35" fmla="*/ 979714 w 1293712"/>
              <a:gd name="connsiteY35" fmla="*/ 761382 h 941858"/>
              <a:gd name="connsiteX36" fmla="*/ 914400 w 1293712"/>
              <a:gd name="connsiteY36" fmla="*/ 739611 h 941858"/>
              <a:gd name="connsiteX37" fmla="*/ 892628 w 1293712"/>
              <a:gd name="connsiteY37" fmla="*/ 717840 h 941858"/>
              <a:gd name="connsiteX38" fmla="*/ 827314 w 1293712"/>
              <a:gd name="connsiteY38" fmla="*/ 750497 h 941858"/>
              <a:gd name="connsiteX39" fmla="*/ 794657 w 1293712"/>
              <a:gd name="connsiteY39" fmla="*/ 761382 h 941858"/>
              <a:gd name="connsiteX40" fmla="*/ 674914 w 1293712"/>
              <a:gd name="connsiteY40" fmla="*/ 826697 h 941858"/>
              <a:gd name="connsiteX41" fmla="*/ 664028 w 1293712"/>
              <a:gd name="connsiteY41" fmla="*/ 859354 h 941858"/>
              <a:gd name="connsiteX42" fmla="*/ 555171 w 1293712"/>
              <a:gd name="connsiteY42" fmla="*/ 892011 h 941858"/>
              <a:gd name="connsiteX43" fmla="*/ 544285 w 1293712"/>
              <a:gd name="connsiteY43" fmla="*/ 935554 h 941858"/>
              <a:gd name="connsiteX44" fmla="*/ 478971 w 1293712"/>
              <a:gd name="connsiteY44" fmla="*/ 913782 h 941858"/>
              <a:gd name="connsiteX45" fmla="*/ 391885 w 1293712"/>
              <a:gd name="connsiteY45" fmla="*/ 848468 h 941858"/>
              <a:gd name="connsiteX46" fmla="*/ 381000 w 1293712"/>
              <a:gd name="connsiteY46" fmla="*/ 761382 h 941858"/>
              <a:gd name="connsiteX47" fmla="*/ 348343 w 1293712"/>
              <a:gd name="connsiteY47" fmla="*/ 750497 h 941858"/>
              <a:gd name="connsiteX48" fmla="*/ 293914 w 1293712"/>
              <a:gd name="connsiteY48" fmla="*/ 674297 h 941858"/>
              <a:gd name="connsiteX49" fmla="*/ 272143 w 1293712"/>
              <a:gd name="connsiteY49" fmla="*/ 608982 h 941858"/>
              <a:gd name="connsiteX50" fmla="*/ 261257 w 1293712"/>
              <a:gd name="connsiteY50" fmla="*/ 456582 h 941858"/>
              <a:gd name="connsiteX51" fmla="*/ 195943 w 1293712"/>
              <a:gd name="connsiteY51" fmla="*/ 434811 h 941858"/>
              <a:gd name="connsiteX52" fmla="*/ 87085 w 1293712"/>
              <a:gd name="connsiteY52" fmla="*/ 423925 h 941858"/>
              <a:gd name="connsiteX53" fmla="*/ 76200 w 1293712"/>
              <a:gd name="connsiteY53" fmla="*/ 391268 h 941858"/>
              <a:gd name="connsiteX54" fmla="*/ 43543 w 1293712"/>
              <a:gd name="connsiteY54" fmla="*/ 336840 h 941858"/>
              <a:gd name="connsiteX55" fmla="*/ 54428 w 1293712"/>
              <a:gd name="connsiteY55" fmla="*/ 325954 h 94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93712" h="941858">
                <a:moveTo>
                  <a:pt x="130628" y="434811"/>
                </a:moveTo>
                <a:cubicBezTo>
                  <a:pt x="55577" y="409795"/>
                  <a:pt x="81541" y="429268"/>
                  <a:pt x="43543" y="391268"/>
                </a:cubicBezTo>
                <a:cubicBezTo>
                  <a:pt x="18142" y="315068"/>
                  <a:pt x="0" y="333211"/>
                  <a:pt x="54428" y="315068"/>
                </a:cubicBezTo>
                <a:cubicBezTo>
                  <a:pt x="61685" y="307811"/>
                  <a:pt x="67399" y="298577"/>
                  <a:pt x="76200" y="293297"/>
                </a:cubicBezTo>
                <a:cubicBezTo>
                  <a:pt x="102419" y="277566"/>
                  <a:pt x="184641" y="272601"/>
                  <a:pt x="195943" y="271525"/>
                </a:cubicBezTo>
                <a:cubicBezTo>
                  <a:pt x="243041" y="267040"/>
                  <a:pt x="290286" y="264268"/>
                  <a:pt x="337457" y="260640"/>
                </a:cubicBezTo>
                <a:cubicBezTo>
                  <a:pt x="344714" y="253383"/>
                  <a:pt x="353948" y="247669"/>
                  <a:pt x="359228" y="238868"/>
                </a:cubicBezTo>
                <a:cubicBezTo>
                  <a:pt x="408778" y="156284"/>
                  <a:pt x="258545" y="214180"/>
                  <a:pt x="522514" y="195325"/>
                </a:cubicBezTo>
                <a:cubicBezTo>
                  <a:pt x="528445" y="177532"/>
                  <a:pt x="537402" y="141117"/>
                  <a:pt x="555171" y="130011"/>
                </a:cubicBezTo>
                <a:cubicBezTo>
                  <a:pt x="574632" y="117848"/>
                  <a:pt x="620485" y="108240"/>
                  <a:pt x="620485" y="108240"/>
                </a:cubicBezTo>
                <a:cubicBezTo>
                  <a:pt x="627742" y="100983"/>
                  <a:pt x="635846" y="94482"/>
                  <a:pt x="642257" y="86468"/>
                </a:cubicBezTo>
                <a:cubicBezTo>
                  <a:pt x="711431" y="0"/>
                  <a:pt x="595375" y="49997"/>
                  <a:pt x="859971" y="64697"/>
                </a:cubicBezTo>
                <a:cubicBezTo>
                  <a:pt x="863777" y="76114"/>
                  <a:pt x="877282" y="126174"/>
                  <a:pt x="892628" y="130011"/>
                </a:cubicBezTo>
                <a:cubicBezTo>
                  <a:pt x="902585" y="132500"/>
                  <a:pt x="905220" y="112830"/>
                  <a:pt x="914400" y="108240"/>
                </a:cubicBezTo>
                <a:cubicBezTo>
                  <a:pt x="927782" y="101549"/>
                  <a:pt x="943429" y="100983"/>
                  <a:pt x="957943" y="97354"/>
                </a:cubicBezTo>
                <a:cubicBezTo>
                  <a:pt x="968829" y="100983"/>
                  <a:pt x="979567" y="105088"/>
                  <a:pt x="990600" y="108240"/>
                </a:cubicBezTo>
                <a:cubicBezTo>
                  <a:pt x="1004985" y="112350"/>
                  <a:pt x="1020762" y="112434"/>
                  <a:pt x="1034143" y="119125"/>
                </a:cubicBezTo>
                <a:cubicBezTo>
                  <a:pt x="1043323" y="123715"/>
                  <a:pt x="1048657" y="133640"/>
                  <a:pt x="1055914" y="140897"/>
                </a:cubicBezTo>
                <a:cubicBezTo>
                  <a:pt x="1052285" y="151783"/>
                  <a:pt x="1044354" y="162099"/>
                  <a:pt x="1045028" y="173554"/>
                </a:cubicBezTo>
                <a:cubicBezTo>
                  <a:pt x="1048041" y="224781"/>
                  <a:pt x="1050573" y="277272"/>
                  <a:pt x="1066800" y="325954"/>
                </a:cubicBezTo>
                <a:cubicBezTo>
                  <a:pt x="1074057" y="347725"/>
                  <a:pt x="1066068" y="386767"/>
                  <a:pt x="1088571" y="391268"/>
                </a:cubicBezTo>
                <a:lnTo>
                  <a:pt x="1143000" y="402154"/>
                </a:lnTo>
                <a:cubicBezTo>
                  <a:pt x="1146628" y="460211"/>
                  <a:pt x="1140562" y="519701"/>
                  <a:pt x="1153885" y="576325"/>
                </a:cubicBezTo>
                <a:cubicBezTo>
                  <a:pt x="1156513" y="587495"/>
                  <a:pt x="1178429" y="579097"/>
                  <a:pt x="1186543" y="587211"/>
                </a:cubicBezTo>
                <a:cubicBezTo>
                  <a:pt x="1194657" y="595325"/>
                  <a:pt x="1193800" y="608982"/>
                  <a:pt x="1197428" y="619868"/>
                </a:cubicBezTo>
                <a:cubicBezTo>
                  <a:pt x="1201057" y="645268"/>
                  <a:pt x="1204096" y="670759"/>
                  <a:pt x="1208314" y="696068"/>
                </a:cubicBezTo>
                <a:cubicBezTo>
                  <a:pt x="1211356" y="714319"/>
                  <a:pt x="1208937" y="735102"/>
                  <a:pt x="1219200" y="750497"/>
                </a:cubicBezTo>
                <a:cubicBezTo>
                  <a:pt x="1225565" y="760044"/>
                  <a:pt x="1240971" y="757754"/>
                  <a:pt x="1251857" y="761382"/>
                </a:cubicBezTo>
                <a:cubicBezTo>
                  <a:pt x="1259114" y="768639"/>
                  <a:pt x="1268348" y="774353"/>
                  <a:pt x="1273628" y="783154"/>
                </a:cubicBezTo>
                <a:cubicBezTo>
                  <a:pt x="1293712" y="816628"/>
                  <a:pt x="1281367" y="831545"/>
                  <a:pt x="1273628" y="870240"/>
                </a:cubicBezTo>
                <a:cubicBezTo>
                  <a:pt x="1255485" y="866611"/>
                  <a:pt x="1236524" y="865851"/>
                  <a:pt x="1219200" y="859354"/>
                </a:cubicBezTo>
                <a:cubicBezTo>
                  <a:pt x="1206950" y="854760"/>
                  <a:pt x="1198245" y="843433"/>
                  <a:pt x="1186543" y="837582"/>
                </a:cubicBezTo>
                <a:cubicBezTo>
                  <a:pt x="1176280" y="832450"/>
                  <a:pt x="1164771" y="830325"/>
                  <a:pt x="1153885" y="826697"/>
                </a:cubicBezTo>
                <a:cubicBezTo>
                  <a:pt x="1101634" y="861530"/>
                  <a:pt x="1140822" y="849920"/>
                  <a:pt x="1088571" y="826697"/>
                </a:cubicBezTo>
                <a:cubicBezTo>
                  <a:pt x="1067600" y="817376"/>
                  <a:pt x="1023257" y="804925"/>
                  <a:pt x="1023257" y="804925"/>
                </a:cubicBezTo>
                <a:cubicBezTo>
                  <a:pt x="1008743" y="790411"/>
                  <a:pt x="999187" y="767873"/>
                  <a:pt x="979714" y="761382"/>
                </a:cubicBezTo>
                <a:lnTo>
                  <a:pt x="914400" y="739611"/>
                </a:lnTo>
                <a:cubicBezTo>
                  <a:pt x="907143" y="732354"/>
                  <a:pt x="902692" y="719853"/>
                  <a:pt x="892628" y="717840"/>
                </a:cubicBezTo>
                <a:cubicBezTo>
                  <a:pt x="873082" y="713931"/>
                  <a:pt x="840417" y="743945"/>
                  <a:pt x="827314" y="750497"/>
                </a:cubicBezTo>
                <a:cubicBezTo>
                  <a:pt x="817051" y="755629"/>
                  <a:pt x="805543" y="757754"/>
                  <a:pt x="794657" y="761382"/>
                </a:cubicBezTo>
                <a:cubicBezTo>
                  <a:pt x="772947" y="869928"/>
                  <a:pt x="809418" y="777786"/>
                  <a:pt x="674914" y="826697"/>
                </a:cubicBezTo>
                <a:cubicBezTo>
                  <a:pt x="664130" y="830618"/>
                  <a:pt x="671196" y="850394"/>
                  <a:pt x="664028" y="859354"/>
                </a:cubicBezTo>
                <a:cubicBezTo>
                  <a:pt x="638477" y="891292"/>
                  <a:pt x="588517" y="887247"/>
                  <a:pt x="555171" y="892011"/>
                </a:cubicBezTo>
                <a:cubicBezTo>
                  <a:pt x="551542" y="906525"/>
                  <a:pt x="558670" y="931444"/>
                  <a:pt x="544285" y="935554"/>
                </a:cubicBezTo>
                <a:cubicBezTo>
                  <a:pt x="522219" y="941858"/>
                  <a:pt x="498066" y="926512"/>
                  <a:pt x="478971" y="913782"/>
                </a:cubicBezTo>
                <a:cubicBezTo>
                  <a:pt x="405117" y="864547"/>
                  <a:pt x="432159" y="888742"/>
                  <a:pt x="391885" y="848468"/>
                </a:cubicBezTo>
                <a:cubicBezTo>
                  <a:pt x="388257" y="819439"/>
                  <a:pt x="392881" y="788115"/>
                  <a:pt x="381000" y="761382"/>
                </a:cubicBezTo>
                <a:cubicBezTo>
                  <a:pt x="376340" y="750897"/>
                  <a:pt x="355012" y="759834"/>
                  <a:pt x="348343" y="750497"/>
                </a:cubicBezTo>
                <a:cubicBezTo>
                  <a:pt x="284843" y="661597"/>
                  <a:pt x="367392" y="698788"/>
                  <a:pt x="293914" y="674297"/>
                </a:cubicBezTo>
                <a:cubicBezTo>
                  <a:pt x="286657" y="652525"/>
                  <a:pt x="273778" y="631873"/>
                  <a:pt x="272143" y="608982"/>
                </a:cubicBezTo>
                <a:cubicBezTo>
                  <a:pt x="268514" y="558182"/>
                  <a:pt x="281671" y="503241"/>
                  <a:pt x="261257" y="456582"/>
                </a:cubicBezTo>
                <a:cubicBezTo>
                  <a:pt x="252059" y="435557"/>
                  <a:pt x="218778" y="437095"/>
                  <a:pt x="195943" y="434811"/>
                </a:cubicBezTo>
                <a:lnTo>
                  <a:pt x="87085" y="423925"/>
                </a:lnTo>
                <a:cubicBezTo>
                  <a:pt x="83457" y="413039"/>
                  <a:pt x="82104" y="401107"/>
                  <a:pt x="76200" y="391268"/>
                </a:cubicBezTo>
                <a:cubicBezTo>
                  <a:pt x="58953" y="362523"/>
                  <a:pt x="43543" y="377960"/>
                  <a:pt x="43543" y="336840"/>
                </a:cubicBezTo>
                <a:lnTo>
                  <a:pt x="54428" y="325954"/>
                </a:lnTo>
              </a:path>
            </a:pathLst>
          </a:cu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18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088131" y="1578429"/>
            <a:ext cx="1336255" cy="1271782"/>
          </a:xfrm>
          <a:custGeom>
            <a:avLst/>
            <a:gdLst>
              <a:gd name="connsiteX0" fmla="*/ 930183 w 1336255"/>
              <a:gd name="connsiteY0" fmla="*/ 0 h 1271782"/>
              <a:gd name="connsiteX1" fmla="*/ 962840 w 1336255"/>
              <a:gd name="connsiteY1" fmla="*/ 10885 h 1271782"/>
              <a:gd name="connsiteX2" fmla="*/ 973726 w 1336255"/>
              <a:gd name="connsiteY2" fmla="*/ 65314 h 1271782"/>
              <a:gd name="connsiteX3" fmla="*/ 1191440 w 1336255"/>
              <a:gd name="connsiteY3" fmla="*/ 76200 h 1271782"/>
              <a:gd name="connsiteX4" fmla="*/ 1245869 w 1336255"/>
              <a:gd name="connsiteY4" fmla="*/ 152400 h 1271782"/>
              <a:gd name="connsiteX5" fmla="*/ 1300298 w 1336255"/>
              <a:gd name="connsiteY5" fmla="*/ 163285 h 1271782"/>
              <a:gd name="connsiteX6" fmla="*/ 1311183 w 1336255"/>
              <a:gd name="connsiteY6" fmla="*/ 228600 h 1271782"/>
              <a:gd name="connsiteX7" fmla="*/ 1332955 w 1336255"/>
              <a:gd name="connsiteY7" fmla="*/ 250371 h 1271782"/>
              <a:gd name="connsiteX8" fmla="*/ 1322069 w 1336255"/>
              <a:gd name="connsiteY8" fmla="*/ 468085 h 1271782"/>
              <a:gd name="connsiteX9" fmla="*/ 1234983 w 1336255"/>
              <a:gd name="connsiteY9" fmla="*/ 685800 h 1271782"/>
              <a:gd name="connsiteX10" fmla="*/ 1147898 w 1336255"/>
              <a:gd name="connsiteY10" fmla="*/ 696685 h 1271782"/>
              <a:gd name="connsiteX11" fmla="*/ 1137012 w 1336255"/>
              <a:gd name="connsiteY11" fmla="*/ 729342 h 1271782"/>
              <a:gd name="connsiteX12" fmla="*/ 1126126 w 1336255"/>
              <a:gd name="connsiteY12" fmla="*/ 783771 h 1271782"/>
              <a:gd name="connsiteX13" fmla="*/ 1104355 w 1336255"/>
              <a:gd name="connsiteY13" fmla="*/ 816428 h 1271782"/>
              <a:gd name="connsiteX14" fmla="*/ 1093469 w 1336255"/>
              <a:gd name="connsiteY14" fmla="*/ 925285 h 1271782"/>
              <a:gd name="connsiteX15" fmla="*/ 1049926 w 1336255"/>
              <a:gd name="connsiteY15" fmla="*/ 936171 h 1271782"/>
              <a:gd name="connsiteX16" fmla="*/ 1028155 w 1336255"/>
              <a:gd name="connsiteY16" fmla="*/ 968828 h 1271782"/>
              <a:gd name="connsiteX17" fmla="*/ 1039040 w 1336255"/>
              <a:gd name="connsiteY17" fmla="*/ 1001485 h 1271782"/>
              <a:gd name="connsiteX18" fmla="*/ 1060812 w 1336255"/>
              <a:gd name="connsiteY18" fmla="*/ 1023257 h 1271782"/>
              <a:gd name="connsiteX19" fmla="*/ 1082583 w 1336255"/>
              <a:gd name="connsiteY19" fmla="*/ 1055914 h 1271782"/>
              <a:gd name="connsiteX20" fmla="*/ 1071698 w 1336255"/>
              <a:gd name="connsiteY20" fmla="*/ 1132114 h 1271782"/>
              <a:gd name="connsiteX21" fmla="*/ 1093469 w 1336255"/>
              <a:gd name="connsiteY21" fmla="*/ 1197428 h 1271782"/>
              <a:gd name="connsiteX22" fmla="*/ 930183 w 1336255"/>
              <a:gd name="connsiteY22" fmla="*/ 1219200 h 1271782"/>
              <a:gd name="connsiteX23" fmla="*/ 919298 w 1336255"/>
              <a:gd name="connsiteY23" fmla="*/ 1186542 h 1271782"/>
              <a:gd name="connsiteX24" fmla="*/ 864869 w 1336255"/>
              <a:gd name="connsiteY24" fmla="*/ 1143000 h 1271782"/>
              <a:gd name="connsiteX25" fmla="*/ 853983 w 1336255"/>
              <a:gd name="connsiteY25" fmla="*/ 1110342 h 1271782"/>
              <a:gd name="connsiteX26" fmla="*/ 788669 w 1336255"/>
              <a:gd name="connsiteY26" fmla="*/ 1077685 h 1271782"/>
              <a:gd name="connsiteX27" fmla="*/ 756012 w 1336255"/>
              <a:gd name="connsiteY27" fmla="*/ 1088571 h 1271782"/>
              <a:gd name="connsiteX28" fmla="*/ 734240 w 1336255"/>
              <a:gd name="connsiteY28" fmla="*/ 1110342 h 1271782"/>
              <a:gd name="connsiteX29" fmla="*/ 668926 w 1336255"/>
              <a:gd name="connsiteY29" fmla="*/ 1099457 h 1271782"/>
              <a:gd name="connsiteX30" fmla="*/ 570955 w 1336255"/>
              <a:gd name="connsiteY30" fmla="*/ 1099457 h 1271782"/>
              <a:gd name="connsiteX31" fmla="*/ 527412 w 1336255"/>
              <a:gd name="connsiteY31" fmla="*/ 1143000 h 1271782"/>
              <a:gd name="connsiteX32" fmla="*/ 505640 w 1336255"/>
              <a:gd name="connsiteY32" fmla="*/ 1121228 h 1271782"/>
              <a:gd name="connsiteX33" fmla="*/ 364126 w 1336255"/>
              <a:gd name="connsiteY33" fmla="*/ 1110342 h 1271782"/>
              <a:gd name="connsiteX34" fmla="*/ 353240 w 1336255"/>
              <a:gd name="connsiteY34" fmla="*/ 1045028 h 1271782"/>
              <a:gd name="connsiteX35" fmla="*/ 342355 w 1336255"/>
              <a:gd name="connsiteY35" fmla="*/ 1012371 h 1271782"/>
              <a:gd name="connsiteX36" fmla="*/ 189955 w 1336255"/>
              <a:gd name="connsiteY36" fmla="*/ 1023257 h 1271782"/>
              <a:gd name="connsiteX37" fmla="*/ 135526 w 1336255"/>
              <a:gd name="connsiteY37" fmla="*/ 1034142 h 1271782"/>
              <a:gd name="connsiteX38" fmla="*/ 124640 w 1336255"/>
              <a:gd name="connsiteY38" fmla="*/ 968828 h 1271782"/>
              <a:gd name="connsiteX39" fmla="*/ 81098 w 1336255"/>
              <a:gd name="connsiteY39" fmla="*/ 957942 h 1271782"/>
              <a:gd name="connsiteX40" fmla="*/ 48440 w 1336255"/>
              <a:gd name="connsiteY40" fmla="*/ 947057 h 1271782"/>
              <a:gd name="connsiteX41" fmla="*/ 37555 w 1336255"/>
              <a:gd name="connsiteY41" fmla="*/ 609600 h 1271782"/>
              <a:gd name="connsiteX42" fmla="*/ 81098 w 1336255"/>
              <a:gd name="connsiteY42" fmla="*/ 566057 h 1271782"/>
              <a:gd name="connsiteX43" fmla="*/ 102869 w 1336255"/>
              <a:gd name="connsiteY43" fmla="*/ 544285 h 1271782"/>
              <a:gd name="connsiteX44" fmla="*/ 124640 w 1336255"/>
              <a:gd name="connsiteY44" fmla="*/ 478971 h 1271782"/>
              <a:gd name="connsiteX45" fmla="*/ 135526 w 1336255"/>
              <a:gd name="connsiteY45" fmla="*/ 446314 h 1271782"/>
              <a:gd name="connsiteX46" fmla="*/ 168183 w 1336255"/>
              <a:gd name="connsiteY46" fmla="*/ 435428 h 1271782"/>
              <a:gd name="connsiteX47" fmla="*/ 179069 w 1336255"/>
              <a:gd name="connsiteY47" fmla="*/ 381000 h 1271782"/>
              <a:gd name="connsiteX48" fmla="*/ 255269 w 1336255"/>
              <a:gd name="connsiteY48" fmla="*/ 413657 h 1271782"/>
              <a:gd name="connsiteX49" fmla="*/ 309698 w 1336255"/>
              <a:gd name="connsiteY49" fmla="*/ 402771 h 1271782"/>
              <a:gd name="connsiteX50" fmla="*/ 364126 w 1336255"/>
              <a:gd name="connsiteY50" fmla="*/ 359228 h 1271782"/>
              <a:gd name="connsiteX51" fmla="*/ 418555 w 1336255"/>
              <a:gd name="connsiteY51" fmla="*/ 315685 h 1271782"/>
              <a:gd name="connsiteX52" fmla="*/ 429440 w 1336255"/>
              <a:gd name="connsiteY52" fmla="*/ 283028 h 1271782"/>
              <a:gd name="connsiteX53" fmla="*/ 462098 w 1336255"/>
              <a:gd name="connsiteY53" fmla="*/ 272142 h 1271782"/>
              <a:gd name="connsiteX54" fmla="*/ 483869 w 1336255"/>
              <a:gd name="connsiteY54" fmla="*/ 293914 h 1271782"/>
              <a:gd name="connsiteX55" fmla="*/ 527412 w 1336255"/>
              <a:gd name="connsiteY55" fmla="*/ 326571 h 1271782"/>
              <a:gd name="connsiteX56" fmla="*/ 538298 w 1336255"/>
              <a:gd name="connsiteY56" fmla="*/ 293914 h 1271782"/>
              <a:gd name="connsiteX57" fmla="*/ 505640 w 1336255"/>
              <a:gd name="connsiteY57" fmla="*/ 304800 h 1271782"/>
              <a:gd name="connsiteX58" fmla="*/ 527412 w 1336255"/>
              <a:gd name="connsiteY58" fmla="*/ 326571 h 1271782"/>
              <a:gd name="connsiteX59" fmla="*/ 603612 w 1336255"/>
              <a:gd name="connsiteY59" fmla="*/ 315685 h 1271782"/>
              <a:gd name="connsiteX60" fmla="*/ 581840 w 1336255"/>
              <a:gd name="connsiteY60" fmla="*/ 293914 h 1271782"/>
              <a:gd name="connsiteX61" fmla="*/ 549183 w 1336255"/>
              <a:gd name="connsiteY61" fmla="*/ 283028 h 1271782"/>
              <a:gd name="connsiteX62" fmla="*/ 560069 w 1336255"/>
              <a:gd name="connsiteY62" fmla="*/ 228600 h 1271782"/>
              <a:gd name="connsiteX63" fmla="*/ 560069 w 1336255"/>
              <a:gd name="connsiteY63" fmla="*/ 174171 h 1271782"/>
              <a:gd name="connsiteX64" fmla="*/ 625383 w 1336255"/>
              <a:gd name="connsiteY64" fmla="*/ 185057 h 1271782"/>
              <a:gd name="connsiteX65" fmla="*/ 636269 w 1336255"/>
              <a:gd name="connsiteY65" fmla="*/ 217714 h 1271782"/>
              <a:gd name="connsiteX66" fmla="*/ 712469 w 1336255"/>
              <a:gd name="connsiteY66" fmla="*/ 250371 h 1271782"/>
              <a:gd name="connsiteX67" fmla="*/ 799555 w 1336255"/>
              <a:gd name="connsiteY67" fmla="*/ 293914 h 1271782"/>
              <a:gd name="connsiteX68" fmla="*/ 832212 w 1336255"/>
              <a:gd name="connsiteY68" fmla="*/ 326571 h 1271782"/>
              <a:gd name="connsiteX69" fmla="*/ 864869 w 1336255"/>
              <a:gd name="connsiteY69" fmla="*/ 337457 h 1271782"/>
              <a:gd name="connsiteX70" fmla="*/ 919298 w 1336255"/>
              <a:gd name="connsiteY70" fmla="*/ 304800 h 1271782"/>
              <a:gd name="connsiteX71" fmla="*/ 897526 w 1336255"/>
              <a:gd name="connsiteY71" fmla="*/ 283028 h 1271782"/>
              <a:gd name="connsiteX72" fmla="*/ 962840 w 1336255"/>
              <a:gd name="connsiteY72" fmla="*/ 293914 h 1271782"/>
              <a:gd name="connsiteX73" fmla="*/ 973726 w 1336255"/>
              <a:gd name="connsiteY73" fmla="*/ 348342 h 1271782"/>
              <a:gd name="connsiteX74" fmla="*/ 1039040 w 1336255"/>
              <a:gd name="connsiteY74" fmla="*/ 337457 h 1271782"/>
              <a:gd name="connsiteX75" fmla="*/ 1017269 w 1336255"/>
              <a:gd name="connsiteY75" fmla="*/ 272142 h 1271782"/>
              <a:gd name="connsiteX76" fmla="*/ 1006383 w 1336255"/>
              <a:gd name="connsiteY76" fmla="*/ 228600 h 1271782"/>
              <a:gd name="connsiteX77" fmla="*/ 984612 w 1336255"/>
              <a:gd name="connsiteY77" fmla="*/ 206828 h 1271782"/>
              <a:gd name="connsiteX78" fmla="*/ 984612 w 1336255"/>
              <a:gd name="connsiteY78" fmla="*/ 43542 h 1271782"/>
              <a:gd name="connsiteX79" fmla="*/ 1017269 w 1336255"/>
              <a:gd name="connsiteY79" fmla="*/ 32657 h 1271782"/>
              <a:gd name="connsiteX80" fmla="*/ 1060812 w 1336255"/>
              <a:gd name="connsiteY80" fmla="*/ 43542 h 1271782"/>
              <a:gd name="connsiteX81" fmla="*/ 1115240 w 1336255"/>
              <a:gd name="connsiteY81" fmla="*/ 54428 h 1271782"/>
              <a:gd name="connsiteX82" fmla="*/ 1169669 w 1336255"/>
              <a:gd name="connsiteY82" fmla="*/ 108857 h 1271782"/>
              <a:gd name="connsiteX83" fmla="*/ 1191440 w 1336255"/>
              <a:gd name="connsiteY83" fmla="*/ 141514 h 1271782"/>
              <a:gd name="connsiteX84" fmla="*/ 1256755 w 1336255"/>
              <a:gd name="connsiteY84" fmla="*/ 152400 h 1271782"/>
              <a:gd name="connsiteX85" fmla="*/ 1256755 w 1336255"/>
              <a:gd name="connsiteY85" fmla="*/ 228600 h 1271782"/>
              <a:gd name="connsiteX86" fmla="*/ 1245869 w 1336255"/>
              <a:gd name="connsiteY86" fmla="*/ 228600 h 127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336255" h="1271782">
                <a:moveTo>
                  <a:pt x="930183" y="0"/>
                </a:moveTo>
                <a:cubicBezTo>
                  <a:pt x="941069" y="3628"/>
                  <a:pt x="956475" y="1338"/>
                  <a:pt x="962840" y="10885"/>
                </a:cubicBezTo>
                <a:cubicBezTo>
                  <a:pt x="973103" y="26280"/>
                  <a:pt x="955936" y="60231"/>
                  <a:pt x="973726" y="65314"/>
                </a:cubicBezTo>
                <a:cubicBezTo>
                  <a:pt x="1043592" y="85276"/>
                  <a:pt x="1118869" y="72571"/>
                  <a:pt x="1191440" y="76200"/>
                </a:cubicBezTo>
                <a:cubicBezTo>
                  <a:pt x="1213541" y="142502"/>
                  <a:pt x="1193090" y="139206"/>
                  <a:pt x="1245869" y="152400"/>
                </a:cubicBezTo>
                <a:cubicBezTo>
                  <a:pt x="1263819" y="156887"/>
                  <a:pt x="1282155" y="159657"/>
                  <a:pt x="1300298" y="163285"/>
                </a:cubicBezTo>
                <a:cubicBezTo>
                  <a:pt x="1303926" y="185057"/>
                  <a:pt x="1303433" y="207933"/>
                  <a:pt x="1311183" y="228600"/>
                </a:cubicBezTo>
                <a:cubicBezTo>
                  <a:pt x="1314787" y="238210"/>
                  <a:pt x="1332489" y="240118"/>
                  <a:pt x="1332955" y="250371"/>
                </a:cubicBezTo>
                <a:cubicBezTo>
                  <a:pt x="1336255" y="322958"/>
                  <a:pt x="1325698" y="395514"/>
                  <a:pt x="1322069" y="468085"/>
                </a:cubicBezTo>
                <a:cubicBezTo>
                  <a:pt x="1141148" y="442241"/>
                  <a:pt x="1333912" y="443974"/>
                  <a:pt x="1234983" y="685800"/>
                </a:cubicBezTo>
                <a:cubicBezTo>
                  <a:pt x="1223906" y="712876"/>
                  <a:pt x="1176926" y="693057"/>
                  <a:pt x="1147898" y="696685"/>
                </a:cubicBezTo>
                <a:cubicBezTo>
                  <a:pt x="1144269" y="707571"/>
                  <a:pt x="1139795" y="718210"/>
                  <a:pt x="1137012" y="729342"/>
                </a:cubicBezTo>
                <a:cubicBezTo>
                  <a:pt x="1132524" y="747292"/>
                  <a:pt x="1132623" y="766447"/>
                  <a:pt x="1126126" y="783771"/>
                </a:cubicBezTo>
                <a:cubicBezTo>
                  <a:pt x="1121532" y="796021"/>
                  <a:pt x="1111612" y="805542"/>
                  <a:pt x="1104355" y="816428"/>
                </a:cubicBezTo>
                <a:cubicBezTo>
                  <a:pt x="1100726" y="852714"/>
                  <a:pt x="1108559" y="892087"/>
                  <a:pt x="1093469" y="925285"/>
                </a:cubicBezTo>
                <a:cubicBezTo>
                  <a:pt x="1087278" y="938905"/>
                  <a:pt x="1062374" y="927872"/>
                  <a:pt x="1049926" y="936171"/>
                </a:cubicBezTo>
                <a:cubicBezTo>
                  <a:pt x="1039040" y="943428"/>
                  <a:pt x="1035412" y="957942"/>
                  <a:pt x="1028155" y="968828"/>
                </a:cubicBezTo>
                <a:cubicBezTo>
                  <a:pt x="1031783" y="979714"/>
                  <a:pt x="1033137" y="991646"/>
                  <a:pt x="1039040" y="1001485"/>
                </a:cubicBezTo>
                <a:cubicBezTo>
                  <a:pt x="1044320" y="1010286"/>
                  <a:pt x="1054401" y="1015243"/>
                  <a:pt x="1060812" y="1023257"/>
                </a:cubicBezTo>
                <a:cubicBezTo>
                  <a:pt x="1068985" y="1033473"/>
                  <a:pt x="1075326" y="1045028"/>
                  <a:pt x="1082583" y="1055914"/>
                </a:cubicBezTo>
                <a:cubicBezTo>
                  <a:pt x="1054209" y="1098476"/>
                  <a:pt x="1055700" y="1078787"/>
                  <a:pt x="1071698" y="1132114"/>
                </a:cubicBezTo>
                <a:cubicBezTo>
                  <a:pt x="1078292" y="1154095"/>
                  <a:pt x="1093469" y="1197428"/>
                  <a:pt x="1093469" y="1197428"/>
                </a:cubicBezTo>
                <a:cubicBezTo>
                  <a:pt x="1068684" y="1271782"/>
                  <a:pt x="1084235" y="1260281"/>
                  <a:pt x="930183" y="1219200"/>
                </a:cubicBezTo>
                <a:cubicBezTo>
                  <a:pt x="919096" y="1216243"/>
                  <a:pt x="925202" y="1196382"/>
                  <a:pt x="919298" y="1186542"/>
                </a:cubicBezTo>
                <a:cubicBezTo>
                  <a:pt x="908958" y="1169309"/>
                  <a:pt x="879699" y="1152887"/>
                  <a:pt x="864869" y="1143000"/>
                </a:cubicBezTo>
                <a:cubicBezTo>
                  <a:pt x="861240" y="1132114"/>
                  <a:pt x="861151" y="1119302"/>
                  <a:pt x="853983" y="1110342"/>
                </a:cubicBezTo>
                <a:cubicBezTo>
                  <a:pt x="838637" y="1091159"/>
                  <a:pt x="810181" y="1084856"/>
                  <a:pt x="788669" y="1077685"/>
                </a:cubicBezTo>
                <a:cubicBezTo>
                  <a:pt x="777783" y="1081314"/>
                  <a:pt x="765851" y="1082667"/>
                  <a:pt x="756012" y="1088571"/>
                </a:cubicBezTo>
                <a:cubicBezTo>
                  <a:pt x="747211" y="1093851"/>
                  <a:pt x="744424" y="1109069"/>
                  <a:pt x="734240" y="1110342"/>
                </a:cubicBezTo>
                <a:cubicBezTo>
                  <a:pt x="712339" y="1113080"/>
                  <a:pt x="690697" y="1103085"/>
                  <a:pt x="668926" y="1099457"/>
                </a:cubicBezTo>
                <a:cubicBezTo>
                  <a:pt x="631265" y="1086903"/>
                  <a:pt x="616935" y="1076467"/>
                  <a:pt x="570955" y="1099457"/>
                </a:cubicBezTo>
                <a:cubicBezTo>
                  <a:pt x="552596" y="1108637"/>
                  <a:pt x="527412" y="1143000"/>
                  <a:pt x="527412" y="1143000"/>
                </a:cubicBezTo>
                <a:cubicBezTo>
                  <a:pt x="520155" y="1135743"/>
                  <a:pt x="515704" y="1123241"/>
                  <a:pt x="505640" y="1121228"/>
                </a:cubicBezTo>
                <a:cubicBezTo>
                  <a:pt x="459248" y="1111949"/>
                  <a:pt x="406442" y="1131500"/>
                  <a:pt x="364126" y="1110342"/>
                </a:cubicBezTo>
                <a:cubicBezTo>
                  <a:pt x="344385" y="1100471"/>
                  <a:pt x="358028" y="1066574"/>
                  <a:pt x="353240" y="1045028"/>
                </a:cubicBezTo>
                <a:cubicBezTo>
                  <a:pt x="350751" y="1033827"/>
                  <a:pt x="345983" y="1023257"/>
                  <a:pt x="342355" y="1012371"/>
                </a:cubicBezTo>
                <a:cubicBezTo>
                  <a:pt x="291555" y="1016000"/>
                  <a:pt x="240012" y="1013871"/>
                  <a:pt x="189955" y="1023257"/>
                </a:cubicBezTo>
                <a:cubicBezTo>
                  <a:pt x="113450" y="1037602"/>
                  <a:pt x="230041" y="1065648"/>
                  <a:pt x="135526" y="1034142"/>
                </a:cubicBezTo>
                <a:cubicBezTo>
                  <a:pt x="131897" y="1012371"/>
                  <a:pt x="137469" y="986789"/>
                  <a:pt x="124640" y="968828"/>
                </a:cubicBezTo>
                <a:cubicBezTo>
                  <a:pt x="115944" y="956654"/>
                  <a:pt x="95483" y="962052"/>
                  <a:pt x="81098" y="957942"/>
                </a:cubicBezTo>
                <a:cubicBezTo>
                  <a:pt x="70065" y="954790"/>
                  <a:pt x="59326" y="950685"/>
                  <a:pt x="48440" y="947057"/>
                </a:cubicBezTo>
                <a:cubicBezTo>
                  <a:pt x="4470" y="815143"/>
                  <a:pt x="0" y="827416"/>
                  <a:pt x="37555" y="609600"/>
                </a:cubicBezTo>
                <a:cubicBezTo>
                  <a:pt x="41043" y="589372"/>
                  <a:pt x="66584" y="580571"/>
                  <a:pt x="81098" y="566057"/>
                </a:cubicBezTo>
                <a:lnTo>
                  <a:pt x="102869" y="544285"/>
                </a:lnTo>
                <a:lnTo>
                  <a:pt x="124640" y="478971"/>
                </a:lnTo>
                <a:cubicBezTo>
                  <a:pt x="128269" y="468085"/>
                  <a:pt x="124640" y="449943"/>
                  <a:pt x="135526" y="446314"/>
                </a:cubicBezTo>
                <a:lnTo>
                  <a:pt x="168183" y="435428"/>
                </a:lnTo>
                <a:cubicBezTo>
                  <a:pt x="171812" y="417285"/>
                  <a:pt x="163674" y="391263"/>
                  <a:pt x="179069" y="381000"/>
                </a:cubicBezTo>
                <a:cubicBezTo>
                  <a:pt x="210027" y="360361"/>
                  <a:pt x="239017" y="397404"/>
                  <a:pt x="255269" y="413657"/>
                </a:cubicBezTo>
                <a:cubicBezTo>
                  <a:pt x="273412" y="410028"/>
                  <a:pt x="292374" y="409268"/>
                  <a:pt x="309698" y="402771"/>
                </a:cubicBezTo>
                <a:cubicBezTo>
                  <a:pt x="331671" y="394531"/>
                  <a:pt x="348184" y="375171"/>
                  <a:pt x="364126" y="359228"/>
                </a:cubicBezTo>
                <a:cubicBezTo>
                  <a:pt x="341745" y="292086"/>
                  <a:pt x="350607" y="354513"/>
                  <a:pt x="418555" y="315685"/>
                </a:cubicBezTo>
                <a:cubicBezTo>
                  <a:pt x="428518" y="309992"/>
                  <a:pt x="421326" y="291142"/>
                  <a:pt x="429440" y="283028"/>
                </a:cubicBezTo>
                <a:cubicBezTo>
                  <a:pt x="437554" y="274914"/>
                  <a:pt x="451212" y="275771"/>
                  <a:pt x="462098" y="272142"/>
                </a:cubicBezTo>
                <a:cubicBezTo>
                  <a:pt x="469355" y="279399"/>
                  <a:pt x="479279" y="284734"/>
                  <a:pt x="483869" y="293914"/>
                </a:cubicBezTo>
                <a:cubicBezTo>
                  <a:pt x="509253" y="344684"/>
                  <a:pt x="471576" y="345183"/>
                  <a:pt x="527412" y="326571"/>
                </a:cubicBezTo>
                <a:cubicBezTo>
                  <a:pt x="531041" y="315685"/>
                  <a:pt x="546412" y="302028"/>
                  <a:pt x="538298" y="293914"/>
                </a:cubicBezTo>
                <a:cubicBezTo>
                  <a:pt x="530184" y="285800"/>
                  <a:pt x="509269" y="293914"/>
                  <a:pt x="505640" y="304800"/>
                </a:cubicBezTo>
                <a:cubicBezTo>
                  <a:pt x="502394" y="314536"/>
                  <a:pt x="520155" y="319314"/>
                  <a:pt x="527412" y="326571"/>
                </a:cubicBezTo>
                <a:cubicBezTo>
                  <a:pt x="552812" y="322942"/>
                  <a:pt x="581611" y="328886"/>
                  <a:pt x="603612" y="315685"/>
                </a:cubicBezTo>
                <a:cubicBezTo>
                  <a:pt x="612413" y="310405"/>
                  <a:pt x="590641" y="299194"/>
                  <a:pt x="581840" y="293914"/>
                </a:cubicBezTo>
                <a:cubicBezTo>
                  <a:pt x="572001" y="288010"/>
                  <a:pt x="560069" y="286657"/>
                  <a:pt x="549183" y="283028"/>
                </a:cubicBezTo>
                <a:cubicBezTo>
                  <a:pt x="552812" y="264885"/>
                  <a:pt x="562685" y="246916"/>
                  <a:pt x="560069" y="228600"/>
                </a:cubicBezTo>
                <a:cubicBezTo>
                  <a:pt x="550945" y="164729"/>
                  <a:pt x="504691" y="257240"/>
                  <a:pt x="560069" y="174171"/>
                </a:cubicBezTo>
                <a:cubicBezTo>
                  <a:pt x="581840" y="177800"/>
                  <a:pt x="606219" y="174106"/>
                  <a:pt x="625383" y="185057"/>
                </a:cubicBezTo>
                <a:cubicBezTo>
                  <a:pt x="635346" y="190750"/>
                  <a:pt x="629101" y="208754"/>
                  <a:pt x="636269" y="217714"/>
                </a:cubicBezTo>
                <a:cubicBezTo>
                  <a:pt x="655063" y="241206"/>
                  <a:pt x="686323" y="243834"/>
                  <a:pt x="712469" y="250371"/>
                </a:cubicBezTo>
                <a:cubicBezTo>
                  <a:pt x="758684" y="319694"/>
                  <a:pt x="700752" y="250002"/>
                  <a:pt x="799555" y="293914"/>
                </a:cubicBezTo>
                <a:cubicBezTo>
                  <a:pt x="813623" y="300166"/>
                  <a:pt x="819403" y="318032"/>
                  <a:pt x="832212" y="326571"/>
                </a:cubicBezTo>
                <a:cubicBezTo>
                  <a:pt x="841759" y="332936"/>
                  <a:pt x="853983" y="333828"/>
                  <a:pt x="864869" y="337457"/>
                </a:cubicBezTo>
                <a:cubicBezTo>
                  <a:pt x="873849" y="334464"/>
                  <a:pt x="919298" y="324722"/>
                  <a:pt x="919298" y="304800"/>
                </a:cubicBezTo>
                <a:cubicBezTo>
                  <a:pt x="919298" y="294537"/>
                  <a:pt x="887569" y="285517"/>
                  <a:pt x="897526" y="283028"/>
                </a:cubicBezTo>
                <a:cubicBezTo>
                  <a:pt x="918939" y="277675"/>
                  <a:pt x="941069" y="290285"/>
                  <a:pt x="962840" y="293914"/>
                </a:cubicBezTo>
                <a:cubicBezTo>
                  <a:pt x="966469" y="312057"/>
                  <a:pt x="957662" y="339162"/>
                  <a:pt x="973726" y="348342"/>
                </a:cubicBezTo>
                <a:cubicBezTo>
                  <a:pt x="992890" y="359293"/>
                  <a:pt x="1028089" y="356621"/>
                  <a:pt x="1039040" y="337457"/>
                </a:cubicBezTo>
                <a:cubicBezTo>
                  <a:pt x="1050426" y="317531"/>
                  <a:pt x="1022835" y="294406"/>
                  <a:pt x="1017269" y="272142"/>
                </a:cubicBezTo>
                <a:cubicBezTo>
                  <a:pt x="1013640" y="257628"/>
                  <a:pt x="1013074" y="241981"/>
                  <a:pt x="1006383" y="228600"/>
                </a:cubicBezTo>
                <a:cubicBezTo>
                  <a:pt x="1001793" y="219420"/>
                  <a:pt x="991869" y="214085"/>
                  <a:pt x="984612" y="206828"/>
                </a:cubicBezTo>
                <a:cubicBezTo>
                  <a:pt x="964261" y="145777"/>
                  <a:pt x="956199" y="135885"/>
                  <a:pt x="984612" y="43542"/>
                </a:cubicBezTo>
                <a:cubicBezTo>
                  <a:pt x="987986" y="32575"/>
                  <a:pt x="1006383" y="36285"/>
                  <a:pt x="1017269" y="32657"/>
                </a:cubicBezTo>
                <a:cubicBezTo>
                  <a:pt x="1031783" y="36285"/>
                  <a:pt x="1046207" y="40297"/>
                  <a:pt x="1060812" y="43542"/>
                </a:cubicBezTo>
                <a:cubicBezTo>
                  <a:pt x="1078873" y="47556"/>
                  <a:pt x="1099375" y="44909"/>
                  <a:pt x="1115240" y="54428"/>
                </a:cubicBezTo>
                <a:cubicBezTo>
                  <a:pt x="1137242" y="67629"/>
                  <a:pt x="1155437" y="87508"/>
                  <a:pt x="1169669" y="108857"/>
                </a:cubicBezTo>
                <a:cubicBezTo>
                  <a:pt x="1176926" y="119743"/>
                  <a:pt x="1179738" y="135663"/>
                  <a:pt x="1191440" y="141514"/>
                </a:cubicBezTo>
                <a:cubicBezTo>
                  <a:pt x="1211182" y="151385"/>
                  <a:pt x="1234983" y="148771"/>
                  <a:pt x="1256755" y="152400"/>
                </a:cubicBezTo>
                <a:cubicBezTo>
                  <a:pt x="1268177" y="186670"/>
                  <a:pt x="1275890" y="190329"/>
                  <a:pt x="1256755" y="228600"/>
                </a:cubicBezTo>
                <a:cubicBezTo>
                  <a:pt x="1255132" y="231846"/>
                  <a:pt x="1249498" y="228600"/>
                  <a:pt x="1245869" y="228600"/>
                </a:cubicBezTo>
              </a:path>
            </a:pathLst>
          </a:custGeom>
          <a:solidFill>
            <a:srgbClr val="66CC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109344" y="1737213"/>
            <a:ext cx="1042873" cy="1809895"/>
          </a:xfrm>
          <a:custGeom>
            <a:avLst/>
            <a:gdLst>
              <a:gd name="connsiteX0" fmla="*/ 300856 w 1042873"/>
              <a:gd name="connsiteY0" fmla="*/ 26273 h 1809895"/>
              <a:gd name="connsiteX1" fmla="*/ 387942 w 1042873"/>
              <a:gd name="connsiteY1" fmla="*/ 26273 h 1809895"/>
              <a:gd name="connsiteX2" fmla="*/ 398827 w 1042873"/>
              <a:gd name="connsiteY2" fmla="*/ 80701 h 1809895"/>
              <a:gd name="connsiteX3" fmla="*/ 420599 w 1042873"/>
              <a:gd name="connsiteY3" fmla="*/ 102473 h 1809895"/>
              <a:gd name="connsiteX4" fmla="*/ 442370 w 1042873"/>
              <a:gd name="connsiteY4" fmla="*/ 135130 h 1809895"/>
              <a:gd name="connsiteX5" fmla="*/ 562113 w 1042873"/>
              <a:gd name="connsiteY5" fmla="*/ 200444 h 1809895"/>
              <a:gd name="connsiteX6" fmla="*/ 572999 w 1042873"/>
              <a:gd name="connsiteY6" fmla="*/ 254873 h 1809895"/>
              <a:gd name="connsiteX7" fmla="*/ 747170 w 1042873"/>
              <a:gd name="connsiteY7" fmla="*/ 254873 h 1809895"/>
              <a:gd name="connsiteX8" fmla="*/ 758056 w 1042873"/>
              <a:gd name="connsiteY8" fmla="*/ 287530 h 1809895"/>
              <a:gd name="connsiteX9" fmla="*/ 899570 w 1042873"/>
              <a:gd name="connsiteY9" fmla="*/ 243987 h 1809895"/>
              <a:gd name="connsiteX10" fmla="*/ 921342 w 1042873"/>
              <a:gd name="connsiteY10" fmla="*/ 222216 h 1809895"/>
              <a:gd name="connsiteX11" fmla="*/ 932227 w 1042873"/>
              <a:gd name="connsiteY11" fmla="*/ 254873 h 1809895"/>
              <a:gd name="connsiteX12" fmla="*/ 943113 w 1042873"/>
              <a:gd name="connsiteY12" fmla="*/ 320187 h 1809895"/>
              <a:gd name="connsiteX13" fmla="*/ 986656 w 1042873"/>
              <a:gd name="connsiteY13" fmla="*/ 331073 h 1809895"/>
              <a:gd name="connsiteX14" fmla="*/ 953999 w 1042873"/>
              <a:gd name="connsiteY14" fmla="*/ 352844 h 1809895"/>
              <a:gd name="connsiteX15" fmla="*/ 943113 w 1042873"/>
              <a:gd name="connsiteY15" fmla="*/ 385501 h 1809895"/>
              <a:gd name="connsiteX16" fmla="*/ 866913 w 1042873"/>
              <a:gd name="connsiteY16" fmla="*/ 407273 h 1809895"/>
              <a:gd name="connsiteX17" fmla="*/ 856027 w 1042873"/>
              <a:gd name="connsiteY17" fmla="*/ 548787 h 1809895"/>
              <a:gd name="connsiteX18" fmla="*/ 823370 w 1042873"/>
              <a:gd name="connsiteY18" fmla="*/ 559673 h 1809895"/>
              <a:gd name="connsiteX19" fmla="*/ 801599 w 1042873"/>
              <a:gd name="connsiteY19" fmla="*/ 592330 h 1809895"/>
              <a:gd name="connsiteX20" fmla="*/ 812485 w 1042873"/>
              <a:gd name="connsiteY20" fmla="*/ 635873 h 1809895"/>
              <a:gd name="connsiteX21" fmla="*/ 845142 w 1042873"/>
              <a:gd name="connsiteY21" fmla="*/ 646758 h 1809895"/>
              <a:gd name="connsiteX22" fmla="*/ 877799 w 1042873"/>
              <a:gd name="connsiteY22" fmla="*/ 853587 h 1809895"/>
              <a:gd name="connsiteX23" fmla="*/ 910456 w 1042873"/>
              <a:gd name="connsiteY23" fmla="*/ 951558 h 1809895"/>
              <a:gd name="connsiteX24" fmla="*/ 921342 w 1042873"/>
              <a:gd name="connsiteY24" fmla="*/ 984216 h 1809895"/>
              <a:gd name="connsiteX25" fmla="*/ 932227 w 1042873"/>
              <a:gd name="connsiteY25" fmla="*/ 1038644 h 1809895"/>
              <a:gd name="connsiteX26" fmla="*/ 1030199 w 1042873"/>
              <a:gd name="connsiteY26" fmla="*/ 1038644 h 1809895"/>
              <a:gd name="connsiteX27" fmla="*/ 1041085 w 1042873"/>
              <a:gd name="connsiteY27" fmla="*/ 1071301 h 1809895"/>
              <a:gd name="connsiteX28" fmla="*/ 1030199 w 1042873"/>
              <a:gd name="connsiteY28" fmla="*/ 1191044 h 1809895"/>
              <a:gd name="connsiteX29" fmla="*/ 997542 w 1042873"/>
              <a:gd name="connsiteY29" fmla="*/ 1201930 h 1809895"/>
              <a:gd name="connsiteX30" fmla="*/ 986656 w 1042873"/>
              <a:gd name="connsiteY30" fmla="*/ 1234587 h 1809895"/>
              <a:gd name="connsiteX31" fmla="*/ 953999 w 1042873"/>
              <a:gd name="connsiteY31" fmla="*/ 1354330 h 1809895"/>
              <a:gd name="connsiteX32" fmla="*/ 932227 w 1042873"/>
              <a:gd name="connsiteY32" fmla="*/ 1332558 h 1809895"/>
              <a:gd name="connsiteX33" fmla="*/ 899570 w 1042873"/>
              <a:gd name="connsiteY33" fmla="*/ 1321673 h 1809895"/>
              <a:gd name="connsiteX34" fmla="*/ 866913 w 1042873"/>
              <a:gd name="connsiteY34" fmla="*/ 1376101 h 1809895"/>
              <a:gd name="connsiteX35" fmla="*/ 801599 w 1042873"/>
              <a:gd name="connsiteY35" fmla="*/ 1354330 h 1809895"/>
              <a:gd name="connsiteX36" fmla="*/ 768942 w 1042873"/>
              <a:gd name="connsiteY36" fmla="*/ 1365216 h 1809895"/>
              <a:gd name="connsiteX37" fmla="*/ 725399 w 1042873"/>
              <a:gd name="connsiteY37" fmla="*/ 1408758 h 1809895"/>
              <a:gd name="connsiteX38" fmla="*/ 649199 w 1042873"/>
              <a:gd name="connsiteY38" fmla="*/ 1441416 h 1809895"/>
              <a:gd name="connsiteX39" fmla="*/ 605656 w 1042873"/>
              <a:gd name="connsiteY39" fmla="*/ 1495844 h 1809895"/>
              <a:gd name="connsiteX40" fmla="*/ 594770 w 1042873"/>
              <a:gd name="connsiteY40" fmla="*/ 1582930 h 1809895"/>
              <a:gd name="connsiteX41" fmla="*/ 583885 w 1042873"/>
              <a:gd name="connsiteY41" fmla="*/ 1615587 h 1809895"/>
              <a:gd name="connsiteX42" fmla="*/ 605656 w 1042873"/>
              <a:gd name="connsiteY42" fmla="*/ 1648244 h 1809895"/>
              <a:gd name="connsiteX43" fmla="*/ 594770 w 1042873"/>
              <a:gd name="connsiteY43" fmla="*/ 1691787 h 1809895"/>
              <a:gd name="connsiteX44" fmla="*/ 562113 w 1042873"/>
              <a:gd name="connsiteY44" fmla="*/ 1702673 h 1809895"/>
              <a:gd name="connsiteX45" fmla="*/ 496799 w 1042873"/>
              <a:gd name="connsiteY45" fmla="*/ 1735330 h 1809895"/>
              <a:gd name="connsiteX46" fmla="*/ 485913 w 1042873"/>
              <a:gd name="connsiteY46" fmla="*/ 1800644 h 1809895"/>
              <a:gd name="connsiteX47" fmla="*/ 453256 w 1042873"/>
              <a:gd name="connsiteY47" fmla="*/ 1778873 h 1809895"/>
              <a:gd name="connsiteX48" fmla="*/ 398827 w 1042873"/>
              <a:gd name="connsiteY48" fmla="*/ 1702673 h 1809895"/>
              <a:gd name="connsiteX49" fmla="*/ 202885 w 1042873"/>
              <a:gd name="connsiteY49" fmla="*/ 1735330 h 1809895"/>
              <a:gd name="connsiteX50" fmla="*/ 191999 w 1042873"/>
              <a:gd name="connsiteY50" fmla="*/ 1691787 h 1809895"/>
              <a:gd name="connsiteX51" fmla="*/ 181113 w 1042873"/>
              <a:gd name="connsiteY51" fmla="*/ 1593816 h 1809895"/>
              <a:gd name="connsiteX52" fmla="*/ 137570 w 1042873"/>
              <a:gd name="connsiteY52" fmla="*/ 1550273 h 1809895"/>
              <a:gd name="connsiteX53" fmla="*/ 115799 w 1042873"/>
              <a:gd name="connsiteY53" fmla="*/ 1528501 h 1809895"/>
              <a:gd name="connsiteX54" fmla="*/ 94027 w 1042873"/>
              <a:gd name="connsiteY54" fmla="*/ 1463187 h 1809895"/>
              <a:gd name="connsiteX55" fmla="*/ 83142 w 1042873"/>
              <a:gd name="connsiteY55" fmla="*/ 1408758 h 1809895"/>
              <a:gd name="connsiteX56" fmla="*/ 61370 w 1042873"/>
              <a:gd name="connsiteY56" fmla="*/ 1343444 h 1809895"/>
              <a:gd name="connsiteX57" fmla="*/ 28713 w 1042873"/>
              <a:gd name="connsiteY57" fmla="*/ 1321673 h 1809895"/>
              <a:gd name="connsiteX58" fmla="*/ 17827 w 1042873"/>
              <a:gd name="connsiteY58" fmla="*/ 1289016 h 1809895"/>
              <a:gd name="connsiteX59" fmla="*/ 17827 w 1042873"/>
              <a:gd name="connsiteY59" fmla="*/ 1125730 h 1809895"/>
              <a:gd name="connsiteX60" fmla="*/ 39599 w 1042873"/>
              <a:gd name="connsiteY60" fmla="*/ 1103958 h 1809895"/>
              <a:gd name="connsiteX61" fmla="*/ 72256 w 1042873"/>
              <a:gd name="connsiteY61" fmla="*/ 1038644 h 1809895"/>
              <a:gd name="connsiteX62" fmla="*/ 72256 w 1042873"/>
              <a:gd name="connsiteY62" fmla="*/ 853587 h 1809895"/>
              <a:gd name="connsiteX63" fmla="*/ 50485 w 1042873"/>
              <a:gd name="connsiteY63" fmla="*/ 820930 h 1809895"/>
              <a:gd name="connsiteX64" fmla="*/ 61370 w 1042873"/>
              <a:gd name="connsiteY64" fmla="*/ 788273 h 1809895"/>
              <a:gd name="connsiteX65" fmla="*/ 83142 w 1042873"/>
              <a:gd name="connsiteY65" fmla="*/ 766501 h 1809895"/>
              <a:gd name="connsiteX66" fmla="*/ 72256 w 1042873"/>
              <a:gd name="connsiteY66" fmla="*/ 733844 h 1809895"/>
              <a:gd name="connsiteX67" fmla="*/ 104913 w 1042873"/>
              <a:gd name="connsiteY67" fmla="*/ 668530 h 1809895"/>
              <a:gd name="connsiteX68" fmla="*/ 137570 w 1042873"/>
              <a:gd name="connsiteY68" fmla="*/ 614101 h 1809895"/>
              <a:gd name="connsiteX69" fmla="*/ 213770 w 1042873"/>
              <a:gd name="connsiteY69" fmla="*/ 570558 h 1809895"/>
              <a:gd name="connsiteX70" fmla="*/ 224656 w 1042873"/>
              <a:gd name="connsiteY70" fmla="*/ 505244 h 1809895"/>
              <a:gd name="connsiteX71" fmla="*/ 235542 w 1042873"/>
              <a:gd name="connsiteY71" fmla="*/ 352844 h 1809895"/>
              <a:gd name="connsiteX72" fmla="*/ 257313 w 1042873"/>
              <a:gd name="connsiteY72" fmla="*/ 287530 h 1809895"/>
              <a:gd name="connsiteX73" fmla="*/ 268199 w 1042873"/>
              <a:gd name="connsiteY73" fmla="*/ 331073 h 1809895"/>
              <a:gd name="connsiteX74" fmla="*/ 333513 w 1042873"/>
              <a:gd name="connsiteY74" fmla="*/ 320187 h 1809895"/>
              <a:gd name="connsiteX75" fmla="*/ 344399 w 1042873"/>
              <a:gd name="connsiteY75" fmla="*/ 69816 h 1809895"/>
              <a:gd name="connsiteX76" fmla="*/ 355285 w 1042873"/>
              <a:gd name="connsiteY76" fmla="*/ 37158 h 1809895"/>
              <a:gd name="connsiteX77" fmla="*/ 398827 w 1042873"/>
              <a:gd name="connsiteY77" fmla="*/ 91587 h 1809895"/>
              <a:gd name="connsiteX78" fmla="*/ 420599 w 1042873"/>
              <a:gd name="connsiteY78" fmla="*/ 156901 h 1809895"/>
              <a:gd name="connsiteX79" fmla="*/ 453256 w 1042873"/>
              <a:gd name="connsiteY79" fmla="*/ 146016 h 1809895"/>
              <a:gd name="connsiteX80" fmla="*/ 464142 w 1042873"/>
              <a:gd name="connsiteY80" fmla="*/ 178673 h 1809895"/>
              <a:gd name="connsiteX81" fmla="*/ 475027 w 1042873"/>
              <a:gd name="connsiteY81" fmla="*/ 222216 h 180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042873" h="1809895">
                <a:moveTo>
                  <a:pt x="300856" y="26273"/>
                </a:moveTo>
                <a:cubicBezTo>
                  <a:pt x="326626" y="17683"/>
                  <a:pt x="361669" y="0"/>
                  <a:pt x="387942" y="26273"/>
                </a:cubicBezTo>
                <a:cubicBezTo>
                  <a:pt x="401025" y="39356"/>
                  <a:pt x="391539" y="63695"/>
                  <a:pt x="398827" y="80701"/>
                </a:cubicBezTo>
                <a:cubicBezTo>
                  <a:pt x="402870" y="90135"/>
                  <a:pt x="414188" y="94459"/>
                  <a:pt x="420599" y="102473"/>
                </a:cubicBezTo>
                <a:cubicBezTo>
                  <a:pt x="428772" y="112689"/>
                  <a:pt x="435113" y="124244"/>
                  <a:pt x="442370" y="135130"/>
                </a:cubicBezTo>
                <a:cubicBezTo>
                  <a:pt x="466865" y="257602"/>
                  <a:pt x="422119" y="124083"/>
                  <a:pt x="562113" y="200444"/>
                </a:cubicBezTo>
                <a:cubicBezTo>
                  <a:pt x="578356" y="209304"/>
                  <a:pt x="569370" y="236730"/>
                  <a:pt x="572999" y="254873"/>
                </a:cubicBezTo>
                <a:cubicBezTo>
                  <a:pt x="602940" y="251879"/>
                  <a:pt x="706943" y="231886"/>
                  <a:pt x="747170" y="254873"/>
                </a:cubicBezTo>
                <a:cubicBezTo>
                  <a:pt x="757133" y="260566"/>
                  <a:pt x="754427" y="276644"/>
                  <a:pt x="758056" y="287530"/>
                </a:cubicBezTo>
                <a:cubicBezTo>
                  <a:pt x="979342" y="269089"/>
                  <a:pt x="854064" y="319830"/>
                  <a:pt x="899570" y="243987"/>
                </a:cubicBezTo>
                <a:cubicBezTo>
                  <a:pt x="904850" y="235186"/>
                  <a:pt x="914085" y="229473"/>
                  <a:pt x="921342" y="222216"/>
                </a:cubicBezTo>
                <a:cubicBezTo>
                  <a:pt x="924970" y="233102"/>
                  <a:pt x="929738" y="243672"/>
                  <a:pt x="932227" y="254873"/>
                </a:cubicBezTo>
                <a:cubicBezTo>
                  <a:pt x="937015" y="276419"/>
                  <a:pt x="930284" y="302227"/>
                  <a:pt x="943113" y="320187"/>
                </a:cubicBezTo>
                <a:cubicBezTo>
                  <a:pt x="951809" y="332361"/>
                  <a:pt x="972142" y="327444"/>
                  <a:pt x="986656" y="331073"/>
                </a:cubicBezTo>
                <a:cubicBezTo>
                  <a:pt x="975770" y="338330"/>
                  <a:pt x="962172" y="342628"/>
                  <a:pt x="953999" y="352844"/>
                </a:cubicBezTo>
                <a:cubicBezTo>
                  <a:pt x="946831" y="361804"/>
                  <a:pt x="951227" y="377387"/>
                  <a:pt x="943113" y="385501"/>
                </a:cubicBezTo>
                <a:cubicBezTo>
                  <a:pt x="937907" y="390707"/>
                  <a:pt x="867290" y="407179"/>
                  <a:pt x="866913" y="407273"/>
                </a:cubicBezTo>
                <a:cubicBezTo>
                  <a:pt x="863284" y="454444"/>
                  <a:pt x="869024" y="503297"/>
                  <a:pt x="856027" y="548787"/>
                </a:cubicBezTo>
                <a:cubicBezTo>
                  <a:pt x="852875" y="559820"/>
                  <a:pt x="832330" y="552505"/>
                  <a:pt x="823370" y="559673"/>
                </a:cubicBezTo>
                <a:cubicBezTo>
                  <a:pt x="813154" y="567846"/>
                  <a:pt x="808856" y="581444"/>
                  <a:pt x="801599" y="592330"/>
                </a:cubicBezTo>
                <a:cubicBezTo>
                  <a:pt x="805228" y="606844"/>
                  <a:pt x="803139" y="624190"/>
                  <a:pt x="812485" y="635873"/>
                </a:cubicBezTo>
                <a:cubicBezTo>
                  <a:pt x="819653" y="644833"/>
                  <a:pt x="842653" y="635557"/>
                  <a:pt x="845142" y="646758"/>
                </a:cubicBezTo>
                <a:cubicBezTo>
                  <a:pt x="897659" y="883089"/>
                  <a:pt x="805517" y="781309"/>
                  <a:pt x="877799" y="853587"/>
                </a:cubicBezTo>
                <a:lnTo>
                  <a:pt x="910456" y="951558"/>
                </a:lnTo>
                <a:cubicBezTo>
                  <a:pt x="914085" y="962444"/>
                  <a:pt x="919092" y="972964"/>
                  <a:pt x="921342" y="984216"/>
                </a:cubicBezTo>
                <a:lnTo>
                  <a:pt x="932227" y="1038644"/>
                </a:lnTo>
                <a:cubicBezTo>
                  <a:pt x="959501" y="1033189"/>
                  <a:pt x="1002527" y="1016506"/>
                  <a:pt x="1030199" y="1038644"/>
                </a:cubicBezTo>
                <a:cubicBezTo>
                  <a:pt x="1039159" y="1045812"/>
                  <a:pt x="1037456" y="1060415"/>
                  <a:pt x="1041085" y="1071301"/>
                </a:cubicBezTo>
                <a:cubicBezTo>
                  <a:pt x="1037456" y="1111215"/>
                  <a:pt x="1042873" y="1153022"/>
                  <a:pt x="1030199" y="1191044"/>
                </a:cubicBezTo>
                <a:cubicBezTo>
                  <a:pt x="1026570" y="1201930"/>
                  <a:pt x="1005656" y="1193816"/>
                  <a:pt x="997542" y="1201930"/>
                </a:cubicBezTo>
                <a:cubicBezTo>
                  <a:pt x="989428" y="1210044"/>
                  <a:pt x="990285" y="1223701"/>
                  <a:pt x="986656" y="1234587"/>
                </a:cubicBezTo>
                <a:cubicBezTo>
                  <a:pt x="971645" y="1444730"/>
                  <a:pt x="1004840" y="1417882"/>
                  <a:pt x="953999" y="1354330"/>
                </a:cubicBezTo>
                <a:cubicBezTo>
                  <a:pt x="947588" y="1346316"/>
                  <a:pt x="941028" y="1337838"/>
                  <a:pt x="932227" y="1332558"/>
                </a:cubicBezTo>
                <a:cubicBezTo>
                  <a:pt x="922388" y="1326655"/>
                  <a:pt x="910456" y="1325301"/>
                  <a:pt x="899570" y="1321673"/>
                </a:cubicBezTo>
                <a:cubicBezTo>
                  <a:pt x="896576" y="1330655"/>
                  <a:pt x="886838" y="1376101"/>
                  <a:pt x="866913" y="1376101"/>
                </a:cubicBezTo>
                <a:cubicBezTo>
                  <a:pt x="843964" y="1376101"/>
                  <a:pt x="801599" y="1354330"/>
                  <a:pt x="801599" y="1354330"/>
                </a:cubicBezTo>
                <a:cubicBezTo>
                  <a:pt x="790713" y="1357959"/>
                  <a:pt x="777056" y="1357102"/>
                  <a:pt x="768942" y="1365216"/>
                </a:cubicBezTo>
                <a:cubicBezTo>
                  <a:pt x="710887" y="1423271"/>
                  <a:pt x="812482" y="1379732"/>
                  <a:pt x="725399" y="1408758"/>
                </a:cubicBezTo>
                <a:cubicBezTo>
                  <a:pt x="676235" y="1457922"/>
                  <a:pt x="739487" y="1402721"/>
                  <a:pt x="649199" y="1441416"/>
                </a:cubicBezTo>
                <a:cubicBezTo>
                  <a:pt x="634720" y="1447621"/>
                  <a:pt x="612031" y="1486282"/>
                  <a:pt x="605656" y="1495844"/>
                </a:cubicBezTo>
                <a:cubicBezTo>
                  <a:pt x="602027" y="1524873"/>
                  <a:pt x="600003" y="1554147"/>
                  <a:pt x="594770" y="1582930"/>
                </a:cubicBezTo>
                <a:cubicBezTo>
                  <a:pt x="592717" y="1594219"/>
                  <a:pt x="581999" y="1604269"/>
                  <a:pt x="583885" y="1615587"/>
                </a:cubicBezTo>
                <a:cubicBezTo>
                  <a:pt x="586036" y="1628492"/>
                  <a:pt x="598399" y="1637358"/>
                  <a:pt x="605656" y="1648244"/>
                </a:cubicBezTo>
                <a:cubicBezTo>
                  <a:pt x="602027" y="1662758"/>
                  <a:pt x="604116" y="1680104"/>
                  <a:pt x="594770" y="1691787"/>
                </a:cubicBezTo>
                <a:cubicBezTo>
                  <a:pt x="587602" y="1700747"/>
                  <a:pt x="572376" y="1697541"/>
                  <a:pt x="562113" y="1702673"/>
                </a:cubicBezTo>
                <a:cubicBezTo>
                  <a:pt x="477704" y="1744877"/>
                  <a:pt x="578883" y="1707968"/>
                  <a:pt x="496799" y="1735330"/>
                </a:cubicBezTo>
                <a:cubicBezTo>
                  <a:pt x="493170" y="1757101"/>
                  <a:pt x="501520" y="1785037"/>
                  <a:pt x="485913" y="1800644"/>
                </a:cubicBezTo>
                <a:cubicBezTo>
                  <a:pt x="476662" y="1809895"/>
                  <a:pt x="460190" y="1789967"/>
                  <a:pt x="453256" y="1778873"/>
                </a:cubicBezTo>
                <a:cubicBezTo>
                  <a:pt x="399783" y="1693315"/>
                  <a:pt x="467294" y="1725493"/>
                  <a:pt x="398827" y="1702673"/>
                </a:cubicBezTo>
                <a:cubicBezTo>
                  <a:pt x="333367" y="1746312"/>
                  <a:pt x="326751" y="1758555"/>
                  <a:pt x="202885" y="1735330"/>
                </a:cubicBezTo>
                <a:cubicBezTo>
                  <a:pt x="188180" y="1732573"/>
                  <a:pt x="195628" y="1706301"/>
                  <a:pt x="191999" y="1691787"/>
                </a:cubicBezTo>
                <a:cubicBezTo>
                  <a:pt x="188370" y="1659130"/>
                  <a:pt x="192908" y="1624484"/>
                  <a:pt x="181113" y="1593816"/>
                </a:cubicBezTo>
                <a:cubicBezTo>
                  <a:pt x="173744" y="1574658"/>
                  <a:pt x="152084" y="1564787"/>
                  <a:pt x="137570" y="1550273"/>
                </a:cubicBezTo>
                <a:lnTo>
                  <a:pt x="115799" y="1528501"/>
                </a:lnTo>
                <a:cubicBezTo>
                  <a:pt x="108542" y="1506730"/>
                  <a:pt x="98527" y="1485690"/>
                  <a:pt x="94027" y="1463187"/>
                </a:cubicBezTo>
                <a:cubicBezTo>
                  <a:pt x="90399" y="1445044"/>
                  <a:pt x="88010" y="1426608"/>
                  <a:pt x="83142" y="1408758"/>
                </a:cubicBezTo>
                <a:cubicBezTo>
                  <a:pt x="77104" y="1386618"/>
                  <a:pt x="80465" y="1356174"/>
                  <a:pt x="61370" y="1343444"/>
                </a:cubicBezTo>
                <a:lnTo>
                  <a:pt x="28713" y="1321673"/>
                </a:lnTo>
                <a:cubicBezTo>
                  <a:pt x="25084" y="1310787"/>
                  <a:pt x="20610" y="1300148"/>
                  <a:pt x="17827" y="1289016"/>
                </a:cubicBezTo>
                <a:cubicBezTo>
                  <a:pt x="2379" y="1227222"/>
                  <a:pt x="0" y="1197037"/>
                  <a:pt x="17827" y="1125730"/>
                </a:cubicBezTo>
                <a:cubicBezTo>
                  <a:pt x="20316" y="1115773"/>
                  <a:pt x="33188" y="1111972"/>
                  <a:pt x="39599" y="1103958"/>
                </a:cubicBezTo>
                <a:cubicBezTo>
                  <a:pt x="63715" y="1073813"/>
                  <a:pt x="60758" y="1073136"/>
                  <a:pt x="72256" y="1038644"/>
                </a:cubicBezTo>
                <a:cubicBezTo>
                  <a:pt x="76604" y="982123"/>
                  <a:pt x="97047" y="911433"/>
                  <a:pt x="72256" y="853587"/>
                </a:cubicBezTo>
                <a:cubicBezTo>
                  <a:pt x="67102" y="841562"/>
                  <a:pt x="57742" y="831816"/>
                  <a:pt x="50485" y="820930"/>
                </a:cubicBezTo>
                <a:cubicBezTo>
                  <a:pt x="54113" y="810044"/>
                  <a:pt x="55467" y="798112"/>
                  <a:pt x="61370" y="788273"/>
                </a:cubicBezTo>
                <a:cubicBezTo>
                  <a:pt x="66650" y="779472"/>
                  <a:pt x="81129" y="776565"/>
                  <a:pt x="83142" y="766501"/>
                </a:cubicBezTo>
                <a:cubicBezTo>
                  <a:pt x="85392" y="755249"/>
                  <a:pt x="75885" y="744730"/>
                  <a:pt x="72256" y="733844"/>
                </a:cubicBezTo>
                <a:cubicBezTo>
                  <a:pt x="99618" y="651760"/>
                  <a:pt x="62709" y="752939"/>
                  <a:pt x="104913" y="668530"/>
                </a:cubicBezTo>
                <a:cubicBezTo>
                  <a:pt x="133176" y="612005"/>
                  <a:pt x="95046" y="656627"/>
                  <a:pt x="137570" y="614101"/>
                </a:cubicBezTo>
                <a:cubicBezTo>
                  <a:pt x="172036" y="510705"/>
                  <a:pt x="105206" y="679122"/>
                  <a:pt x="213770" y="570558"/>
                </a:cubicBezTo>
                <a:cubicBezTo>
                  <a:pt x="229377" y="554951"/>
                  <a:pt x="221027" y="527015"/>
                  <a:pt x="224656" y="505244"/>
                </a:cubicBezTo>
                <a:cubicBezTo>
                  <a:pt x="228285" y="454444"/>
                  <a:pt x="227987" y="403210"/>
                  <a:pt x="235542" y="352844"/>
                </a:cubicBezTo>
                <a:cubicBezTo>
                  <a:pt x="238946" y="330149"/>
                  <a:pt x="257313" y="287530"/>
                  <a:pt x="257313" y="287530"/>
                </a:cubicBezTo>
                <a:cubicBezTo>
                  <a:pt x="260942" y="302044"/>
                  <a:pt x="254448" y="325180"/>
                  <a:pt x="268199" y="331073"/>
                </a:cubicBezTo>
                <a:cubicBezTo>
                  <a:pt x="288486" y="339767"/>
                  <a:pt x="327333" y="341376"/>
                  <a:pt x="333513" y="320187"/>
                </a:cubicBezTo>
                <a:cubicBezTo>
                  <a:pt x="356903" y="239993"/>
                  <a:pt x="337992" y="153106"/>
                  <a:pt x="344399" y="69816"/>
                </a:cubicBezTo>
                <a:cubicBezTo>
                  <a:pt x="345279" y="58375"/>
                  <a:pt x="351656" y="48044"/>
                  <a:pt x="355285" y="37158"/>
                </a:cubicBezTo>
                <a:cubicBezTo>
                  <a:pt x="373380" y="55254"/>
                  <a:pt x="387841" y="66870"/>
                  <a:pt x="398827" y="91587"/>
                </a:cubicBezTo>
                <a:cubicBezTo>
                  <a:pt x="408148" y="112558"/>
                  <a:pt x="420599" y="156901"/>
                  <a:pt x="420599" y="156901"/>
                </a:cubicBezTo>
                <a:cubicBezTo>
                  <a:pt x="431485" y="153273"/>
                  <a:pt x="442993" y="140884"/>
                  <a:pt x="453256" y="146016"/>
                </a:cubicBezTo>
                <a:cubicBezTo>
                  <a:pt x="463519" y="151148"/>
                  <a:pt x="459010" y="168410"/>
                  <a:pt x="464142" y="178673"/>
                </a:cubicBezTo>
                <a:cubicBezTo>
                  <a:pt x="484657" y="219703"/>
                  <a:pt x="496773" y="200470"/>
                  <a:pt x="475027" y="222216"/>
                </a:cubicBezTo>
              </a:path>
            </a:pathLst>
          </a:custGeom>
          <a:solidFill>
            <a:srgbClr val="CC66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28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5921829" y="2046514"/>
            <a:ext cx="990600" cy="1293703"/>
          </a:xfrm>
          <a:custGeom>
            <a:avLst/>
            <a:gdLst>
              <a:gd name="connsiteX0" fmla="*/ 206828 w 990600"/>
              <a:gd name="connsiteY0" fmla="*/ 696686 h 1293703"/>
              <a:gd name="connsiteX1" fmla="*/ 130628 w 990600"/>
              <a:gd name="connsiteY1" fmla="*/ 685800 h 1293703"/>
              <a:gd name="connsiteX2" fmla="*/ 119742 w 990600"/>
              <a:gd name="connsiteY2" fmla="*/ 587829 h 1293703"/>
              <a:gd name="connsiteX3" fmla="*/ 97971 w 990600"/>
              <a:gd name="connsiteY3" fmla="*/ 522515 h 1293703"/>
              <a:gd name="connsiteX4" fmla="*/ 76200 w 990600"/>
              <a:gd name="connsiteY4" fmla="*/ 457200 h 1293703"/>
              <a:gd name="connsiteX5" fmla="*/ 43542 w 990600"/>
              <a:gd name="connsiteY5" fmla="*/ 359229 h 1293703"/>
              <a:gd name="connsiteX6" fmla="*/ 32657 w 990600"/>
              <a:gd name="connsiteY6" fmla="*/ 326572 h 1293703"/>
              <a:gd name="connsiteX7" fmla="*/ 43542 w 990600"/>
              <a:gd name="connsiteY7" fmla="*/ 261257 h 1293703"/>
              <a:gd name="connsiteX8" fmla="*/ 54428 w 990600"/>
              <a:gd name="connsiteY8" fmla="*/ 206829 h 1293703"/>
              <a:gd name="connsiteX9" fmla="*/ 87085 w 990600"/>
              <a:gd name="connsiteY9" fmla="*/ 152400 h 1293703"/>
              <a:gd name="connsiteX10" fmla="*/ 97971 w 990600"/>
              <a:gd name="connsiteY10" fmla="*/ 119743 h 1293703"/>
              <a:gd name="connsiteX11" fmla="*/ 152400 w 990600"/>
              <a:gd name="connsiteY11" fmla="*/ 108857 h 1293703"/>
              <a:gd name="connsiteX12" fmla="*/ 272142 w 990600"/>
              <a:gd name="connsiteY12" fmla="*/ 32657 h 1293703"/>
              <a:gd name="connsiteX13" fmla="*/ 283028 w 990600"/>
              <a:gd name="connsiteY13" fmla="*/ 0 h 1293703"/>
              <a:gd name="connsiteX14" fmla="*/ 293914 w 990600"/>
              <a:gd name="connsiteY14" fmla="*/ 32657 h 1293703"/>
              <a:gd name="connsiteX15" fmla="*/ 326571 w 990600"/>
              <a:gd name="connsiteY15" fmla="*/ 43543 h 1293703"/>
              <a:gd name="connsiteX16" fmla="*/ 468085 w 990600"/>
              <a:gd name="connsiteY16" fmla="*/ 54429 h 1293703"/>
              <a:gd name="connsiteX17" fmla="*/ 446314 w 990600"/>
              <a:gd name="connsiteY17" fmla="*/ 87086 h 1293703"/>
              <a:gd name="connsiteX18" fmla="*/ 457200 w 990600"/>
              <a:gd name="connsiteY18" fmla="*/ 152400 h 1293703"/>
              <a:gd name="connsiteX19" fmla="*/ 478971 w 990600"/>
              <a:gd name="connsiteY19" fmla="*/ 174172 h 1293703"/>
              <a:gd name="connsiteX20" fmla="*/ 544285 w 990600"/>
              <a:gd name="connsiteY20" fmla="*/ 206829 h 1293703"/>
              <a:gd name="connsiteX21" fmla="*/ 566057 w 990600"/>
              <a:gd name="connsiteY21" fmla="*/ 228600 h 1293703"/>
              <a:gd name="connsiteX22" fmla="*/ 576942 w 990600"/>
              <a:gd name="connsiteY22" fmla="*/ 261257 h 1293703"/>
              <a:gd name="connsiteX23" fmla="*/ 609600 w 990600"/>
              <a:gd name="connsiteY23" fmla="*/ 272143 h 1293703"/>
              <a:gd name="connsiteX24" fmla="*/ 707571 w 990600"/>
              <a:gd name="connsiteY24" fmla="*/ 283029 h 1293703"/>
              <a:gd name="connsiteX25" fmla="*/ 772885 w 990600"/>
              <a:gd name="connsiteY25" fmla="*/ 381000 h 1293703"/>
              <a:gd name="connsiteX26" fmla="*/ 794657 w 990600"/>
              <a:gd name="connsiteY26" fmla="*/ 446315 h 1293703"/>
              <a:gd name="connsiteX27" fmla="*/ 827314 w 990600"/>
              <a:gd name="connsiteY27" fmla="*/ 500743 h 1293703"/>
              <a:gd name="connsiteX28" fmla="*/ 925285 w 990600"/>
              <a:gd name="connsiteY28" fmla="*/ 544286 h 1293703"/>
              <a:gd name="connsiteX29" fmla="*/ 892628 w 990600"/>
              <a:gd name="connsiteY29" fmla="*/ 555172 h 1293703"/>
              <a:gd name="connsiteX30" fmla="*/ 881742 w 990600"/>
              <a:gd name="connsiteY30" fmla="*/ 762000 h 1293703"/>
              <a:gd name="connsiteX31" fmla="*/ 925285 w 990600"/>
              <a:gd name="connsiteY31" fmla="*/ 772886 h 1293703"/>
              <a:gd name="connsiteX32" fmla="*/ 936171 w 990600"/>
              <a:gd name="connsiteY32" fmla="*/ 816429 h 1293703"/>
              <a:gd name="connsiteX33" fmla="*/ 968828 w 990600"/>
              <a:gd name="connsiteY33" fmla="*/ 827315 h 1293703"/>
              <a:gd name="connsiteX34" fmla="*/ 990600 w 990600"/>
              <a:gd name="connsiteY34" fmla="*/ 892629 h 1293703"/>
              <a:gd name="connsiteX35" fmla="*/ 979714 w 990600"/>
              <a:gd name="connsiteY35" fmla="*/ 947057 h 1293703"/>
              <a:gd name="connsiteX36" fmla="*/ 947057 w 990600"/>
              <a:gd name="connsiteY36" fmla="*/ 957943 h 1293703"/>
              <a:gd name="connsiteX37" fmla="*/ 881742 w 990600"/>
              <a:gd name="connsiteY37" fmla="*/ 968829 h 1293703"/>
              <a:gd name="connsiteX38" fmla="*/ 870857 w 990600"/>
              <a:gd name="connsiteY38" fmla="*/ 1045029 h 1293703"/>
              <a:gd name="connsiteX39" fmla="*/ 838200 w 990600"/>
              <a:gd name="connsiteY39" fmla="*/ 1055915 h 1293703"/>
              <a:gd name="connsiteX40" fmla="*/ 762000 w 990600"/>
              <a:gd name="connsiteY40" fmla="*/ 1143000 h 1293703"/>
              <a:gd name="connsiteX41" fmla="*/ 783771 w 990600"/>
              <a:gd name="connsiteY41" fmla="*/ 1208315 h 1293703"/>
              <a:gd name="connsiteX42" fmla="*/ 794657 w 990600"/>
              <a:gd name="connsiteY42" fmla="*/ 1240972 h 1293703"/>
              <a:gd name="connsiteX43" fmla="*/ 620485 w 990600"/>
              <a:gd name="connsiteY43" fmla="*/ 1251857 h 1293703"/>
              <a:gd name="connsiteX44" fmla="*/ 609600 w 990600"/>
              <a:gd name="connsiteY44" fmla="*/ 1219200 h 1293703"/>
              <a:gd name="connsiteX45" fmla="*/ 576942 w 990600"/>
              <a:gd name="connsiteY45" fmla="*/ 1110343 h 1293703"/>
              <a:gd name="connsiteX46" fmla="*/ 511628 w 990600"/>
              <a:gd name="connsiteY46" fmla="*/ 1088572 h 1293703"/>
              <a:gd name="connsiteX47" fmla="*/ 500742 w 990600"/>
              <a:gd name="connsiteY47" fmla="*/ 1121229 h 1293703"/>
              <a:gd name="connsiteX48" fmla="*/ 435428 w 990600"/>
              <a:gd name="connsiteY48" fmla="*/ 1153886 h 1293703"/>
              <a:gd name="connsiteX49" fmla="*/ 359228 w 990600"/>
              <a:gd name="connsiteY49" fmla="*/ 1121229 h 1293703"/>
              <a:gd name="connsiteX50" fmla="*/ 348342 w 990600"/>
              <a:gd name="connsiteY50" fmla="*/ 1077686 h 1293703"/>
              <a:gd name="connsiteX51" fmla="*/ 315685 w 990600"/>
              <a:gd name="connsiteY51" fmla="*/ 1066800 h 1293703"/>
              <a:gd name="connsiteX52" fmla="*/ 283028 w 990600"/>
              <a:gd name="connsiteY52" fmla="*/ 1045029 h 1293703"/>
              <a:gd name="connsiteX53" fmla="*/ 250371 w 990600"/>
              <a:gd name="connsiteY53" fmla="*/ 1034143 h 1293703"/>
              <a:gd name="connsiteX54" fmla="*/ 195942 w 990600"/>
              <a:gd name="connsiteY54" fmla="*/ 990600 h 1293703"/>
              <a:gd name="connsiteX55" fmla="*/ 163285 w 990600"/>
              <a:gd name="connsiteY55" fmla="*/ 968829 h 1293703"/>
              <a:gd name="connsiteX56" fmla="*/ 174171 w 990600"/>
              <a:gd name="connsiteY56" fmla="*/ 914400 h 1293703"/>
              <a:gd name="connsiteX57" fmla="*/ 239485 w 990600"/>
              <a:gd name="connsiteY57" fmla="*/ 881743 h 1293703"/>
              <a:gd name="connsiteX58" fmla="*/ 261257 w 990600"/>
              <a:gd name="connsiteY58" fmla="*/ 859972 h 1293703"/>
              <a:gd name="connsiteX59" fmla="*/ 228600 w 990600"/>
              <a:gd name="connsiteY59" fmla="*/ 794657 h 1293703"/>
              <a:gd name="connsiteX60" fmla="*/ 195942 w 990600"/>
              <a:gd name="connsiteY60" fmla="*/ 707572 h 1293703"/>
              <a:gd name="connsiteX61" fmla="*/ 152400 w 990600"/>
              <a:gd name="connsiteY61" fmla="*/ 696686 h 1293703"/>
              <a:gd name="connsiteX62" fmla="*/ 108857 w 990600"/>
              <a:gd name="connsiteY62" fmla="*/ 566057 h 1293703"/>
              <a:gd name="connsiteX63" fmla="*/ 97971 w 990600"/>
              <a:gd name="connsiteY63" fmla="*/ 533400 h 1293703"/>
              <a:gd name="connsiteX64" fmla="*/ 76200 w 990600"/>
              <a:gd name="connsiteY64" fmla="*/ 500743 h 1293703"/>
              <a:gd name="connsiteX65" fmla="*/ 43542 w 990600"/>
              <a:gd name="connsiteY65" fmla="*/ 446315 h 1293703"/>
              <a:gd name="connsiteX66" fmla="*/ 32657 w 990600"/>
              <a:gd name="connsiteY66" fmla="*/ 413657 h 1293703"/>
              <a:gd name="connsiteX67" fmla="*/ 21771 w 990600"/>
              <a:gd name="connsiteY67" fmla="*/ 370115 h 1293703"/>
              <a:gd name="connsiteX68" fmla="*/ 0 w 990600"/>
              <a:gd name="connsiteY68" fmla="*/ 304800 h 1293703"/>
              <a:gd name="connsiteX69" fmla="*/ 21771 w 990600"/>
              <a:gd name="connsiteY69" fmla="*/ 239486 h 1293703"/>
              <a:gd name="connsiteX70" fmla="*/ 32657 w 990600"/>
              <a:gd name="connsiteY70" fmla="*/ 206829 h 1293703"/>
              <a:gd name="connsiteX71" fmla="*/ 21771 w 990600"/>
              <a:gd name="connsiteY71" fmla="*/ 206829 h 129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90600" h="1293703">
                <a:moveTo>
                  <a:pt x="206828" y="696686"/>
                </a:moveTo>
                <a:lnTo>
                  <a:pt x="130628" y="685800"/>
                </a:lnTo>
                <a:cubicBezTo>
                  <a:pt x="110102" y="660142"/>
                  <a:pt x="126186" y="620049"/>
                  <a:pt x="119742" y="587829"/>
                </a:cubicBezTo>
                <a:cubicBezTo>
                  <a:pt x="115241" y="565326"/>
                  <a:pt x="105228" y="544286"/>
                  <a:pt x="97971" y="522515"/>
                </a:cubicBezTo>
                <a:lnTo>
                  <a:pt x="76200" y="457200"/>
                </a:lnTo>
                <a:lnTo>
                  <a:pt x="43542" y="359229"/>
                </a:lnTo>
                <a:lnTo>
                  <a:pt x="32657" y="326572"/>
                </a:lnTo>
                <a:cubicBezTo>
                  <a:pt x="36285" y="304800"/>
                  <a:pt x="35792" y="281924"/>
                  <a:pt x="43542" y="261257"/>
                </a:cubicBezTo>
                <a:cubicBezTo>
                  <a:pt x="64637" y="205002"/>
                  <a:pt x="78388" y="278705"/>
                  <a:pt x="54428" y="206829"/>
                </a:cubicBezTo>
                <a:cubicBezTo>
                  <a:pt x="85266" y="114317"/>
                  <a:pt x="42258" y="227113"/>
                  <a:pt x="87085" y="152400"/>
                </a:cubicBezTo>
                <a:cubicBezTo>
                  <a:pt x="92989" y="142561"/>
                  <a:pt x="88424" y="126108"/>
                  <a:pt x="97971" y="119743"/>
                </a:cubicBezTo>
                <a:cubicBezTo>
                  <a:pt x="113366" y="109480"/>
                  <a:pt x="134257" y="112486"/>
                  <a:pt x="152400" y="108857"/>
                </a:cubicBezTo>
                <a:cubicBezTo>
                  <a:pt x="184561" y="12371"/>
                  <a:pt x="151362" y="46077"/>
                  <a:pt x="272142" y="32657"/>
                </a:cubicBezTo>
                <a:cubicBezTo>
                  <a:pt x="275771" y="21771"/>
                  <a:pt x="271553" y="0"/>
                  <a:pt x="283028" y="0"/>
                </a:cubicBezTo>
                <a:cubicBezTo>
                  <a:pt x="294503" y="0"/>
                  <a:pt x="285800" y="24543"/>
                  <a:pt x="293914" y="32657"/>
                </a:cubicBezTo>
                <a:cubicBezTo>
                  <a:pt x="302028" y="40771"/>
                  <a:pt x="315185" y="42120"/>
                  <a:pt x="326571" y="43543"/>
                </a:cubicBezTo>
                <a:cubicBezTo>
                  <a:pt x="373516" y="49411"/>
                  <a:pt x="420914" y="50800"/>
                  <a:pt x="468085" y="54429"/>
                </a:cubicBezTo>
                <a:cubicBezTo>
                  <a:pt x="460828" y="65315"/>
                  <a:pt x="447759" y="74083"/>
                  <a:pt x="446314" y="87086"/>
                </a:cubicBezTo>
                <a:cubicBezTo>
                  <a:pt x="443877" y="109023"/>
                  <a:pt x="449450" y="131734"/>
                  <a:pt x="457200" y="152400"/>
                </a:cubicBezTo>
                <a:cubicBezTo>
                  <a:pt x="460804" y="162010"/>
                  <a:pt x="470957" y="167761"/>
                  <a:pt x="478971" y="174172"/>
                </a:cubicBezTo>
                <a:cubicBezTo>
                  <a:pt x="509115" y="198288"/>
                  <a:pt x="509794" y="195332"/>
                  <a:pt x="544285" y="206829"/>
                </a:cubicBezTo>
                <a:cubicBezTo>
                  <a:pt x="551542" y="214086"/>
                  <a:pt x="560777" y="219799"/>
                  <a:pt x="566057" y="228600"/>
                </a:cubicBezTo>
                <a:cubicBezTo>
                  <a:pt x="571961" y="238439"/>
                  <a:pt x="568828" y="253143"/>
                  <a:pt x="576942" y="261257"/>
                </a:cubicBezTo>
                <a:cubicBezTo>
                  <a:pt x="585056" y="269371"/>
                  <a:pt x="598281" y="270257"/>
                  <a:pt x="609600" y="272143"/>
                </a:cubicBezTo>
                <a:cubicBezTo>
                  <a:pt x="642011" y="277545"/>
                  <a:pt x="674914" y="279400"/>
                  <a:pt x="707571" y="283029"/>
                </a:cubicBezTo>
                <a:cubicBezTo>
                  <a:pt x="732970" y="384629"/>
                  <a:pt x="700313" y="362858"/>
                  <a:pt x="772885" y="381000"/>
                </a:cubicBezTo>
                <a:lnTo>
                  <a:pt x="794657" y="446315"/>
                </a:lnTo>
                <a:cubicBezTo>
                  <a:pt x="802106" y="468663"/>
                  <a:pt x="803404" y="488788"/>
                  <a:pt x="827314" y="500743"/>
                </a:cubicBezTo>
                <a:cubicBezTo>
                  <a:pt x="982765" y="578468"/>
                  <a:pt x="829223" y="480246"/>
                  <a:pt x="925285" y="544286"/>
                </a:cubicBezTo>
                <a:cubicBezTo>
                  <a:pt x="914399" y="547915"/>
                  <a:pt x="901588" y="548004"/>
                  <a:pt x="892628" y="555172"/>
                </a:cubicBezTo>
                <a:cubicBezTo>
                  <a:pt x="837479" y="599291"/>
                  <a:pt x="874980" y="739010"/>
                  <a:pt x="881742" y="762000"/>
                </a:cubicBezTo>
                <a:cubicBezTo>
                  <a:pt x="885963" y="776353"/>
                  <a:pt x="910771" y="769257"/>
                  <a:pt x="925285" y="772886"/>
                </a:cubicBezTo>
                <a:cubicBezTo>
                  <a:pt x="928914" y="787400"/>
                  <a:pt x="926825" y="804746"/>
                  <a:pt x="936171" y="816429"/>
                </a:cubicBezTo>
                <a:cubicBezTo>
                  <a:pt x="943339" y="825389"/>
                  <a:pt x="962159" y="817978"/>
                  <a:pt x="968828" y="827315"/>
                </a:cubicBezTo>
                <a:cubicBezTo>
                  <a:pt x="982167" y="845989"/>
                  <a:pt x="990600" y="892629"/>
                  <a:pt x="990600" y="892629"/>
                </a:cubicBezTo>
                <a:cubicBezTo>
                  <a:pt x="986971" y="910772"/>
                  <a:pt x="989977" y="931662"/>
                  <a:pt x="979714" y="947057"/>
                </a:cubicBezTo>
                <a:cubicBezTo>
                  <a:pt x="973349" y="956604"/>
                  <a:pt x="958258" y="955454"/>
                  <a:pt x="947057" y="957943"/>
                </a:cubicBezTo>
                <a:cubicBezTo>
                  <a:pt x="925511" y="962731"/>
                  <a:pt x="903514" y="965200"/>
                  <a:pt x="881742" y="968829"/>
                </a:cubicBezTo>
                <a:cubicBezTo>
                  <a:pt x="878114" y="994229"/>
                  <a:pt x="882331" y="1022080"/>
                  <a:pt x="870857" y="1045029"/>
                </a:cubicBezTo>
                <a:cubicBezTo>
                  <a:pt x="865726" y="1055292"/>
                  <a:pt x="843332" y="1045652"/>
                  <a:pt x="838200" y="1055915"/>
                </a:cubicBezTo>
                <a:cubicBezTo>
                  <a:pt x="785992" y="1160331"/>
                  <a:pt x="885484" y="1122421"/>
                  <a:pt x="762000" y="1143000"/>
                </a:cubicBezTo>
                <a:lnTo>
                  <a:pt x="783771" y="1208315"/>
                </a:lnTo>
                <a:lnTo>
                  <a:pt x="794657" y="1240972"/>
                </a:lnTo>
                <a:cubicBezTo>
                  <a:pt x="741923" y="1293703"/>
                  <a:pt x="758053" y="1288542"/>
                  <a:pt x="620485" y="1251857"/>
                </a:cubicBezTo>
                <a:cubicBezTo>
                  <a:pt x="609398" y="1248900"/>
                  <a:pt x="612752" y="1230233"/>
                  <a:pt x="609600" y="1219200"/>
                </a:cubicBezTo>
                <a:cubicBezTo>
                  <a:pt x="605100" y="1203451"/>
                  <a:pt x="585111" y="1113066"/>
                  <a:pt x="576942" y="1110343"/>
                </a:cubicBezTo>
                <a:lnTo>
                  <a:pt x="511628" y="1088572"/>
                </a:lnTo>
                <a:cubicBezTo>
                  <a:pt x="507999" y="1099458"/>
                  <a:pt x="507910" y="1112269"/>
                  <a:pt x="500742" y="1121229"/>
                </a:cubicBezTo>
                <a:cubicBezTo>
                  <a:pt x="485395" y="1140412"/>
                  <a:pt x="456940" y="1146715"/>
                  <a:pt x="435428" y="1153886"/>
                </a:cubicBezTo>
                <a:cubicBezTo>
                  <a:pt x="405845" y="1147969"/>
                  <a:pt x="374719" y="1152210"/>
                  <a:pt x="359228" y="1121229"/>
                </a:cubicBezTo>
                <a:cubicBezTo>
                  <a:pt x="352537" y="1107848"/>
                  <a:pt x="357688" y="1089369"/>
                  <a:pt x="348342" y="1077686"/>
                </a:cubicBezTo>
                <a:cubicBezTo>
                  <a:pt x="341174" y="1068726"/>
                  <a:pt x="325948" y="1071932"/>
                  <a:pt x="315685" y="1066800"/>
                </a:cubicBezTo>
                <a:cubicBezTo>
                  <a:pt x="303983" y="1060949"/>
                  <a:pt x="294730" y="1050880"/>
                  <a:pt x="283028" y="1045029"/>
                </a:cubicBezTo>
                <a:cubicBezTo>
                  <a:pt x="272765" y="1039897"/>
                  <a:pt x="260634" y="1039275"/>
                  <a:pt x="250371" y="1034143"/>
                </a:cubicBezTo>
                <a:cubicBezTo>
                  <a:pt x="205696" y="1011805"/>
                  <a:pt x="229694" y="1017601"/>
                  <a:pt x="195942" y="990600"/>
                </a:cubicBezTo>
                <a:cubicBezTo>
                  <a:pt x="185726" y="982427"/>
                  <a:pt x="174171" y="976086"/>
                  <a:pt x="163285" y="968829"/>
                </a:cubicBezTo>
                <a:cubicBezTo>
                  <a:pt x="166914" y="950686"/>
                  <a:pt x="164991" y="930464"/>
                  <a:pt x="174171" y="914400"/>
                </a:cubicBezTo>
                <a:cubicBezTo>
                  <a:pt x="184101" y="897023"/>
                  <a:pt x="222723" y="887330"/>
                  <a:pt x="239485" y="881743"/>
                </a:cubicBezTo>
                <a:cubicBezTo>
                  <a:pt x="246742" y="874486"/>
                  <a:pt x="259570" y="870096"/>
                  <a:pt x="261257" y="859972"/>
                </a:cubicBezTo>
                <a:cubicBezTo>
                  <a:pt x="266989" y="825580"/>
                  <a:pt x="247842" y="813900"/>
                  <a:pt x="228600" y="794657"/>
                </a:cubicBezTo>
                <a:cubicBezTo>
                  <a:pt x="223334" y="763063"/>
                  <a:pt x="229923" y="724563"/>
                  <a:pt x="195942" y="707572"/>
                </a:cubicBezTo>
                <a:cubicBezTo>
                  <a:pt x="182561" y="700881"/>
                  <a:pt x="166914" y="700315"/>
                  <a:pt x="152400" y="696686"/>
                </a:cubicBezTo>
                <a:lnTo>
                  <a:pt x="108857" y="566057"/>
                </a:lnTo>
                <a:cubicBezTo>
                  <a:pt x="105229" y="555171"/>
                  <a:pt x="104336" y="542947"/>
                  <a:pt x="97971" y="533400"/>
                </a:cubicBezTo>
                <a:cubicBezTo>
                  <a:pt x="90714" y="522514"/>
                  <a:pt x="82051" y="512445"/>
                  <a:pt x="76200" y="500743"/>
                </a:cubicBezTo>
                <a:cubicBezTo>
                  <a:pt x="47939" y="444221"/>
                  <a:pt x="86066" y="488837"/>
                  <a:pt x="43542" y="446315"/>
                </a:cubicBezTo>
                <a:cubicBezTo>
                  <a:pt x="39914" y="435429"/>
                  <a:pt x="35809" y="424690"/>
                  <a:pt x="32657" y="413657"/>
                </a:cubicBezTo>
                <a:cubicBezTo>
                  <a:pt x="28547" y="399272"/>
                  <a:pt x="26070" y="384445"/>
                  <a:pt x="21771" y="370115"/>
                </a:cubicBezTo>
                <a:cubicBezTo>
                  <a:pt x="15177" y="348134"/>
                  <a:pt x="0" y="304800"/>
                  <a:pt x="0" y="304800"/>
                </a:cubicBezTo>
                <a:lnTo>
                  <a:pt x="21771" y="239486"/>
                </a:lnTo>
                <a:cubicBezTo>
                  <a:pt x="25400" y="228600"/>
                  <a:pt x="44132" y="206829"/>
                  <a:pt x="32657" y="206829"/>
                </a:cubicBezTo>
                <a:lnTo>
                  <a:pt x="21771" y="206829"/>
                </a:lnTo>
              </a:path>
            </a:pathLst>
          </a:custGeom>
          <a:solidFill>
            <a:srgbClr val="33CC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27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2720896" y="2645228"/>
            <a:ext cx="745892" cy="1558018"/>
          </a:xfrm>
          <a:custGeom>
            <a:avLst/>
            <a:gdLst>
              <a:gd name="connsiteX0" fmla="*/ 109390 w 745892"/>
              <a:gd name="connsiteY0" fmla="*/ 402772 h 1558018"/>
              <a:gd name="connsiteX1" fmla="*/ 109390 w 745892"/>
              <a:gd name="connsiteY1" fmla="*/ 293915 h 1558018"/>
              <a:gd name="connsiteX2" fmla="*/ 142047 w 745892"/>
              <a:gd name="connsiteY2" fmla="*/ 283029 h 1558018"/>
              <a:gd name="connsiteX3" fmla="*/ 163818 w 745892"/>
              <a:gd name="connsiteY3" fmla="*/ 250372 h 1558018"/>
              <a:gd name="connsiteX4" fmla="*/ 174704 w 745892"/>
              <a:gd name="connsiteY4" fmla="*/ 206829 h 1558018"/>
              <a:gd name="connsiteX5" fmla="*/ 207361 w 745892"/>
              <a:gd name="connsiteY5" fmla="*/ 195943 h 1558018"/>
              <a:gd name="connsiteX6" fmla="*/ 316218 w 745892"/>
              <a:gd name="connsiteY6" fmla="*/ 185058 h 1558018"/>
              <a:gd name="connsiteX7" fmla="*/ 359761 w 745892"/>
              <a:gd name="connsiteY7" fmla="*/ 130629 h 1558018"/>
              <a:gd name="connsiteX8" fmla="*/ 370647 w 745892"/>
              <a:gd name="connsiteY8" fmla="*/ 97972 h 1558018"/>
              <a:gd name="connsiteX9" fmla="*/ 457733 w 745892"/>
              <a:gd name="connsiteY9" fmla="*/ 87086 h 1558018"/>
              <a:gd name="connsiteX10" fmla="*/ 512161 w 745892"/>
              <a:gd name="connsiteY10" fmla="*/ 10886 h 1558018"/>
              <a:gd name="connsiteX11" fmla="*/ 566590 w 745892"/>
              <a:gd name="connsiteY11" fmla="*/ 65315 h 1558018"/>
              <a:gd name="connsiteX12" fmla="*/ 599247 w 745892"/>
              <a:gd name="connsiteY12" fmla="*/ 87086 h 1558018"/>
              <a:gd name="connsiteX13" fmla="*/ 621018 w 745892"/>
              <a:gd name="connsiteY13" fmla="*/ 108858 h 1558018"/>
              <a:gd name="connsiteX14" fmla="*/ 610133 w 745892"/>
              <a:gd name="connsiteY14" fmla="*/ 152401 h 1558018"/>
              <a:gd name="connsiteX15" fmla="*/ 577475 w 745892"/>
              <a:gd name="connsiteY15" fmla="*/ 163286 h 1558018"/>
              <a:gd name="connsiteX16" fmla="*/ 544818 w 745892"/>
              <a:gd name="connsiteY16" fmla="*/ 185058 h 1558018"/>
              <a:gd name="connsiteX17" fmla="*/ 533933 w 745892"/>
              <a:gd name="connsiteY17" fmla="*/ 239486 h 1558018"/>
              <a:gd name="connsiteX18" fmla="*/ 501275 w 745892"/>
              <a:gd name="connsiteY18" fmla="*/ 250372 h 1558018"/>
              <a:gd name="connsiteX19" fmla="*/ 490390 w 745892"/>
              <a:gd name="connsiteY19" fmla="*/ 283029 h 1558018"/>
              <a:gd name="connsiteX20" fmla="*/ 501275 w 745892"/>
              <a:gd name="connsiteY20" fmla="*/ 315686 h 1558018"/>
              <a:gd name="connsiteX21" fmla="*/ 512161 w 745892"/>
              <a:gd name="connsiteY21" fmla="*/ 359229 h 1558018"/>
              <a:gd name="connsiteX22" fmla="*/ 588361 w 745892"/>
              <a:gd name="connsiteY22" fmla="*/ 370115 h 1558018"/>
              <a:gd name="connsiteX23" fmla="*/ 599247 w 745892"/>
              <a:gd name="connsiteY23" fmla="*/ 424543 h 1558018"/>
              <a:gd name="connsiteX24" fmla="*/ 631904 w 745892"/>
              <a:gd name="connsiteY24" fmla="*/ 413658 h 1558018"/>
              <a:gd name="connsiteX25" fmla="*/ 642790 w 745892"/>
              <a:gd name="connsiteY25" fmla="*/ 468086 h 1558018"/>
              <a:gd name="connsiteX26" fmla="*/ 708104 w 745892"/>
              <a:gd name="connsiteY26" fmla="*/ 489858 h 1558018"/>
              <a:gd name="connsiteX27" fmla="*/ 718990 w 745892"/>
              <a:gd name="connsiteY27" fmla="*/ 576943 h 1558018"/>
              <a:gd name="connsiteX28" fmla="*/ 686333 w 745892"/>
              <a:gd name="connsiteY28" fmla="*/ 598715 h 1558018"/>
              <a:gd name="connsiteX29" fmla="*/ 697218 w 745892"/>
              <a:gd name="connsiteY29" fmla="*/ 783772 h 1558018"/>
              <a:gd name="connsiteX30" fmla="*/ 718990 w 745892"/>
              <a:gd name="connsiteY30" fmla="*/ 805543 h 1558018"/>
              <a:gd name="connsiteX31" fmla="*/ 697218 w 745892"/>
              <a:gd name="connsiteY31" fmla="*/ 936172 h 1558018"/>
              <a:gd name="connsiteX32" fmla="*/ 675447 w 745892"/>
              <a:gd name="connsiteY32" fmla="*/ 968829 h 1558018"/>
              <a:gd name="connsiteX33" fmla="*/ 653675 w 745892"/>
              <a:gd name="connsiteY33" fmla="*/ 1045029 h 1558018"/>
              <a:gd name="connsiteX34" fmla="*/ 631904 w 745892"/>
              <a:gd name="connsiteY34" fmla="*/ 1121229 h 1558018"/>
              <a:gd name="connsiteX35" fmla="*/ 599247 w 745892"/>
              <a:gd name="connsiteY35" fmla="*/ 1110343 h 1558018"/>
              <a:gd name="connsiteX36" fmla="*/ 555704 w 745892"/>
              <a:gd name="connsiteY36" fmla="*/ 1066801 h 1558018"/>
              <a:gd name="connsiteX37" fmla="*/ 523047 w 745892"/>
              <a:gd name="connsiteY37" fmla="*/ 1088572 h 1558018"/>
              <a:gd name="connsiteX38" fmla="*/ 414190 w 745892"/>
              <a:gd name="connsiteY38" fmla="*/ 1132115 h 1558018"/>
              <a:gd name="connsiteX39" fmla="*/ 425075 w 745892"/>
              <a:gd name="connsiteY39" fmla="*/ 1197429 h 1558018"/>
              <a:gd name="connsiteX40" fmla="*/ 479504 w 745892"/>
              <a:gd name="connsiteY40" fmla="*/ 1208315 h 1558018"/>
              <a:gd name="connsiteX41" fmla="*/ 392418 w 745892"/>
              <a:gd name="connsiteY41" fmla="*/ 1284515 h 1558018"/>
              <a:gd name="connsiteX42" fmla="*/ 435961 w 745892"/>
              <a:gd name="connsiteY42" fmla="*/ 1393372 h 1558018"/>
              <a:gd name="connsiteX43" fmla="*/ 348875 w 745892"/>
              <a:gd name="connsiteY43" fmla="*/ 1404258 h 1558018"/>
              <a:gd name="connsiteX44" fmla="*/ 261790 w 745892"/>
              <a:gd name="connsiteY44" fmla="*/ 1469572 h 1558018"/>
              <a:gd name="connsiteX45" fmla="*/ 250904 w 745892"/>
              <a:gd name="connsiteY45" fmla="*/ 1513115 h 1558018"/>
              <a:gd name="connsiteX46" fmla="*/ 229133 w 745892"/>
              <a:gd name="connsiteY46" fmla="*/ 1545772 h 1558018"/>
              <a:gd name="connsiteX47" fmla="*/ 163818 w 745892"/>
              <a:gd name="connsiteY47" fmla="*/ 1502229 h 1558018"/>
              <a:gd name="connsiteX48" fmla="*/ 98504 w 745892"/>
              <a:gd name="connsiteY48" fmla="*/ 1469572 h 1558018"/>
              <a:gd name="connsiteX49" fmla="*/ 33190 w 745892"/>
              <a:gd name="connsiteY49" fmla="*/ 1436915 h 1558018"/>
              <a:gd name="connsiteX50" fmla="*/ 131161 w 745892"/>
              <a:gd name="connsiteY50" fmla="*/ 1393372 h 1558018"/>
              <a:gd name="connsiteX51" fmla="*/ 109390 w 745892"/>
              <a:gd name="connsiteY51" fmla="*/ 1240972 h 1558018"/>
              <a:gd name="connsiteX52" fmla="*/ 87618 w 745892"/>
              <a:gd name="connsiteY52" fmla="*/ 1219201 h 1558018"/>
              <a:gd name="connsiteX53" fmla="*/ 98504 w 745892"/>
              <a:gd name="connsiteY53" fmla="*/ 1055915 h 1558018"/>
              <a:gd name="connsiteX54" fmla="*/ 87618 w 745892"/>
              <a:gd name="connsiteY54" fmla="*/ 1012372 h 1558018"/>
              <a:gd name="connsiteX55" fmla="*/ 54961 w 745892"/>
              <a:gd name="connsiteY55" fmla="*/ 990601 h 1558018"/>
              <a:gd name="connsiteX56" fmla="*/ 76733 w 745892"/>
              <a:gd name="connsiteY56" fmla="*/ 968829 h 1558018"/>
              <a:gd name="connsiteX57" fmla="*/ 98504 w 745892"/>
              <a:gd name="connsiteY57" fmla="*/ 881743 h 1558018"/>
              <a:gd name="connsiteX58" fmla="*/ 142047 w 745892"/>
              <a:gd name="connsiteY58" fmla="*/ 827315 h 1558018"/>
              <a:gd name="connsiteX59" fmla="*/ 174704 w 745892"/>
              <a:gd name="connsiteY59" fmla="*/ 816429 h 1558018"/>
              <a:gd name="connsiteX60" fmla="*/ 196475 w 745892"/>
              <a:gd name="connsiteY60" fmla="*/ 783772 h 1558018"/>
              <a:gd name="connsiteX61" fmla="*/ 163818 w 745892"/>
              <a:gd name="connsiteY61" fmla="*/ 762001 h 1558018"/>
              <a:gd name="connsiteX62" fmla="*/ 152933 w 745892"/>
              <a:gd name="connsiteY62" fmla="*/ 729343 h 1558018"/>
              <a:gd name="connsiteX63" fmla="*/ 98504 w 745892"/>
              <a:gd name="connsiteY63" fmla="*/ 696686 h 1558018"/>
              <a:gd name="connsiteX64" fmla="*/ 109390 w 745892"/>
              <a:gd name="connsiteY64" fmla="*/ 533401 h 1558018"/>
              <a:gd name="connsiteX65" fmla="*/ 174704 w 745892"/>
              <a:gd name="connsiteY65" fmla="*/ 511629 h 1558018"/>
              <a:gd name="connsiteX66" fmla="*/ 131161 w 745892"/>
              <a:gd name="connsiteY66" fmla="*/ 424543 h 1558018"/>
              <a:gd name="connsiteX67" fmla="*/ 98504 w 745892"/>
              <a:gd name="connsiteY67" fmla="*/ 413658 h 1558018"/>
              <a:gd name="connsiteX68" fmla="*/ 65847 w 745892"/>
              <a:gd name="connsiteY68" fmla="*/ 359229 h 1558018"/>
              <a:gd name="connsiteX69" fmla="*/ 87618 w 745892"/>
              <a:gd name="connsiteY69" fmla="*/ 326572 h 1558018"/>
              <a:gd name="connsiteX70" fmla="*/ 76733 w 745892"/>
              <a:gd name="connsiteY70" fmla="*/ 359229 h 1558018"/>
              <a:gd name="connsiteX71" fmla="*/ 87618 w 745892"/>
              <a:gd name="connsiteY71" fmla="*/ 304801 h 1558018"/>
              <a:gd name="connsiteX72" fmla="*/ 152933 w 745892"/>
              <a:gd name="connsiteY72" fmla="*/ 283029 h 1558018"/>
              <a:gd name="connsiteX73" fmla="*/ 207361 w 745892"/>
              <a:gd name="connsiteY73" fmla="*/ 206829 h 1558018"/>
              <a:gd name="connsiteX74" fmla="*/ 250904 w 745892"/>
              <a:gd name="connsiteY74" fmla="*/ 163286 h 1558018"/>
              <a:gd name="connsiteX75" fmla="*/ 283561 w 745892"/>
              <a:gd name="connsiteY75" fmla="*/ 185058 h 155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45892" h="1558018">
                <a:moveTo>
                  <a:pt x="109390" y="402772"/>
                </a:moveTo>
                <a:cubicBezTo>
                  <a:pt x="105132" y="377222"/>
                  <a:pt x="86991" y="321914"/>
                  <a:pt x="109390" y="293915"/>
                </a:cubicBezTo>
                <a:cubicBezTo>
                  <a:pt x="116558" y="284955"/>
                  <a:pt x="131161" y="286658"/>
                  <a:pt x="142047" y="283029"/>
                </a:cubicBezTo>
                <a:cubicBezTo>
                  <a:pt x="149304" y="272143"/>
                  <a:pt x="158664" y="262397"/>
                  <a:pt x="163818" y="250372"/>
                </a:cubicBezTo>
                <a:cubicBezTo>
                  <a:pt x="169711" y="236621"/>
                  <a:pt x="165358" y="218512"/>
                  <a:pt x="174704" y="206829"/>
                </a:cubicBezTo>
                <a:cubicBezTo>
                  <a:pt x="181872" y="197869"/>
                  <a:pt x="196020" y="197688"/>
                  <a:pt x="207361" y="195943"/>
                </a:cubicBezTo>
                <a:cubicBezTo>
                  <a:pt x="243404" y="190398"/>
                  <a:pt x="279932" y="188686"/>
                  <a:pt x="316218" y="185058"/>
                </a:cubicBezTo>
                <a:cubicBezTo>
                  <a:pt x="336469" y="164807"/>
                  <a:pt x="346028" y="158094"/>
                  <a:pt x="359761" y="130629"/>
                </a:cubicBezTo>
                <a:cubicBezTo>
                  <a:pt x="364893" y="120366"/>
                  <a:pt x="360161" y="102632"/>
                  <a:pt x="370647" y="97972"/>
                </a:cubicBezTo>
                <a:cubicBezTo>
                  <a:pt x="397380" y="86091"/>
                  <a:pt x="428704" y="90715"/>
                  <a:pt x="457733" y="87086"/>
                </a:cubicBezTo>
                <a:cubicBezTo>
                  <a:pt x="483133" y="10886"/>
                  <a:pt x="457733" y="29029"/>
                  <a:pt x="512161" y="10886"/>
                </a:cubicBezTo>
                <a:cubicBezTo>
                  <a:pt x="599247" y="32658"/>
                  <a:pt x="523047" y="0"/>
                  <a:pt x="566590" y="65315"/>
                </a:cubicBezTo>
                <a:cubicBezTo>
                  <a:pt x="573847" y="76201"/>
                  <a:pt x="589031" y="78913"/>
                  <a:pt x="599247" y="87086"/>
                </a:cubicBezTo>
                <a:cubicBezTo>
                  <a:pt x="607261" y="93497"/>
                  <a:pt x="613761" y="101601"/>
                  <a:pt x="621018" y="108858"/>
                </a:cubicBezTo>
                <a:cubicBezTo>
                  <a:pt x="617390" y="123372"/>
                  <a:pt x="619479" y="140719"/>
                  <a:pt x="610133" y="152401"/>
                </a:cubicBezTo>
                <a:cubicBezTo>
                  <a:pt x="602965" y="161361"/>
                  <a:pt x="587738" y="158154"/>
                  <a:pt x="577475" y="163286"/>
                </a:cubicBezTo>
                <a:cubicBezTo>
                  <a:pt x="565773" y="169137"/>
                  <a:pt x="555704" y="177801"/>
                  <a:pt x="544818" y="185058"/>
                </a:cubicBezTo>
                <a:cubicBezTo>
                  <a:pt x="541190" y="203201"/>
                  <a:pt x="544196" y="224092"/>
                  <a:pt x="533933" y="239486"/>
                </a:cubicBezTo>
                <a:cubicBezTo>
                  <a:pt x="527568" y="249034"/>
                  <a:pt x="509389" y="242258"/>
                  <a:pt x="501275" y="250372"/>
                </a:cubicBezTo>
                <a:cubicBezTo>
                  <a:pt x="493161" y="258486"/>
                  <a:pt x="494018" y="272143"/>
                  <a:pt x="490390" y="283029"/>
                </a:cubicBezTo>
                <a:cubicBezTo>
                  <a:pt x="494018" y="293915"/>
                  <a:pt x="498123" y="304653"/>
                  <a:pt x="501275" y="315686"/>
                </a:cubicBezTo>
                <a:cubicBezTo>
                  <a:pt x="505385" y="330071"/>
                  <a:pt x="499474" y="351300"/>
                  <a:pt x="512161" y="359229"/>
                </a:cubicBezTo>
                <a:cubicBezTo>
                  <a:pt x="533919" y="372828"/>
                  <a:pt x="562961" y="366486"/>
                  <a:pt x="588361" y="370115"/>
                </a:cubicBezTo>
                <a:cubicBezTo>
                  <a:pt x="591990" y="388258"/>
                  <a:pt x="586164" y="411460"/>
                  <a:pt x="599247" y="424543"/>
                </a:cubicBezTo>
                <a:cubicBezTo>
                  <a:pt x="607361" y="432657"/>
                  <a:pt x="623790" y="405544"/>
                  <a:pt x="631904" y="413658"/>
                </a:cubicBezTo>
                <a:cubicBezTo>
                  <a:pt x="644987" y="426741"/>
                  <a:pt x="629707" y="455003"/>
                  <a:pt x="642790" y="468086"/>
                </a:cubicBezTo>
                <a:cubicBezTo>
                  <a:pt x="659017" y="484313"/>
                  <a:pt x="708104" y="489858"/>
                  <a:pt x="708104" y="489858"/>
                </a:cubicBezTo>
                <a:cubicBezTo>
                  <a:pt x="730626" y="523642"/>
                  <a:pt x="745892" y="529864"/>
                  <a:pt x="718990" y="576943"/>
                </a:cubicBezTo>
                <a:cubicBezTo>
                  <a:pt x="712499" y="588302"/>
                  <a:pt x="697219" y="591458"/>
                  <a:pt x="686333" y="598715"/>
                </a:cubicBezTo>
                <a:cubicBezTo>
                  <a:pt x="689961" y="660401"/>
                  <a:pt x="687581" y="722736"/>
                  <a:pt x="697218" y="783772"/>
                </a:cubicBezTo>
                <a:cubicBezTo>
                  <a:pt x="698819" y="793910"/>
                  <a:pt x="718061" y="795322"/>
                  <a:pt x="718990" y="805543"/>
                </a:cubicBezTo>
                <a:cubicBezTo>
                  <a:pt x="720848" y="825975"/>
                  <a:pt x="713602" y="903403"/>
                  <a:pt x="697218" y="936172"/>
                </a:cubicBezTo>
                <a:cubicBezTo>
                  <a:pt x="691367" y="947874"/>
                  <a:pt x="681298" y="957127"/>
                  <a:pt x="675447" y="968829"/>
                </a:cubicBezTo>
                <a:cubicBezTo>
                  <a:pt x="666747" y="986230"/>
                  <a:pt x="658326" y="1028752"/>
                  <a:pt x="653675" y="1045029"/>
                </a:cubicBezTo>
                <a:cubicBezTo>
                  <a:pt x="622442" y="1154347"/>
                  <a:pt x="665936" y="985105"/>
                  <a:pt x="631904" y="1121229"/>
                </a:cubicBezTo>
                <a:cubicBezTo>
                  <a:pt x="621018" y="1117600"/>
                  <a:pt x="607361" y="1118457"/>
                  <a:pt x="599247" y="1110343"/>
                </a:cubicBezTo>
                <a:cubicBezTo>
                  <a:pt x="541192" y="1052288"/>
                  <a:pt x="642787" y="1095827"/>
                  <a:pt x="555704" y="1066801"/>
                </a:cubicBezTo>
                <a:cubicBezTo>
                  <a:pt x="544818" y="1074058"/>
                  <a:pt x="535839" y="1085831"/>
                  <a:pt x="523047" y="1088572"/>
                </a:cubicBezTo>
                <a:cubicBezTo>
                  <a:pt x="396911" y="1115601"/>
                  <a:pt x="389188" y="1057112"/>
                  <a:pt x="414190" y="1132115"/>
                </a:cubicBezTo>
                <a:cubicBezTo>
                  <a:pt x="417818" y="1153886"/>
                  <a:pt x="410711" y="1180671"/>
                  <a:pt x="425075" y="1197429"/>
                </a:cubicBezTo>
                <a:cubicBezTo>
                  <a:pt x="437116" y="1211477"/>
                  <a:pt x="470324" y="1192251"/>
                  <a:pt x="479504" y="1208315"/>
                </a:cubicBezTo>
                <a:cubicBezTo>
                  <a:pt x="526240" y="1290103"/>
                  <a:pt x="418579" y="1280778"/>
                  <a:pt x="392418" y="1284515"/>
                </a:cubicBezTo>
                <a:cubicBezTo>
                  <a:pt x="435262" y="1293084"/>
                  <a:pt x="526683" y="1292571"/>
                  <a:pt x="435961" y="1393372"/>
                </a:cubicBezTo>
                <a:cubicBezTo>
                  <a:pt x="416391" y="1415117"/>
                  <a:pt x="377904" y="1400629"/>
                  <a:pt x="348875" y="1404258"/>
                </a:cubicBezTo>
                <a:cubicBezTo>
                  <a:pt x="325448" y="1521400"/>
                  <a:pt x="366721" y="1403990"/>
                  <a:pt x="261790" y="1469572"/>
                </a:cubicBezTo>
                <a:cubicBezTo>
                  <a:pt x="249103" y="1477501"/>
                  <a:pt x="256797" y="1499364"/>
                  <a:pt x="250904" y="1513115"/>
                </a:cubicBezTo>
                <a:cubicBezTo>
                  <a:pt x="245750" y="1525140"/>
                  <a:pt x="236390" y="1534886"/>
                  <a:pt x="229133" y="1545772"/>
                </a:cubicBezTo>
                <a:cubicBezTo>
                  <a:pt x="118473" y="1523640"/>
                  <a:pt x="208450" y="1558018"/>
                  <a:pt x="163818" y="1502229"/>
                </a:cubicBezTo>
                <a:cubicBezTo>
                  <a:pt x="143021" y="1476233"/>
                  <a:pt x="124797" y="1482718"/>
                  <a:pt x="98504" y="1469572"/>
                </a:cubicBezTo>
                <a:cubicBezTo>
                  <a:pt x="14095" y="1427368"/>
                  <a:pt x="115274" y="1464277"/>
                  <a:pt x="33190" y="1436915"/>
                </a:cubicBezTo>
                <a:cubicBezTo>
                  <a:pt x="0" y="1337349"/>
                  <a:pt x="45119" y="1508095"/>
                  <a:pt x="131161" y="1393372"/>
                </a:cubicBezTo>
                <a:cubicBezTo>
                  <a:pt x="131682" y="1392677"/>
                  <a:pt x="129385" y="1274297"/>
                  <a:pt x="109390" y="1240972"/>
                </a:cubicBezTo>
                <a:cubicBezTo>
                  <a:pt x="104110" y="1232171"/>
                  <a:pt x="94875" y="1226458"/>
                  <a:pt x="87618" y="1219201"/>
                </a:cubicBezTo>
                <a:cubicBezTo>
                  <a:pt x="91247" y="1164772"/>
                  <a:pt x="98504" y="1110464"/>
                  <a:pt x="98504" y="1055915"/>
                </a:cubicBezTo>
                <a:cubicBezTo>
                  <a:pt x="98504" y="1040954"/>
                  <a:pt x="95917" y="1024820"/>
                  <a:pt x="87618" y="1012372"/>
                </a:cubicBezTo>
                <a:cubicBezTo>
                  <a:pt x="80361" y="1001486"/>
                  <a:pt x="65847" y="997858"/>
                  <a:pt x="54961" y="990601"/>
                </a:cubicBezTo>
                <a:cubicBezTo>
                  <a:pt x="62218" y="983344"/>
                  <a:pt x="71453" y="977630"/>
                  <a:pt x="76733" y="968829"/>
                </a:cubicBezTo>
                <a:cubicBezTo>
                  <a:pt x="90160" y="946451"/>
                  <a:pt x="90703" y="902545"/>
                  <a:pt x="98504" y="881743"/>
                </a:cubicBezTo>
                <a:cubicBezTo>
                  <a:pt x="102811" y="870258"/>
                  <a:pt x="129190" y="835029"/>
                  <a:pt x="142047" y="827315"/>
                </a:cubicBezTo>
                <a:cubicBezTo>
                  <a:pt x="151886" y="821411"/>
                  <a:pt x="163818" y="820058"/>
                  <a:pt x="174704" y="816429"/>
                </a:cubicBezTo>
                <a:cubicBezTo>
                  <a:pt x="181961" y="805543"/>
                  <a:pt x="199041" y="796601"/>
                  <a:pt x="196475" y="783772"/>
                </a:cubicBezTo>
                <a:cubicBezTo>
                  <a:pt x="193909" y="770943"/>
                  <a:pt x="171991" y="772217"/>
                  <a:pt x="163818" y="762001"/>
                </a:cubicBezTo>
                <a:cubicBezTo>
                  <a:pt x="156650" y="753041"/>
                  <a:pt x="158837" y="739183"/>
                  <a:pt x="152933" y="729343"/>
                </a:cubicBezTo>
                <a:cubicBezTo>
                  <a:pt x="137991" y="704440"/>
                  <a:pt x="124189" y="705248"/>
                  <a:pt x="98504" y="696686"/>
                </a:cubicBezTo>
                <a:cubicBezTo>
                  <a:pt x="102133" y="642258"/>
                  <a:pt x="88620" y="583841"/>
                  <a:pt x="109390" y="533401"/>
                </a:cubicBezTo>
                <a:cubicBezTo>
                  <a:pt x="118128" y="512180"/>
                  <a:pt x="174704" y="511629"/>
                  <a:pt x="174704" y="511629"/>
                </a:cubicBezTo>
                <a:cubicBezTo>
                  <a:pt x="163848" y="479062"/>
                  <a:pt x="162827" y="443542"/>
                  <a:pt x="131161" y="424543"/>
                </a:cubicBezTo>
                <a:cubicBezTo>
                  <a:pt x="121322" y="418640"/>
                  <a:pt x="109390" y="417286"/>
                  <a:pt x="98504" y="413658"/>
                </a:cubicBezTo>
                <a:cubicBezTo>
                  <a:pt x="84870" y="400023"/>
                  <a:pt x="61810" y="383453"/>
                  <a:pt x="65847" y="359229"/>
                </a:cubicBezTo>
                <a:cubicBezTo>
                  <a:pt x="67998" y="346324"/>
                  <a:pt x="80361" y="337458"/>
                  <a:pt x="87618" y="326572"/>
                </a:cubicBezTo>
                <a:cubicBezTo>
                  <a:pt x="83990" y="337458"/>
                  <a:pt x="76733" y="370703"/>
                  <a:pt x="76733" y="359229"/>
                </a:cubicBezTo>
                <a:cubicBezTo>
                  <a:pt x="76733" y="340727"/>
                  <a:pt x="74535" y="317884"/>
                  <a:pt x="87618" y="304801"/>
                </a:cubicBezTo>
                <a:cubicBezTo>
                  <a:pt x="103846" y="288573"/>
                  <a:pt x="152933" y="283029"/>
                  <a:pt x="152933" y="283029"/>
                </a:cubicBezTo>
                <a:cubicBezTo>
                  <a:pt x="172963" y="162844"/>
                  <a:pt x="137874" y="250259"/>
                  <a:pt x="207361" y="206829"/>
                </a:cubicBezTo>
                <a:cubicBezTo>
                  <a:pt x="224767" y="195950"/>
                  <a:pt x="250904" y="163286"/>
                  <a:pt x="250904" y="163286"/>
                </a:cubicBezTo>
                <a:cubicBezTo>
                  <a:pt x="287003" y="175320"/>
                  <a:pt x="283561" y="162697"/>
                  <a:pt x="283561" y="185058"/>
                </a:cubicBezTo>
              </a:path>
            </a:pathLst>
          </a:custGeom>
          <a:solidFill>
            <a:srgbClr val="FFFF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12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3230914" y="2754086"/>
            <a:ext cx="796800" cy="1321058"/>
          </a:xfrm>
          <a:custGeom>
            <a:avLst/>
            <a:gdLst>
              <a:gd name="connsiteX0" fmla="*/ 415800 w 796800"/>
              <a:gd name="connsiteY0" fmla="*/ 108857 h 1321058"/>
              <a:gd name="connsiteX1" fmla="*/ 394029 w 796800"/>
              <a:gd name="connsiteY1" fmla="*/ 76200 h 1321058"/>
              <a:gd name="connsiteX2" fmla="*/ 404915 w 796800"/>
              <a:gd name="connsiteY2" fmla="*/ 43543 h 1321058"/>
              <a:gd name="connsiteX3" fmla="*/ 394029 w 796800"/>
              <a:gd name="connsiteY3" fmla="*/ 10885 h 1321058"/>
              <a:gd name="connsiteX4" fmla="*/ 361372 w 796800"/>
              <a:gd name="connsiteY4" fmla="*/ 0 h 1321058"/>
              <a:gd name="connsiteX5" fmla="*/ 263400 w 796800"/>
              <a:gd name="connsiteY5" fmla="*/ 10885 h 1321058"/>
              <a:gd name="connsiteX6" fmla="*/ 230743 w 796800"/>
              <a:gd name="connsiteY6" fmla="*/ 21771 h 1321058"/>
              <a:gd name="connsiteX7" fmla="*/ 219857 w 796800"/>
              <a:gd name="connsiteY7" fmla="*/ 76200 h 1321058"/>
              <a:gd name="connsiteX8" fmla="*/ 23915 w 796800"/>
              <a:gd name="connsiteY8" fmla="*/ 87085 h 1321058"/>
              <a:gd name="connsiteX9" fmla="*/ 45686 w 796800"/>
              <a:gd name="connsiteY9" fmla="*/ 108857 h 1321058"/>
              <a:gd name="connsiteX10" fmla="*/ 13029 w 796800"/>
              <a:gd name="connsiteY10" fmla="*/ 174171 h 1321058"/>
              <a:gd name="connsiteX11" fmla="*/ 23915 w 796800"/>
              <a:gd name="connsiteY11" fmla="*/ 239485 h 1321058"/>
              <a:gd name="connsiteX12" fmla="*/ 89229 w 796800"/>
              <a:gd name="connsiteY12" fmla="*/ 250371 h 1321058"/>
              <a:gd name="connsiteX13" fmla="*/ 111000 w 796800"/>
              <a:gd name="connsiteY13" fmla="*/ 272143 h 1321058"/>
              <a:gd name="connsiteX14" fmla="*/ 121886 w 796800"/>
              <a:gd name="connsiteY14" fmla="*/ 304800 h 1321058"/>
              <a:gd name="connsiteX15" fmla="*/ 154543 w 796800"/>
              <a:gd name="connsiteY15" fmla="*/ 315685 h 1321058"/>
              <a:gd name="connsiteX16" fmla="*/ 165429 w 796800"/>
              <a:gd name="connsiteY16" fmla="*/ 424543 h 1321058"/>
              <a:gd name="connsiteX17" fmla="*/ 198086 w 796800"/>
              <a:gd name="connsiteY17" fmla="*/ 413657 h 1321058"/>
              <a:gd name="connsiteX18" fmla="*/ 219857 w 796800"/>
              <a:gd name="connsiteY18" fmla="*/ 522514 h 1321058"/>
              <a:gd name="connsiteX19" fmla="*/ 176315 w 796800"/>
              <a:gd name="connsiteY19" fmla="*/ 533400 h 1321058"/>
              <a:gd name="connsiteX20" fmla="*/ 208972 w 796800"/>
              <a:gd name="connsiteY20" fmla="*/ 555171 h 1321058"/>
              <a:gd name="connsiteX21" fmla="*/ 241629 w 796800"/>
              <a:gd name="connsiteY21" fmla="*/ 653143 h 1321058"/>
              <a:gd name="connsiteX22" fmla="*/ 219857 w 796800"/>
              <a:gd name="connsiteY22" fmla="*/ 838200 h 1321058"/>
              <a:gd name="connsiteX23" fmla="*/ 208972 w 796800"/>
              <a:gd name="connsiteY23" fmla="*/ 881743 h 1321058"/>
              <a:gd name="connsiteX24" fmla="*/ 176315 w 796800"/>
              <a:gd name="connsiteY24" fmla="*/ 892628 h 1321058"/>
              <a:gd name="connsiteX25" fmla="*/ 154543 w 796800"/>
              <a:gd name="connsiteY25" fmla="*/ 914400 h 1321058"/>
              <a:gd name="connsiteX26" fmla="*/ 143657 w 796800"/>
              <a:gd name="connsiteY26" fmla="*/ 1045028 h 1321058"/>
              <a:gd name="connsiteX27" fmla="*/ 67457 w 796800"/>
              <a:gd name="connsiteY27" fmla="*/ 1055914 h 1321058"/>
              <a:gd name="connsiteX28" fmla="*/ 45686 w 796800"/>
              <a:gd name="connsiteY28" fmla="*/ 1132114 h 1321058"/>
              <a:gd name="connsiteX29" fmla="*/ 89229 w 796800"/>
              <a:gd name="connsiteY29" fmla="*/ 1121228 h 1321058"/>
              <a:gd name="connsiteX30" fmla="*/ 143657 w 796800"/>
              <a:gd name="connsiteY30" fmla="*/ 1132114 h 1321058"/>
              <a:gd name="connsiteX31" fmla="*/ 165429 w 796800"/>
              <a:gd name="connsiteY31" fmla="*/ 1208314 h 1321058"/>
              <a:gd name="connsiteX32" fmla="*/ 372257 w 796800"/>
              <a:gd name="connsiteY32" fmla="*/ 1251857 h 1321058"/>
              <a:gd name="connsiteX33" fmla="*/ 383143 w 796800"/>
              <a:gd name="connsiteY33" fmla="*/ 1306285 h 1321058"/>
              <a:gd name="connsiteX34" fmla="*/ 502886 w 796800"/>
              <a:gd name="connsiteY34" fmla="*/ 1295400 h 1321058"/>
              <a:gd name="connsiteX35" fmla="*/ 513772 w 796800"/>
              <a:gd name="connsiteY35" fmla="*/ 1197428 h 1321058"/>
              <a:gd name="connsiteX36" fmla="*/ 579086 w 796800"/>
              <a:gd name="connsiteY36" fmla="*/ 1175657 h 1321058"/>
              <a:gd name="connsiteX37" fmla="*/ 600857 w 796800"/>
              <a:gd name="connsiteY37" fmla="*/ 1208314 h 1321058"/>
              <a:gd name="connsiteX38" fmla="*/ 633515 w 796800"/>
              <a:gd name="connsiteY38" fmla="*/ 1197428 h 1321058"/>
              <a:gd name="connsiteX39" fmla="*/ 677057 w 796800"/>
              <a:gd name="connsiteY39" fmla="*/ 1208314 h 1321058"/>
              <a:gd name="connsiteX40" fmla="*/ 764143 w 796800"/>
              <a:gd name="connsiteY40" fmla="*/ 1197428 h 1321058"/>
              <a:gd name="connsiteX41" fmla="*/ 775029 w 796800"/>
              <a:gd name="connsiteY41" fmla="*/ 1121228 h 1321058"/>
              <a:gd name="connsiteX42" fmla="*/ 796800 w 796800"/>
              <a:gd name="connsiteY42" fmla="*/ 1088571 h 1321058"/>
              <a:gd name="connsiteX43" fmla="*/ 775029 w 796800"/>
              <a:gd name="connsiteY43" fmla="*/ 914400 h 1321058"/>
              <a:gd name="connsiteX44" fmla="*/ 753257 w 796800"/>
              <a:gd name="connsiteY44" fmla="*/ 849085 h 1321058"/>
              <a:gd name="connsiteX45" fmla="*/ 720600 w 796800"/>
              <a:gd name="connsiteY45" fmla="*/ 794657 h 1321058"/>
              <a:gd name="connsiteX46" fmla="*/ 622629 w 796800"/>
              <a:gd name="connsiteY46" fmla="*/ 783771 h 1321058"/>
              <a:gd name="connsiteX47" fmla="*/ 611743 w 796800"/>
              <a:gd name="connsiteY47" fmla="*/ 751114 h 1321058"/>
              <a:gd name="connsiteX48" fmla="*/ 611743 w 796800"/>
              <a:gd name="connsiteY48" fmla="*/ 664028 h 1321058"/>
              <a:gd name="connsiteX49" fmla="*/ 579086 w 796800"/>
              <a:gd name="connsiteY49" fmla="*/ 642257 h 1321058"/>
              <a:gd name="connsiteX50" fmla="*/ 535543 w 796800"/>
              <a:gd name="connsiteY50" fmla="*/ 598714 h 1321058"/>
              <a:gd name="connsiteX51" fmla="*/ 502886 w 796800"/>
              <a:gd name="connsiteY51" fmla="*/ 544285 h 1321058"/>
              <a:gd name="connsiteX52" fmla="*/ 492000 w 796800"/>
              <a:gd name="connsiteY52" fmla="*/ 511628 h 1321058"/>
              <a:gd name="connsiteX53" fmla="*/ 459343 w 796800"/>
              <a:gd name="connsiteY53" fmla="*/ 500743 h 1321058"/>
              <a:gd name="connsiteX54" fmla="*/ 437572 w 796800"/>
              <a:gd name="connsiteY54" fmla="*/ 435428 h 1321058"/>
              <a:gd name="connsiteX55" fmla="*/ 492000 w 796800"/>
              <a:gd name="connsiteY55" fmla="*/ 424543 h 1321058"/>
              <a:gd name="connsiteX56" fmla="*/ 492000 w 796800"/>
              <a:gd name="connsiteY56" fmla="*/ 359228 h 1321058"/>
              <a:gd name="connsiteX57" fmla="*/ 459343 w 796800"/>
              <a:gd name="connsiteY57" fmla="*/ 348343 h 1321058"/>
              <a:gd name="connsiteX58" fmla="*/ 470229 w 796800"/>
              <a:gd name="connsiteY58" fmla="*/ 272143 h 1321058"/>
              <a:gd name="connsiteX59" fmla="*/ 437572 w 796800"/>
              <a:gd name="connsiteY59" fmla="*/ 261257 h 1321058"/>
              <a:gd name="connsiteX60" fmla="*/ 426686 w 796800"/>
              <a:gd name="connsiteY60" fmla="*/ 228600 h 1321058"/>
              <a:gd name="connsiteX61" fmla="*/ 404915 w 796800"/>
              <a:gd name="connsiteY61" fmla="*/ 195943 h 1321058"/>
              <a:gd name="connsiteX62" fmla="*/ 448457 w 796800"/>
              <a:gd name="connsiteY62" fmla="*/ 141514 h 1321058"/>
              <a:gd name="connsiteX63" fmla="*/ 437572 w 796800"/>
              <a:gd name="connsiteY63" fmla="*/ 108857 h 1321058"/>
              <a:gd name="connsiteX64" fmla="*/ 372257 w 796800"/>
              <a:gd name="connsiteY64" fmla="*/ 65314 h 132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96800" h="1321058">
                <a:moveTo>
                  <a:pt x="415800" y="108857"/>
                </a:moveTo>
                <a:cubicBezTo>
                  <a:pt x="345897" y="91381"/>
                  <a:pt x="372930" y="111363"/>
                  <a:pt x="394029" y="76200"/>
                </a:cubicBezTo>
                <a:cubicBezTo>
                  <a:pt x="399933" y="66361"/>
                  <a:pt x="401286" y="54429"/>
                  <a:pt x="404915" y="43543"/>
                </a:cubicBezTo>
                <a:cubicBezTo>
                  <a:pt x="401286" y="32657"/>
                  <a:pt x="402143" y="18999"/>
                  <a:pt x="394029" y="10885"/>
                </a:cubicBezTo>
                <a:cubicBezTo>
                  <a:pt x="385915" y="2771"/>
                  <a:pt x="372846" y="0"/>
                  <a:pt x="361372" y="0"/>
                </a:cubicBezTo>
                <a:cubicBezTo>
                  <a:pt x="328514" y="0"/>
                  <a:pt x="296057" y="7257"/>
                  <a:pt x="263400" y="10885"/>
                </a:cubicBezTo>
                <a:cubicBezTo>
                  <a:pt x="252514" y="14514"/>
                  <a:pt x="237108" y="12224"/>
                  <a:pt x="230743" y="21771"/>
                </a:cubicBezTo>
                <a:cubicBezTo>
                  <a:pt x="220480" y="37166"/>
                  <a:pt x="237500" y="70628"/>
                  <a:pt x="219857" y="76200"/>
                </a:cubicBezTo>
                <a:cubicBezTo>
                  <a:pt x="157479" y="95898"/>
                  <a:pt x="89229" y="83457"/>
                  <a:pt x="23915" y="87085"/>
                </a:cubicBezTo>
                <a:cubicBezTo>
                  <a:pt x="31172" y="94342"/>
                  <a:pt x="43673" y="98793"/>
                  <a:pt x="45686" y="108857"/>
                </a:cubicBezTo>
                <a:cubicBezTo>
                  <a:pt x="49152" y="126190"/>
                  <a:pt x="20083" y="163589"/>
                  <a:pt x="13029" y="174171"/>
                </a:cubicBezTo>
                <a:cubicBezTo>
                  <a:pt x="16658" y="195942"/>
                  <a:pt x="8308" y="223878"/>
                  <a:pt x="23915" y="239485"/>
                </a:cubicBezTo>
                <a:cubicBezTo>
                  <a:pt x="39522" y="255092"/>
                  <a:pt x="68563" y="242621"/>
                  <a:pt x="89229" y="250371"/>
                </a:cubicBezTo>
                <a:cubicBezTo>
                  <a:pt x="98839" y="253975"/>
                  <a:pt x="103743" y="264886"/>
                  <a:pt x="111000" y="272143"/>
                </a:cubicBezTo>
                <a:cubicBezTo>
                  <a:pt x="114629" y="283029"/>
                  <a:pt x="113772" y="296686"/>
                  <a:pt x="121886" y="304800"/>
                </a:cubicBezTo>
                <a:cubicBezTo>
                  <a:pt x="130000" y="312914"/>
                  <a:pt x="150622" y="304901"/>
                  <a:pt x="154543" y="315685"/>
                </a:cubicBezTo>
                <a:cubicBezTo>
                  <a:pt x="167005" y="349956"/>
                  <a:pt x="161800" y="388257"/>
                  <a:pt x="165429" y="424543"/>
                </a:cubicBezTo>
                <a:cubicBezTo>
                  <a:pt x="176315" y="420914"/>
                  <a:pt x="186611" y="413657"/>
                  <a:pt x="198086" y="413657"/>
                </a:cubicBezTo>
                <a:cubicBezTo>
                  <a:pt x="266465" y="413657"/>
                  <a:pt x="261912" y="452423"/>
                  <a:pt x="219857" y="522514"/>
                </a:cubicBezTo>
                <a:cubicBezTo>
                  <a:pt x="212160" y="535343"/>
                  <a:pt x="190829" y="529771"/>
                  <a:pt x="176315" y="533400"/>
                </a:cubicBezTo>
                <a:cubicBezTo>
                  <a:pt x="187201" y="540657"/>
                  <a:pt x="203659" y="543216"/>
                  <a:pt x="208972" y="555171"/>
                </a:cubicBezTo>
                <a:cubicBezTo>
                  <a:pt x="268189" y="688412"/>
                  <a:pt x="182961" y="594475"/>
                  <a:pt x="241629" y="653143"/>
                </a:cubicBezTo>
                <a:cubicBezTo>
                  <a:pt x="224219" y="896883"/>
                  <a:pt x="248135" y="739227"/>
                  <a:pt x="219857" y="838200"/>
                </a:cubicBezTo>
                <a:cubicBezTo>
                  <a:pt x="215747" y="852585"/>
                  <a:pt x="218318" y="870060"/>
                  <a:pt x="208972" y="881743"/>
                </a:cubicBezTo>
                <a:cubicBezTo>
                  <a:pt x="201804" y="890703"/>
                  <a:pt x="187201" y="889000"/>
                  <a:pt x="176315" y="892628"/>
                </a:cubicBezTo>
                <a:cubicBezTo>
                  <a:pt x="169058" y="899885"/>
                  <a:pt x="156694" y="904364"/>
                  <a:pt x="154543" y="914400"/>
                </a:cubicBezTo>
                <a:cubicBezTo>
                  <a:pt x="145388" y="957124"/>
                  <a:pt x="166557" y="1007816"/>
                  <a:pt x="143657" y="1045028"/>
                </a:cubicBezTo>
                <a:cubicBezTo>
                  <a:pt x="130210" y="1066880"/>
                  <a:pt x="92857" y="1052285"/>
                  <a:pt x="67457" y="1055914"/>
                </a:cubicBezTo>
                <a:cubicBezTo>
                  <a:pt x="56188" y="1067183"/>
                  <a:pt x="0" y="1104703"/>
                  <a:pt x="45686" y="1132114"/>
                </a:cubicBezTo>
                <a:cubicBezTo>
                  <a:pt x="58515" y="1139811"/>
                  <a:pt x="74715" y="1124857"/>
                  <a:pt x="89229" y="1121228"/>
                </a:cubicBezTo>
                <a:cubicBezTo>
                  <a:pt x="107372" y="1124857"/>
                  <a:pt x="136143" y="1115207"/>
                  <a:pt x="143657" y="1132114"/>
                </a:cubicBezTo>
                <a:cubicBezTo>
                  <a:pt x="180187" y="1214306"/>
                  <a:pt x="85863" y="1234837"/>
                  <a:pt x="165429" y="1208314"/>
                </a:cubicBezTo>
                <a:cubicBezTo>
                  <a:pt x="245123" y="1213002"/>
                  <a:pt x="341283" y="1169260"/>
                  <a:pt x="372257" y="1251857"/>
                </a:cubicBezTo>
                <a:cubicBezTo>
                  <a:pt x="378754" y="1269181"/>
                  <a:pt x="379514" y="1288142"/>
                  <a:pt x="383143" y="1306285"/>
                </a:cubicBezTo>
                <a:cubicBezTo>
                  <a:pt x="423057" y="1302657"/>
                  <a:pt x="472096" y="1321058"/>
                  <a:pt x="502886" y="1295400"/>
                </a:cubicBezTo>
                <a:cubicBezTo>
                  <a:pt x="528129" y="1274365"/>
                  <a:pt x="496131" y="1225149"/>
                  <a:pt x="513772" y="1197428"/>
                </a:cubicBezTo>
                <a:cubicBezTo>
                  <a:pt x="526093" y="1178067"/>
                  <a:pt x="579086" y="1175657"/>
                  <a:pt x="579086" y="1175657"/>
                </a:cubicBezTo>
                <a:cubicBezTo>
                  <a:pt x="586343" y="1186543"/>
                  <a:pt x="588710" y="1203455"/>
                  <a:pt x="600857" y="1208314"/>
                </a:cubicBezTo>
                <a:cubicBezTo>
                  <a:pt x="611511" y="1212576"/>
                  <a:pt x="622040" y="1197428"/>
                  <a:pt x="633515" y="1197428"/>
                </a:cubicBezTo>
                <a:cubicBezTo>
                  <a:pt x="648476" y="1197428"/>
                  <a:pt x="662543" y="1204685"/>
                  <a:pt x="677057" y="1208314"/>
                </a:cubicBezTo>
                <a:lnTo>
                  <a:pt x="764143" y="1197428"/>
                </a:lnTo>
                <a:cubicBezTo>
                  <a:pt x="783320" y="1180382"/>
                  <a:pt x="767656" y="1145804"/>
                  <a:pt x="775029" y="1121228"/>
                </a:cubicBezTo>
                <a:cubicBezTo>
                  <a:pt x="778788" y="1108697"/>
                  <a:pt x="789543" y="1099457"/>
                  <a:pt x="796800" y="1088571"/>
                </a:cubicBezTo>
                <a:cubicBezTo>
                  <a:pt x="794446" y="1067388"/>
                  <a:pt x="781688" y="943253"/>
                  <a:pt x="775029" y="914400"/>
                </a:cubicBezTo>
                <a:cubicBezTo>
                  <a:pt x="769869" y="892038"/>
                  <a:pt x="760514" y="870857"/>
                  <a:pt x="753257" y="849085"/>
                </a:cubicBezTo>
                <a:cubicBezTo>
                  <a:pt x="748035" y="833420"/>
                  <a:pt x="742518" y="800634"/>
                  <a:pt x="720600" y="794657"/>
                </a:cubicBezTo>
                <a:cubicBezTo>
                  <a:pt x="688900" y="786012"/>
                  <a:pt x="655286" y="787400"/>
                  <a:pt x="622629" y="783771"/>
                </a:cubicBezTo>
                <a:cubicBezTo>
                  <a:pt x="619000" y="772885"/>
                  <a:pt x="611743" y="762589"/>
                  <a:pt x="611743" y="751114"/>
                </a:cubicBezTo>
                <a:cubicBezTo>
                  <a:pt x="611743" y="707570"/>
                  <a:pt x="640772" y="707572"/>
                  <a:pt x="611743" y="664028"/>
                </a:cubicBezTo>
                <a:cubicBezTo>
                  <a:pt x="604486" y="653142"/>
                  <a:pt x="589019" y="650771"/>
                  <a:pt x="579086" y="642257"/>
                </a:cubicBezTo>
                <a:cubicBezTo>
                  <a:pt x="563501" y="628899"/>
                  <a:pt x="535543" y="598714"/>
                  <a:pt x="535543" y="598714"/>
                </a:cubicBezTo>
                <a:cubicBezTo>
                  <a:pt x="504705" y="506202"/>
                  <a:pt x="547713" y="618998"/>
                  <a:pt x="502886" y="544285"/>
                </a:cubicBezTo>
                <a:cubicBezTo>
                  <a:pt x="496982" y="534446"/>
                  <a:pt x="500114" y="519742"/>
                  <a:pt x="492000" y="511628"/>
                </a:cubicBezTo>
                <a:cubicBezTo>
                  <a:pt x="483886" y="503514"/>
                  <a:pt x="470229" y="504371"/>
                  <a:pt x="459343" y="500743"/>
                </a:cubicBezTo>
                <a:cubicBezTo>
                  <a:pt x="437571" y="478971"/>
                  <a:pt x="386771" y="457200"/>
                  <a:pt x="437572" y="435428"/>
                </a:cubicBezTo>
                <a:cubicBezTo>
                  <a:pt x="454578" y="428140"/>
                  <a:pt x="473857" y="428171"/>
                  <a:pt x="492000" y="424543"/>
                </a:cubicBezTo>
                <a:cubicBezTo>
                  <a:pt x="499257" y="402771"/>
                  <a:pt x="513772" y="380999"/>
                  <a:pt x="492000" y="359228"/>
                </a:cubicBezTo>
                <a:cubicBezTo>
                  <a:pt x="483886" y="351114"/>
                  <a:pt x="470229" y="351971"/>
                  <a:pt x="459343" y="348343"/>
                </a:cubicBezTo>
                <a:cubicBezTo>
                  <a:pt x="462972" y="322943"/>
                  <a:pt x="476452" y="297035"/>
                  <a:pt x="470229" y="272143"/>
                </a:cubicBezTo>
                <a:cubicBezTo>
                  <a:pt x="467446" y="261011"/>
                  <a:pt x="445686" y="269371"/>
                  <a:pt x="437572" y="261257"/>
                </a:cubicBezTo>
                <a:cubicBezTo>
                  <a:pt x="429458" y="253143"/>
                  <a:pt x="431818" y="238863"/>
                  <a:pt x="426686" y="228600"/>
                </a:cubicBezTo>
                <a:cubicBezTo>
                  <a:pt x="420835" y="216898"/>
                  <a:pt x="412172" y="206829"/>
                  <a:pt x="404915" y="195943"/>
                </a:cubicBezTo>
                <a:cubicBezTo>
                  <a:pt x="416547" y="184311"/>
                  <a:pt x="445711" y="157992"/>
                  <a:pt x="448457" y="141514"/>
                </a:cubicBezTo>
                <a:cubicBezTo>
                  <a:pt x="450343" y="130196"/>
                  <a:pt x="447535" y="114550"/>
                  <a:pt x="437572" y="108857"/>
                </a:cubicBezTo>
                <a:cubicBezTo>
                  <a:pt x="361519" y="65398"/>
                  <a:pt x="372257" y="135225"/>
                  <a:pt x="372257" y="65314"/>
                </a:cubicBezTo>
              </a:path>
            </a:pathLst>
          </a:custGeom>
          <a:solidFill>
            <a:srgbClr val="CCCC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17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2485869" y="3733800"/>
            <a:ext cx="1046828" cy="1443294"/>
          </a:xfrm>
          <a:custGeom>
            <a:avLst/>
            <a:gdLst>
              <a:gd name="connsiteX0" fmla="*/ 192017 w 1046828"/>
              <a:gd name="connsiteY0" fmla="*/ 642257 h 1443294"/>
              <a:gd name="connsiteX1" fmla="*/ 83160 w 1046828"/>
              <a:gd name="connsiteY1" fmla="*/ 587829 h 1443294"/>
              <a:gd name="connsiteX2" fmla="*/ 72274 w 1046828"/>
              <a:gd name="connsiteY2" fmla="*/ 511629 h 1443294"/>
              <a:gd name="connsiteX3" fmla="*/ 159360 w 1046828"/>
              <a:gd name="connsiteY3" fmla="*/ 468086 h 1443294"/>
              <a:gd name="connsiteX4" fmla="*/ 170245 w 1046828"/>
              <a:gd name="connsiteY4" fmla="*/ 391886 h 1443294"/>
              <a:gd name="connsiteX5" fmla="*/ 289988 w 1046828"/>
              <a:gd name="connsiteY5" fmla="*/ 381000 h 1443294"/>
              <a:gd name="connsiteX6" fmla="*/ 300874 w 1046828"/>
              <a:gd name="connsiteY6" fmla="*/ 348343 h 1443294"/>
              <a:gd name="connsiteX7" fmla="*/ 387960 w 1046828"/>
              <a:gd name="connsiteY7" fmla="*/ 370114 h 1443294"/>
              <a:gd name="connsiteX8" fmla="*/ 398845 w 1046828"/>
              <a:gd name="connsiteY8" fmla="*/ 435429 h 1443294"/>
              <a:gd name="connsiteX9" fmla="*/ 562131 w 1046828"/>
              <a:gd name="connsiteY9" fmla="*/ 402771 h 1443294"/>
              <a:gd name="connsiteX10" fmla="*/ 573017 w 1046828"/>
              <a:gd name="connsiteY10" fmla="*/ 359229 h 1443294"/>
              <a:gd name="connsiteX11" fmla="*/ 616560 w 1046828"/>
              <a:gd name="connsiteY11" fmla="*/ 348343 h 1443294"/>
              <a:gd name="connsiteX12" fmla="*/ 670988 w 1046828"/>
              <a:gd name="connsiteY12" fmla="*/ 337457 h 1443294"/>
              <a:gd name="connsiteX13" fmla="*/ 692760 w 1046828"/>
              <a:gd name="connsiteY13" fmla="*/ 315686 h 1443294"/>
              <a:gd name="connsiteX14" fmla="*/ 660102 w 1046828"/>
              <a:gd name="connsiteY14" fmla="*/ 217714 h 1443294"/>
              <a:gd name="connsiteX15" fmla="*/ 736302 w 1046828"/>
              <a:gd name="connsiteY15" fmla="*/ 206829 h 1443294"/>
              <a:gd name="connsiteX16" fmla="*/ 725417 w 1046828"/>
              <a:gd name="connsiteY16" fmla="*/ 130629 h 1443294"/>
              <a:gd name="connsiteX17" fmla="*/ 660102 w 1046828"/>
              <a:gd name="connsiteY17" fmla="*/ 108857 h 1443294"/>
              <a:gd name="connsiteX18" fmla="*/ 670988 w 1046828"/>
              <a:gd name="connsiteY18" fmla="*/ 43543 h 1443294"/>
              <a:gd name="connsiteX19" fmla="*/ 736302 w 1046828"/>
              <a:gd name="connsiteY19" fmla="*/ 32657 h 1443294"/>
              <a:gd name="connsiteX20" fmla="*/ 801617 w 1046828"/>
              <a:gd name="connsiteY20" fmla="*/ 0 h 1443294"/>
              <a:gd name="connsiteX21" fmla="*/ 812502 w 1046828"/>
              <a:gd name="connsiteY21" fmla="*/ 32657 h 1443294"/>
              <a:gd name="connsiteX22" fmla="*/ 790731 w 1046828"/>
              <a:gd name="connsiteY22" fmla="*/ 54429 h 1443294"/>
              <a:gd name="connsiteX23" fmla="*/ 768960 w 1046828"/>
              <a:gd name="connsiteY23" fmla="*/ 87086 h 1443294"/>
              <a:gd name="connsiteX24" fmla="*/ 779845 w 1046828"/>
              <a:gd name="connsiteY24" fmla="*/ 130629 h 1443294"/>
              <a:gd name="connsiteX25" fmla="*/ 845160 w 1046828"/>
              <a:gd name="connsiteY25" fmla="*/ 141514 h 1443294"/>
              <a:gd name="connsiteX26" fmla="*/ 856045 w 1046828"/>
              <a:gd name="connsiteY26" fmla="*/ 239486 h 1443294"/>
              <a:gd name="connsiteX27" fmla="*/ 845160 w 1046828"/>
              <a:gd name="connsiteY27" fmla="*/ 326571 h 1443294"/>
              <a:gd name="connsiteX28" fmla="*/ 856045 w 1046828"/>
              <a:gd name="connsiteY28" fmla="*/ 359229 h 1443294"/>
              <a:gd name="connsiteX29" fmla="*/ 812502 w 1046828"/>
              <a:gd name="connsiteY29" fmla="*/ 402771 h 1443294"/>
              <a:gd name="connsiteX30" fmla="*/ 790731 w 1046828"/>
              <a:gd name="connsiteY30" fmla="*/ 424543 h 1443294"/>
              <a:gd name="connsiteX31" fmla="*/ 834274 w 1046828"/>
              <a:gd name="connsiteY31" fmla="*/ 478971 h 1443294"/>
              <a:gd name="connsiteX32" fmla="*/ 845160 w 1046828"/>
              <a:gd name="connsiteY32" fmla="*/ 511629 h 1443294"/>
              <a:gd name="connsiteX33" fmla="*/ 877817 w 1046828"/>
              <a:gd name="connsiteY33" fmla="*/ 653143 h 1443294"/>
              <a:gd name="connsiteX34" fmla="*/ 975788 w 1046828"/>
              <a:gd name="connsiteY34" fmla="*/ 609600 h 1443294"/>
              <a:gd name="connsiteX35" fmla="*/ 997560 w 1046828"/>
              <a:gd name="connsiteY35" fmla="*/ 587829 h 1443294"/>
              <a:gd name="connsiteX36" fmla="*/ 1008445 w 1046828"/>
              <a:gd name="connsiteY36" fmla="*/ 620486 h 1443294"/>
              <a:gd name="connsiteX37" fmla="*/ 1019331 w 1046828"/>
              <a:gd name="connsiteY37" fmla="*/ 696686 h 1443294"/>
              <a:gd name="connsiteX38" fmla="*/ 1041102 w 1046828"/>
              <a:gd name="connsiteY38" fmla="*/ 729343 h 1443294"/>
              <a:gd name="connsiteX39" fmla="*/ 1030217 w 1046828"/>
              <a:gd name="connsiteY39" fmla="*/ 794657 h 1443294"/>
              <a:gd name="connsiteX40" fmla="*/ 954017 w 1046828"/>
              <a:gd name="connsiteY40" fmla="*/ 805543 h 1443294"/>
              <a:gd name="connsiteX41" fmla="*/ 986674 w 1046828"/>
              <a:gd name="connsiteY41" fmla="*/ 947057 h 1443294"/>
              <a:gd name="connsiteX42" fmla="*/ 975788 w 1046828"/>
              <a:gd name="connsiteY42" fmla="*/ 990600 h 1443294"/>
              <a:gd name="connsiteX43" fmla="*/ 910474 w 1046828"/>
              <a:gd name="connsiteY43" fmla="*/ 1012371 h 1443294"/>
              <a:gd name="connsiteX44" fmla="*/ 932245 w 1046828"/>
              <a:gd name="connsiteY44" fmla="*/ 1034143 h 1443294"/>
              <a:gd name="connsiteX45" fmla="*/ 954017 w 1046828"/>
              <a:gd name="connsiteY45" fmla="*/ 1110343 h 1443294"/>
              <a:gd name="connsiteX46" fmla="*/ 812502 w 1046828"/>
              <a:gd name="connsiteY46" fmla="*/ 1143000 h 1443294"/>
              <a:gd name="connsiteX47" fmla="*/ 812502 w 1046828"/>
              <a:gd name="connsiteY47" fmla="*/ 1273629 h 1443294"/>
              <a:gd name="connsiteX48" fmla="*/ 736302 w 1046828"/>
              <a:gd name="connsiteY48" fmla="*/ 1262743 h 1443294"/>
              <a:gd name="connsiteX49" fmla="*/ 703645 w 1046828"/>
              <a:gd name="connsiteY49" fmla="*/ 1251857 h 1443294"/>
              <a:gd name="connsiteX50" fmla="*/ 638331 w 1046828"/>
              <a:gd name="connsiteY50" fmla="*/ 1251857 h 1443294"/>
              <a:gd name="connsiteX51" fmla="*/ 594788 w 1046828"/>
              <a:gd name="connsiteY51" fmla="*/ 1262743 h 1443294"/>
              <a:gd name="connsiteX52" fmla="*/ 562131 w 1046828"/>
              <a:gd name="connsiteY52" fmla="*/ 1284514 h 1443294"/>
              <a:gd name="connsiteX53" fmla="*/ 529474 w 1046828"/>
              <a:gd name="connsiteY53" fmla="*/ 1295400 h 1443294"/>
              <a:gd name="connsiteX54" fmla="*/ 496817 w 1046828"/>
              <a:gd name="connsiteY54" fmla="*/ 1371600 h 1443294"/>
              <a:gd name="connsiteX55" fmla="*/ 475045 w 1046828"/>
              <a:gd name="connsiteY55" fmla="*/ 1349829 h 1443294"/>
              <a:gd name="connsiteX56" fmla="*/ 464160 w 1046828"/>
              <a:gd name="connsiteY56" fmla="*/ 1317171 h 1443294"/>
              <a:gd name="connsiteX57" fmla="*/ 398845 w 1046828"/>
              <a:gd name="connsiteY57" fmla="*/ 1295400 h 1443294"/>
              <a:gd name="connsiteX58" fmla="*/ 333531 w 1046828"/>
              <a:gd name="connsiteY58" fmla="*/ 1262743 h 1443294"/>
              <a:gd name="connsiteX59" fmla="*/ 311760 w 1046828"/>
              <a:gd name="connsiteY59" fmla="*/ 1240971 h 1443294"/>
              <a:gd name="connsiteX60" fmla="*/ 279102 w 1046828"/>
              <a:gd name="connsiteY60" fmla="*/ 1230086 h 1443294"/>
              <a:gd name="connsiteX61" fmla="*/ 246445 w 1046828"/>
              <a:gd name="connsiteY61" fmla="*/ 1132114 h 1443294"/>
              <a:gd name="connsiteX62" fmla="*/ 246445 w 1046828"/>
              <a:gd name="connsiteY62" fmla="*/ 968829 h 1443294"/>
              <a:gd name="connsiteX63" fmla="*/ 192017 w 1046828"/>
              <a:gd name="connsiteY63" fmla="*/ 957943 h 1443294"/>
              <a:gd name="connsiteX64" fmla="*/ 159360 w 1046828"/>
              <a:gd name="connsiteY64" fmla="*/ 947057 h 1443294"/>
              <a:gd name="connsiteX65" fmla="*/ 115817 w 1046828"/>
              <a:gd name="connsiteY65" fmla="*/ 859971 h 1443294"/>
              <a:gd name="connsiteX66" fmla="*/ 104931 w 1046828"/>
              <a:gd name="connsiteY66" fmla="*/ 827314 h 1443294"/>
              <a:gd name="connsiteX67" fmla="*/ 17845 w 1046828"/>
              <a:gd name="connsiteY67" fmla="*/ 805543 h 1443294"/>
              <a:gd name="connsiteX68" fmla="*/ 115817 w 1046828"/>
              <a:gd name="connsiteY68" fmla="*/ 762000 h 1443294"/>
              <a:gd name="connsiteX69" fmla="*/ 126702 w 1046828"/>
              <a:gd name="connsiteY69" fmla="*/ 718457 h 1443294"/>
              <a:gd name="connsiteX70" fmla="*/ 181131 w 1046828"/>
              <a:gd name="connsiteY70" fmla="*/ 674914 h 1443294"/>
              <a:gd name="connsiteX71" fmla="*/ 192017 w 1046828"/>
              <a:gd name="connsiteY71" fmla="*/ 642257 h 1443294"/>
              <a:gd name="connsiteX72" fmla="*/ 181131 w 1046828"/>
              <a:gd name="connsiteY72" fmla="*/ 609600 h 1443294"/>
              <a:gd name="connsiteX73" fmla="*/ 83160 w 1046828"/>
              <a:gd name="connsiteY73" fmla="*/ 555171 h 1443294"/>
              <a:gd name="connsiteX74" fmla="*/ 148474 w 1046828"/>
              <a:gd name="connsiteY74" fmla="*/ 544286 h 1443294"/>
              <a:gd name="connsiteX75" fmla="*/ 126702 w 1046828"/>
              <a:gd name="connsiteY75" fmla="*/ 522514 h 1443294"/>
              <a:gd name="connsiteX76" fmla="*/ 94045 w 1046828"/>
              <a:gd name="connsiteY76" fmla="*/ 511629 h 1443294"/>
              <a:gd name="connsiteX77" fmla="*/ 181131 w 1046828"/>
              <a:gd name="connsiteY77" fmla="*/ 457200 h 1443294"/>
              <a:gd name="connsiteX78" fmla="*/ 148474 w 1046828"/>
              <a:gd name="connsiteY78" fmla="*/ 435429 h 144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46828" h="1443294">
                <a:moveTo>
                  <a:pt x="192017" y="642257"/>
                </a:moveTo>
                <a:cubicBezTo>
                  <a:pt x="162100" y="522594"/>
                  <a:pt x="220293" y="697535"/>
                  <a:pt x="83160" y="587829"/>
                </a:cubicBezTo>
                <a:cubicBezTo>
                  <a:pt x="63125" y="571801"/>
                  <a:pt x="75903" y="537029"/>
                  <a:pt x="72274" y="511629"/>
                </a:cubicBezTo>
                <a:cubicBezTo>
                  <a:pt x="108056" y="404282"/>
                  <a:pt x="34275" y="593171"/>
                  <a:pt x="159360" y="468086"/>
                </a:cubicBezTo>
                <a:cubicBezTo>
                  <a:pt x="177503" y="449943"/>
                  <a:pt x="148896" y="406118"/>
                  <a:pt x="170245" y="391886"/>
                </a:cubicBezTo>
                <a:cubicBezTo>
                  <a:pt x="203593" y="369654"/>
                  <a:pt x="250074" y="384629"/>
                  <a:pt x="289988" y="381000"/>
                </a:cubicBezTo>
                <a:cubicBezTo>
                  <a:pt x="293617" y="370114"/>
                  <a:pt x="289470" y="349610"/>
                  <a:pt x="300874" y="348343"/>
                </a:cubicBezTo>
                <a:cubicBezTo>
                  <a:pt x="330613" y="345039"/>
                  <a:pt x="387960" y="370114"/>
                  <a:pt x="387960" y="370114"/>
                </a:cubicBezTo>
                <a:cubicBezTo>
                  <a:pt x="391588" y="391886"/>
                  <a:pt x="377578" y="429522"/>
                  <a:pt x="398845" y="435429"/>
                </a:cubicBezTo>
                <a:cubicBezTo>
                  <a:pt x="685167" y="514964"/>
                  <a:pt x="612477" y="453120"/>
                  <a:pt x="562131" y="402771"/>
                </a:cubicBezTo>
                <a:cubicBezTo>
                  <a:pt x="565760" y="388257"/>
                  <a:pt x="562438" y="369808"/>
                  <a:pt x="573017" y="359229"/>
                </a:cubicBezTo>
                <a:cubicBezTo>
                  <a:pt x="583596" y="348650"/>
                  <a:pt x="601955" y="351589"/>
                  <a:pt x="616560" y="348343"/>
                </a:cubicBezTo>
                <a:cubicBezTo>
                  <a:pt x="634621" y="344329"/>
                  <a:pt x="652845" y="341086"/>
                  <a:pt x="670988" y="337457"/>
                </a:cubicBezTo>
                <a:cubicBezTo>
                  <a:pt x="678245" y="330200"/>
                  <a:pt x="691627" y="325886"/>
                  <a:pt x="692760" y="315686"/>
                </a:cubicBezTo>
                <a:cubicBezTo>
                  <a:pt x="700162" y="249066"/>
                  <a:pt x="692121" y="249733"/>
                  <a:pt x="660102" y="217714"/>
                </a:cubicBezTo>
                <a:cubicBezTo>
                  <a:pt x="685502" y="214086"/>
                  <a:pt x="720907" y="227355"/>
                  <a:pt x="736302" y="206829"/>
                </a:cubicBezTo>
                <a:cubicBezTo>
                  <a:pt x="751697" y="186303"/>
                  <a:pt x="741169" y="150882"/>
                  <a:pt x="725417" y="130629"/>
                </a:cubicBezTo>
                <a:cubicBezTo>
                  <a:pt x="711327" y="112514"/>
                  <a:pt x="660102" y="108857"/>
                  <a:pt x="660102" y="108857"/>
                </a:cubicBezTo>
                <a:cubicBezTo>
                  <a:pt x="663731" y="87086"/>
                  <a:pt x="655381" y="59150"/>
                  <a:pt x="670988" y="43543"/>
                </a:cubicBezTo>
                <a:cubicBezTo>
                  <a:pt x="686595" y="27936"/>
                  <a:pt x="714756" y="37445"/>
                  <a:pt x="736302" y="32657"/>
                </a:cubicBezTo>
                <a:cubicBezTo>
                  <a:pt x="770104" y="25145"/>
                  <a:pt x="772259" y="19572"/>
                  <a:pt x="801617" y="0"/>
                </a:cubicBezTo>
                <a:cubicBezTo>
                  <a:pt x="805245" y="10886"/>
                  <a:pt x="814752" y="21405"/>
                  <a:pt x="812502" y="32657"/>
                </a:cubicBezTo>
                <a:cubicBezTo>
                  <a:pt x="810489" y="42721"/>
                  <a:pt x="797142" y="46415"/>
                  <a:pt x="790731" y="54429"/>
                </a:cubicBezTo>
                <a:cubicBezTo>
                  <a:pt x="782558" y="64645"/>
                  <a:pt x="776217" y="76200"/>
                  <a:pt x="768960" y="87086"/>
                </a:cubicBezTo>
                <a:cubicBezTo>
                  <a:pt x="772588" y="101600"/>
                  <a:pt x="767671" y="121933"/>
                  <a:pt x="779845" y="130629"/>
                </a:cubicBezTo>
                <a:cubicBezTo>
                  <a:pt x="797806" y="143458"/>
                  <a:pt x="832503" y="123432"/>
                  <a:pt x="845160" y="141514"/>
                </a:cubicBezTo>
                <a:cubicBezTo>
                  <a:pt x="864003" y="168433"/>
                  <a:pt x="852417" y="206829"/>
                  <a:pt x="856045" y="239486"/>
                </a:cubicBezTo>
                <a:cubicBezTo>
                  <a:pt x="852417" y="268514"/>
                  <a:pt x="845160" y="297317"/>
                  <a:pt x="845160" y="326571"/>
                </a:cubicBezTo>
                <a:cubicBezTo>
                  <a:pt x="845160" y="338046"/>
                  <a:pt x="856045" y="347754"/>
                  <a:pt x="856045" y="359229"/>
                </a:cubicBezTo>
                <a:cubicBezTo>
                  <a:pt x="856045" y="397935"/>
                  <a:pt x="841532" y="393095"/>
                  <a:pt x="812502" y="402771"/>
                </a:cubicBezTo>
                <a:cubicBezTo>
                  <a:pt x="805245" y="410028"/>
                  <a:pt x="792744" y="414479"/>
                  <a:pt x="790731" y="424543"/>
                </a:cubicBezTo>
                <a:cubicBezTo>
                  <a:pt x="784546" y="455473"/>
                  <a:pt x="816251" y="466956"/>
                  <a:pt x="834274" y="478971"/>
                </a:cubicBezTo>
                <a:cubicBezTo>
                  <a:pt x="837903" y="489857"/>
                  <a:pt x="842580" y="500448"/>
                  <a:pt x="845160" y="511629"/>
                </a:cubicBezTo>
                <a:cubicBezTo>
                  <a:pt x="881192" y="667768"/>
                  <a:pt x="851505" y="574208"/>
                  <a:pt x="877817" y="653143"/>
                </a:cubicBezTo>
                <a:cubicBezTo>
                  <a:pt x="929606" y="635879"/>
                  <a:pt x="938822" y="639172"/>
                  <a:pt x="975788" y="609600"/>
                </a:cubicBezTo>
                <a:cubicBezTo>
                  <a:pt x="983802" y="603189"/>
                  <a:pt x="990303" y="595086"/>
                  <a:pt x="997560" y="587829"/>
                </a:cubicBezTo>
                <a:cubicBezTo>
                  <a:pt x="1001188" y="598715"/>
                  <a:pt x="1006195" y="609234"/>
                  <a:pt x="1008445" y="620486"/>
                </a:cubicBezTo>
                <a:cubicBezTo>
                  <a:pt x="1013477" y="645646"/>
                  <a:pt x="1011958" y="672110"/>
                  <a:pt x="1019331" y="696686"/>
                </a:cubicBezTo>
                <a:cubicBezTo>
                  <a:pt x="1023090" y="709217"/>
                  <a:pt x="1033845" y="718457"/>
                  <a:pt x="1041102" y="729343"/>
                </a:cubicBezTo>
                <a:cubicBezTo>
                  <a:pt x="1037474" y="751114"/>
                  <a:pt x="1046828" y="780123"/>
                  <a:pt x="1030217" y="794657"/>
                </a:cubicBezTo>
                <a:cubicBezTo>
                  <a:pt x="1010908" y="811553"/>
                  <a:pt x="965492" y="782594"/>
                  <a:pt x="954017" y="805543"/>
                </a:cubicBezTo>
                <a:cubicBezTo>
                  <a:pt x="914633" y="884311"/>
                  <a:pt x="949672" y="910057"/>
                  <a:pt x="986674" y="947057"/>
                </a:cubicBezTo>
                <a:cubicBezTo>
                  <a:pt x="983045" y="961571"/>
                  <a:pt x="987147" y="980864"/>
                  <a:pt x="975788" y="990600"/>
                </a:cubicBezTo>
                <a:cubicBezTo>
                  <a:pt x="958364" y="1005535"/>
                  <a:pt x="910474" y="1012371"/>
                  <a:pt x="910474" y="1012371"/>
                </a:cubicBezTo>
                <a:cubicBezTo>
                  <a:pt x="917731" y="1019628"/>
                  <a:pt x="926965" y="1025342"/>
                  <a:pt x="932245" y="1034143"/>
                </a:cubicBezTo>
                <a:cubicBezTo>
                  <a:pt x="938938" y="1045299"/>
                  <a:pt x="951983" y="1102208"/>
                  <a:pt x="954017" y="1110343"/>
                </a:cubicBezTo>
                <a:cubicBezTo>
                  <a:pt x="864361" y="1140228"/>
                  <a:pt x="911421" y="1128868"/>
                  <a:pt x="812502" y="1143000"/>
                </a:cubicBezTo>
                <a:cubicBezTo>
                  <a:pt x="825291" y="1181366"/>
                  <a:pt x="848962" y="1237169"/>
                  <a:pt x="812502" y="1273629"/>
                </a:cubicBezTo>
                <a:cubicBezTo>
                  <a:pt x="794359" y="1291772"/>
                  <a:pt x="761702" y="1266372"/>
                  <a:pt x="736302" y="1262743"/>
                </a:cubicBezTo>
                <a:cubicBezTo>
                  <a:pt x="725416" y="1259114"/>
                  <a:pt x="715120" y="1251857"/>
                  <a:pt x="703645" y="1251857"/>
                </a:cubicBezTo>
                <a:cubicBezTo>
                  <a:pt x="616560" y="1251857"/>
                  <a:pt x="725416" y="1280886"/>
                  <a:pt x="638331" y="1251857"/>
                </a:cubicBezTo>
                <a:cubicBezTo>
                  <a:pt x="623817" y="1255486"/>
                  <a:pt x="608539" y="1256850"/>
                  <a:pt x="594788" y="1262743"/>
                </a:cubicBezTo>
                <a:cubicBezTo>
                  <a:pt x="582763" y="1267897"/>
                  <a:pt x="573833" y="1278663"/>
                  <a:pt x="562131" y="1284514"/>
                </a:cubicBezTo>
                <a:cubicBezTo>
                  <a:pt x="551868" y="1289646"/>
                  <a:pt x="540360" y="1291771"/>
                  <a:pt x="529474" y="1295400"/>
                </a:cubicBezTo>
                <a:cubicBezTo>
                  <a:pt x="514684" y="1443294"/>
                  <a:pt x="539749" y="1425265"/>
                  <a:pt x="496817" y="1371600"/>
                </a:cubicBezTo>
                <a:cubicBezTo>
                  <a:pt x="490406" y="1363586"/>
                  <a:pt x="482302" y="1357086"/>
                  <a:pt x="475045" y="1349829"/>
                </a:cubicBezTo>
                <a:cubicBezTo>
                  <a:pt x="471417" y="1338943"/>
                  <a:pt x="473497" y="1323841"/>
                  <a:pt x="464160" y="1317171"/>
                </a:cubicBezTo>
                <a:cubicBezTo>
                  <a:pt x="445485" y="1303832"/>
                  <a:pt x="417940" y="1308130"/>
                  <a:pt x="398845" y="1295400"/>
                </a:cubicBezTo>
                <a:cubicBezTo>
                  <a:pt x="356641" y="1267264"/>
                  <a:pt x="378599" y="1277766"/>
                  <a:pt x="333531" y="1262743"/>
                </a:cubicBezTo>
                <a:cubicBezTo>
                  <a:pt x="326274" y="1255486"/>
                  <a:pt x="320561" y="1246251"/>
                  <a:pt x="311760" y="1240971"/>
                </a:cubicBezTo>
                <a:cubicBezTo>
                  <a:pt x="301920" y="1235067"/>
                  <a:pt x="284234" y="1240349"/>
                  <a:pt x="279102" y="1230086"/>
                </a:cubicBezTo>
                <a:cubicBezTo>
                  <a:pt x="205076" y="1082036"/>
                  <a:pt x="311036" y="1196705"/>
                  <a:pt x="246445" y="1132114"/>
                </a:cubicBezTo>
                <a:cubicBezTo>
                  <a:pt x="265231" y="1075757"/>
                  <a:pt x="280816" y="1043299"/>
                  <a:pt x="246445" y="968829"/>
                </a:cubicBezTo>
                <a:cubicBezTo>
                  <a:pt x="238692" y="952030"/>
                  <a:pt x="209967" y="962431"/>
                  <a:pt x="192017" y="957943"/>
                </a:cubicBezTo>
                <a:cubicBezTo>
                  <a:pt x="180885" y="955160"/>
                  <a:pt x="170246" y="950686"/>
                  <a:pt x="159360" y="947057"/>
                </a:cubicBezTo>
                <a:cubicBezTo>
                  <a:pt x="121360" y="909058"/>
                  <a:pt x="140834" y="935023"/>
                  <a:pt x="115817" y="859971"/>
                </a:cubicBezTo>
                <a:cubicBezTo>
                  <a:pt x="112188" y="849085"/>
                  <a:pt x="115817" y="830942"/>
                  <a:pt x="104931" y="827314"/>
                </a:cubicBezTo>
                <a:cubicBezTo>
                  <a:pt x="54721" y="810578"/>
                  <a:pt x="83526" y="818679"/>
                  <a:pt x="17845" y="805543"/>
                </a:cubicBezTo>
                <a:cubicBezTo>
                  <a:pt x="44786" y="724723"/>
                  <a:pt x="0" y="826344"/>
                  <a:pt x="115817" y="762000"/>
                </a:cubicBezTo>
                <a:cubicBezTo>
                  <a:pt x="128895" y="754734"/>
                  <a:pt x="120809" y="732208"/>
                  <a:pt x="126702" y="718457"/>
                </a:cubicBezTo>
                <a:cubicBezTo>
                  <a:pt x="143114" y="680161"/>
                  <a:pt x="146345" y="686510"/>
                  <a:pt x="181131" y="674914"/>
                </a:cubicBezTo>
                <a:cubicBezTo>
                  <a:pt x="184760" y="664028"/>
                  <a:pt x="192017" y="653732"/>
                  <a:pt x="192017" y="642257"/>
                </a:cubicBezTo>
                <a:cubicBezTo>
                  <a:pt x="192017" y="630782"/>
                  <a:pt x="189245" y="617714"/>
                  <a:pt x="181131" y="609600"/>
                </a:cubicBezTo>
                <a:cubicBezTo>
                  <a:pt x="143700" y="572169"/>
                  <a:pt x="124226" y="568860"/>
                  <a:pt x="83160" y="555171"/>
                </a:cubicBezTo>
                <a:cubicBezTo>
                  <a:pt x="104931" y="551543"/>
                  <a:pt x="130817" y="557529"/>
                  <a:pt x="148474" y="544286"/>
                </a:cubicBezTo>
                <a:cubicBezTo>
                  <a:pt x="156685" y="538128"/>
                  <a:pt x="135503" y="527794"/>
                  <a:pt x="126702" y="522514"/>
                </a:cubicBezTo>
                <a:cubicBezTo>
                  <a:pt x="116863" y="516611"/>
                  <a:pt x="104931" y="515257"/>
                  <a:pt x="94045" y="511629"/>
                </a:cubicBezTo>
                <a:cubicBezTo>
                  <a:pt x="121068" y="403539"/>
                  <a:pt x="73118" y="538209"/>
                  <a:pt x="181131" y="457200"/>
                </a:cubicBezTo>
                <a:cubicBezTo>
                  <a:pt x="191597" y="449350"/>
                  <a:pt x="148474" y="435429"/>
                  <a:pt x="148474" y="435429"/>
                </a:cubicBezTo>
              </a:path>
            </a:pathLst>
          </a:custGeom>
          <a:solidFill>
            <a:srgbClr val="99FF66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1251857" y="3782324"/>
            <a:ext cx="1100417" cy="1283342"/>
          </a:xfrm>
          <a:custGeom>
            <a:avLst/>
            <a:gdLst>
              <a:gd name="connsiteX0" fmla="*/ 217714 w 1100417"/>
              <a:gd name="connsiteY0" fmla="*/ 713476 h 1283342"/>
              <a:gd name="connsiteX1" fmla="*/ 206829 w 1100417"/>
              <a:gd name="connsiteY1" fmla="*/ 386905 h 1283342"/>
              <a:gd name="connsiteX2" fmla="*/ 185057 w 1100417"/>
              <a:gd name="connsiteY2" fmla="*/ 365133 h 1283342"/>
              <a:gd name="connsiteX3" fmla="*/ 141514 w 1100417"/>
              <a:gd name="connsiteY3" fmla="*/ 310705 h 1283342"/>
              <a:gd name="connsiteX4" fmla="*/ 130629 w 1100417"/>
              <a:gd name="connsiteY4" fmla="*/ 278047 h 1283342"/>
              <a:gd name="connsiteX5" fmla="*/ 108857 w 1100417"/>
              <a:gd name="connsiteY5" fmla="*/ 256276 h 1283342"/>
              <a:gd name="connsiteX6" fmla="*/ 87086 w 1100417"/>
              <a:gd name="connsiteY6" fmla="*/ 223619 h 1283342"/>
              <a:gd name="connsiteX7" fmla="*/ 97972 w 1100417"/>
              <a:gd name="connsiteY7" fmla="*/ 190962 h 1283342"/>
              <a:gd name="connsiteX8" fmla="*/ 119743 w 1100417"/>
              <a:gd name="connsiteY8" fmla="*/ 169190 h 1283342"/>
              <a:gd name="connsiteX9" fmla="*/ 163286 w 1100417"/>
              <a:gd name="connsiteY9" fmla="*/ 5905 h 1283342"/>
              <a:gd name="connsiteX10" fmla="*/ 174172 w 1100417"/>
              <a:gd name="connsiteY10" fmla="*/ 38562 h 1283342"/>
              <a:gd name="connsiteX11" fmla="*/ 239486 w 1100417"/>
              <a:gd name="connsiteY11" fmla="*/ 5905 h 1283342"/>
              <a:gd name="connsiteX12" fmla="*/ 283029 w 1100417"/>
              <a:gd name="connsiteY12" fmla="*/ 16790 h 1283342"/>
              <a:gd name="connsiteX13" fmla="*/ 370114 w 1100417"/>
              <a:gd name="connsiteY13" fmla="*/ 27676 h 1283342"/>
              <a:gd name="connsiteX14" fmla="*/ 435429 w 1100417"/>
              <a:gd name="connsiteY14" fmla="*/ 60333 h 1283342"/>
              <a:gd name="connsiteX15" fmla="*/ 718457 w 1100417"/>
              <a:gd name="connsiteY15" fmla="*/ 71219 h 1283342"/>
              <a:gd name="connsiteX16" fmla="*/ 740229 w 1100417"/>
              <a:gd name="connsiteY16" fmla="*/ 158305 h 1283342"/>
              <a:gd name="connsiteX17" fmla="*/ 827314 w 1100417"/>
              <a:gd name="connsiteY17" fmla="*/ 190962 h 1283342"/>
              <a:gd name="connsiteX18" fmla="*/ 859972 w 1100417"/>
              <a:gd name="connsiteY18" fmla="*/ 201847 h 1283342"/>
              <a:gd name="connsiteX19" fmla="*/ 903514 w 1100417"/>
              <a:gd name="connsiteY19" fmla="*/ 190962 h 1283342"/>
              <a:gd name="connsiteX20" fmla="*/ 914400 w 1100417"/>
              <a:gd name="connsiteY20" fmla="*/ 158305 h 1283342"/>
              <a:gd name="connsiteX21" fmla="*/ 925286 w 1100417"/>
              <a:gd name="connsiteY21" fmla="*/ 71219 h 1283342"/>
              <a:gd name="connsiteX22" fmla="*/ 1001486 w 1100417"/>
              <a:gd name="connsiteY22" fmla="*/ 82105 h 1283342"/>
              <a:gd name="connsiteX23" fmla="*/ 957943 w 1100417"/>
              <a:gd name="connsiteY23" fmla="*/ 147419 h 1283342"/>
              <a:gd name="connsiteX24" fmla="*/ 947057 w 1100417"/>
              <a:gd name="connsiteY24" fmla="*/ 180076 h 1283342"/>
              <a:gd name="connsiteX25" fmla="*/ 1034143 w 1100417"/>
              <a:gd name="connsiteY25" fmla="*/ 234505 h 1283342"/>
              <a:gd name="connsiteX26" fmla="*/ 1045029 w 1100417"/>
              <a:gd name="connsiteY26" fmla="*/ 267162 h 1283342"/>
              <a:gd name="connsiteX27" fmla="*/ 1077686 w 1100417"/>
              <a:gd name="connsiteY27" fmla="*/ 278047 h 1283342"/>
              <a:gd name="connsiteX28" fmla="*/ 1099457 w 1100417"/>
              <a:gd name="connsiteY28" fmla="*/ 299819 h 1283342"/>
              <a:gd name="connsiteX29" fmla="*/ 1088572 w 1100417"/>
              <a:gd name="connsiteY29" fmla="*/ 354247 h 1283342"/>
              <a:gd name="connsiteX30" fmla="*/ 1045029 w 1100417"/>
              <a:gd name="connsiteY30" fmla="*/ 365133 h 1283342"/>
              <a:gd name="connsiteX31" fmla="*/ 1034143 w 1100417"/>
              <a:gd name="connsiteY31" fmla="*/ 397790 h 1283342"/>
              <a:gd name="connsiteX32" fmla="*/ 1023257 w 1100417"/>
              <a:gd name="connsiteY32" fmla="*/ 473990 h 1283342"/>
              <a:gd name="connsiteX33" fmla="*/ 1012372 w 1100417"/>
              <a:gd name="connsiteY33" fmla="*/ 506647 h 1283342"/>
              <a:gd name="connsiteX34" fmla="*/ 1001486 w 1100417"/>
              <a:gd name="connsiteY34" fmla="*/ 582847 h 1283342"/>
              <a:gd name="connsiteX35" fmla="*/ 968829 w 1100417"/>
              <a:gd name="connsiteY35" fmla="*/ 593733 h 1283342"/>
              <a:gd name="connsiteX36" fmla="*/ 903514 w 1100417"/>
              <a:gd name="connsiteY36" fmla="*/ 604619 h 1283342"/>
              <a:gd name="connsiteX37" fmla="*/ 870857 w 1100417"/>
              <a:gd name="connsiteY37" fmla="*/ 626390 h 1283342"/>
              <a:gd name="connsiteX38" fmla="*/ 805543 w 1100417"/>
              <a:gd name="connsiteY38" fmla="*/ 659047 h 1283342"/>
              <a:gd name="connsiteX39" fmla="*/ 762000 w 1100417"/>
              <a:gd name="connsiteY39" fmla="*/ 702590 h 1283342"/>
              <a:gd name="connsiteX40" fmla="*/ 740229 w 1100417"/>
              <a:gd name="connsiteY40" fmla="*/ 724362 h 1283342"/>
              <a:gd name="connsiteX41" fmla="*/ 729343 w 1100417"/>
              <a:gd name="connsiteY41" fmla="*/ 789676 h 1283342"/>
              <a:gd name="connsiteX42" fmla="*/ 696686 w 1100417"/>
              <a:gd name="connsiteY42" fmla="*/ 811447 h 1283342"/>
              <a:gd name="connsiteX43" fmla="*/ 674914 w 1100417"/>
              <a:gd name="connsiteY43" fmla="*/ 833219 h 1283342"/>
              <a:gd name="connsiteX44" fmla="*/ 664029 w 1100417"/>
              <a:gd name="connsiteY44" fmla="*/ 865876 h 1283342"/>
              <a:gd name="connsiteX45" fmla="*/ 555172 w 1100417"/>
              <a:gd name="connsiteY45" fmla="*/ 898533 h 1283342"/>
              <a:gd name="connsiteX46" fmla="*/ 511629 w 1100417"/>
              <a:gd name="connsiteY46" fmla="*/ 952962 h 1283342"/>
              <a:gd name="connsiteX47" fmla="*/ 522514 w 1100417"/>
              <a:gd name="connsiteY47" fmla="*/ 1007390 h 1283342"/>
              <a:gd name="connsiteX48" fmla="*/ 511629 w 1100417"/>
              <a:gd name="connsiteY48" fmla="*/ 1040047 h 1283342"/>
              <a:gd name="connsiteX49" fmla="*/ 500743 w 1100417"/>
              <a:gd name="connsiteY49" fmla="*/ 1116247 h 1283342"/>
              <a:gd name="connsiteX50" fmla="*/ 478972 w 1100417"/>
              <a:gd name="connsiteY50" fmla="*/ 1138019 h 1283342"/>
              <a:gd name="connsiteX51" fmla="*/ 315686 w 1100417"/>
              <a:gd name="connsiteY51" fmla="*/ 1170676 h 1283342"/>
              <a:gd name="connsiteX52" fmla="*/ 304800 w 1100417"/>
              <a:gd name="connsiteY52" fmla="*/ 1203333 h 1283342"/>
              <a:gd name="connsiteX53" fmla="*/ 293914 w 1100417"/>
              <a:gd name="connsiteY53" fmla="*/ 1257762 h 1283342"/>
              <a:gd name="connsiteX54" fmla="*/ 261257 w 1100417"/>
              <a:gd name="connsiteY54" fmla="*/ 1268647 h 1283342"/>
              <a:gd name="connsiteX55" fmla="*/ 206829 w 1100417"/>
              <a:gd name="connsiteY55" fmla="*/ 1279533 h 1283342"/>
              <a:gd name="connsiteX56" fmla="*/ 108857 w 1100417"/>
              <a:gd name="connsiteY56" fmla="*/ 1268647 h 1283342"/>
              <a:gd name="connsiteX57" fmla="*/ 119743 w 1100417"/>
              <a:gd name="connsiteY57" fmla="*/ 1235990 h 1283342"/>
              <a:gd name="connsiteX58" fmla="*/ 174172 w 1100417"/>
              <a:gd name="connsiteY58" fmla="*/ 1225105 h 1283342"/>
              <a:gd name="connsiteX59" fmla="*/ 185057 w 1100417"/>
              <a:gd name="connsiteY59" fmla="*/ 1072705 h 1283342"/>
              <a:gd name="connsiteX60" fmla="*/ 195943 w 1100417"/>
              <a:gd name="connsiteY60" fmla="*/ 1127133 h 1283342"/>
              <a:gd name="connsiteX61" fmla="*/ 217714 w 1100417"/>
              <a:gd name="connsiteY61" fmla="*/ 1061819 h 1283342"/>
              <a:gd name="connsiteX62" fmla="*/ 195943 w 1100417"/>
              <a:gd name="connsiteY62" fmla="*/ 1040047 h 1283342"/>
              <a:gd name="connsiteX63" fmla="*/ 163286 w 1100417"/>
              <a:gd name="connsiteY63" fmla="*/ 1029162 h 1283342"/>
              <a:gd name="connsiteX64" fmla="*/ 174172 w 1100417"/>
              <a:gd name="connsiteY64" fmla="*/ 996505 h 1283342"/>
              <a:gd name="connsiteX65" fmla="*/ 163286 w 1100417"/>
              <a:gd name="connsiteY65" fmla="*/ 952962 h 1283342"/>
              <a:gd name="connsiteX66" fmla="*/ 141514 w 1100417"/>
              <a:gd name="connsiteY66" fmla="*/ 931190 h 1283342"/>
              <a:gd name="connsiteX67" fmla="*/ 108857 w 1100417"/>
              <a:gd name="connsiteY67" fmla="*/ 909419 h 1283342"/>
              <a:gd name="connsiteX68" fmla="*/ 0 w 1100417"/>
              <a:gd name="connsiteY68" fmla="*/ 876762 h 1283342"/>
              <a:gd name="connsiteX69" fmla="*/ 10886 w 1100417"/>
              <a:gd name="connsiteY69" fmla="*/ 844105 h 1283342"/>
              <a:gd name="connsiteX70" fmla="*/ 32657 w 1100417"/>
              <a:gd name="connsiteY70" fmla="*/ 822333 h 1283342"/>
              <a:gd name="connsiteX71" fmla="*/ 43543 w 1100417"/>
              <a:gd name="connsiteY71" fmla="*/ 778790 h 1283342"/>
              <a:gd name="connsiteX72" fmla="*/ 108857 w 1100417"/>
              <a:gd name="connsiteY72" fmla="*/ 767905 h 1283342"/>
              <a:gd name="connsiteX73" fmla="*/ 54429 w 1100417"/>
              <a:gd name="connsiteY73" fmla="*/ 757019 h 1283342"/>
              <a:gd name="connsiteX74" fmla="*/ 119743 w 1100417"/>
              <a:gd name="connsiteY74" fmla="*/ 735247 h 1283342"/>
              <a:gd name="connsiteX75" fmla="*/ 152400 w 1100417"/>
              <a:gd name="connsiteY75" fmla="*/ 713476 h 1283342"/>
              <a:gd name="connsiteX76" fmla="*/ 206829 w 1100417"/>
              <a:gd name="connsiteY76" fmla="*/ 702590 h 1283342"/>
              <a:gd name="connsiteX77" fmla="*/ 217714 w 1100417"/>
              <a:gd name="connsiteY77" fmla="*/ 517533 h 1283342"/>
              <a:gd name="connsiteX78" fmla="*/ 185057 w 1100417"/>
              <a:gd name="connsiteY78" fmla="*/ 365133 h 1283342"/>
              <a:gd name="connsiteX79" fmla="*/ 152400 w 1100417"/>
              <a:gd name="connsiteY79" fmla="*/ 354247 h 1283342"/>
              <a:gd name="connsiteX80" fmla="*/ 130629 w 1100417"/>
              <a:gd name="connsiteY80" fmla="*/ 321590 h 1283342"/>
              <a:gd name="connsiteX81" fmla="*/ 108857 w 1100417"/>
              <a:gd name="connsiteY81" fmla="*/ 299819 h 1283342"/>
              <a:gd name="connsiteX82" fmla="*/ 97972 w 1100417"/>
              <a:gd name="connsiteY82" fmla="*/ 256276 h 1283342"/>
              <a:gd name="connsiteX83" fmla="*/ 87086 w 1100417"/>
              <a:gd name="connsiteY83" fmla="*/ 256276 h 128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00417" h="1283342">
                <a:moveTo>
                  <a:pt x="217714" y="713476"/>
                </a:moveTo>
                <a:cubicBezTo>
                  <a:pt x="214086" y="604619"/>
                  <a:pt x="216995" y="495347"/>
                  <a:pt x="206829" y="386905"/>
                </a:cubicBezTo>
                <a:cubicBezTo>
                  <a:pt x="205871" y="376686"/>
                  <a:pt x="191468" y="373147"/>
                  <a:pt x="185057" y="365133"/>
                </a:cubicBezTo>
                <a:cubicBezTo>
                  <a:pt x="130133" y="296478"/>
                  <a:pt x="194079" y="363268"/>
                  <a:pt x="141514" y="310705"/>
                </a:cubicBezTo>
                <a:cubicBezTo>
                  <a:pt x="137886" y="299819"/>
                  <a:pt x="136533" y="287887"/>
                  <a:pt x="130629" y="278047"/>
                </a:cubicBezTo>
                <a:cubicBezTo>
                  <a:pt x="125349" y="269246"/>
                  <a:pt x="115268" y="264290"/>
                  <a:pt x="108857" y="256276"/>
                </a:cubicBezTo>
                <a:cubicBezTo>
                  <a:pt x="100684" y="246060"/>
                  <a:pt x="94343" y="234505"/>
                  <a:pt x="87086" y="223619"/>
                </a:cubicBezTo>
                <a:cubicBezTo>
                  <a:pt x="90715" y="212733"/>
                  <a:pt x="92068" y="200801"/>
                  <a:pt x="97972" y="190962"/>
                </a:cubicBezTo>
                <a:cubicBezTo>
                  <a:pt x="103252" y="182161"/>
                  <a:pt x="117730" y="179254"/>
                  <a:pt x="119743" y="169190"/>
                </a:cubicBezTo>
                <a:cubicBezTo>
                  <a:pt x="153581" y="0"/>
                  <a:pt x="85195" y="57965"/>
                  <a:pt x="163286" y="5905"/>
                </a:cubicBezTo>
                <a:cubicBezTo>
                  <a:pt x="166915" y="16791"/>
                  <a:pt x="163909" y="33431"/>
                  <a:pt x="174172" y="38562"/>
                </a:cubicBezTo>
                <a:cubicBezTo>
                  <a:pt x="187048" y="45000"/>
                  <a:pt x="233986" y="9571"/>
                  <a:pt x="239486" y="5905"/>
                </a:cubicBezTo>
                <a:cubicBezTo>
                  <a:pt x="254000" y="9533"/>
                  <a:pt x="268272" y="14330"/>
                  <a:pt x="283029" y="16790"/>
                </a:cubicBezTo>
                <a:cubicBezTo>
                  <a:pt x="311885" y="21599"/>
                  <a:pt x="341891" y="19979"/>
                  <a:pt x="370114" y="27676"/>
                </a:cubicBezTo>
                <a:cubicBezTo>
                  <a:pt x="427238" y="43255"/>
                  <a:pt x="377276" y="56322"/>
                  <a:pt x="435429" y="60333"/>
                </a:cubicBezTo>
                <a:cubicBezTo>
                  <a:pt x="529618" y="66829"/>
                  <a:pt x="624114" y="67590"/>
                  <a:pt x="718457" y="71219"/>
                </a:cubicBezTo>
                <a:cubicBezTo>
                  <a:pt x="718999" y="73930"/>
                  <a:pt x="731303" y="147148"/>
                  <a:pt x="740229" y="158305"/>
                </a:cubicBezTo>
                <a:cubicBezTo>
                  <a:pt x="762627" y="186303"/>
                  <a:pt x="796336" y="183218"/>
                  <a:pt x="827314" y="190962"/>
                </a:cubicBezTo>
                <a:cubicBezTo>
                  <a:pt x="838446" y="193745"/>
                  <a:pt x="849086" y="198219"/>
                  <a:pt x="859972" y="201847"/>
                </a:cubicBezTo>
                <a:cubicBezTo>
                  <a:pt x="874486" y="198219"/>
                  <a:pt x="891832" y="200308"/>
                  <a:pt x="903514" y="190962"/>
                </a:cubicBezTo>
                <a:cubicBezTo>
                  <a:pt x="912474" y="183794"/>
                  <a:pt x="912347" y="169594"/>
                  <a:pt x="914400" y="158305"/>
                </a:cubicBezTo>
                <a:cubicBezTo>
                  <a:pt x="919633" y="129522"/>
                  <a:pt x="921657" y="100248"/>
                  <a:pt x="925286" y="71219"/>
                </a:cubicBezTo>
                <a:cubicBezTo>
                  <a:pt x="950686" y="74848"/>
                  <a:pt x="983343" y="63962"/>
                  <a:pt x="1001486" y="82105"/>
                </a:cubicBezTo>
                <a:cubicBezTo>
                  <a:pt x="1047461" y="128080"/>
                  <a:pt x="971493" y="142902"/>
                  <a:pt x="957943" y="147419"/>
                </a:cubicBezTo>
                <a:cubicBezTo>
                  <a:pt x="954314" y="158305"/>
                  <a:pt x="947057" y="168601"/>
                  <a:pt x="947057" y="180076"/>
                </a:cubicBezTo>
                <a:cubicBezTo>
                  <a:pt x="947057" y="246067"/>
                  <a:pt x="972474" y="225695"/>
                  <a:pt x="1034143" y="234505"/>
                </a:cubicBezTo>
                <a:cubicBezTo>
                  <a:pt x="1037772" y="245391"/>
                  <a:pt x="1036915" y="259048"/>
                  <a:pt x="1045029" y="267162"/>
                </a:cubicBezTo>
                <a:cubicBezTo>
                  <a:pt x="1053143" y="275276"/>
                  <a:pt x="1067847" y="272143"/>
                  <a:pt x="1077686" y="278047"/>
                </a:cubicBezTo>
                <a:cubicBezTo>
                  <a:pt x="1086487" y="283327"/>
                  <a:pt x="1092200" y="292562"/>
                  <a:pt x="1099457" y="299819"/>
                </a:cubicBezTo>
                <a:cubicBezTo>
                  <a:pt x="1095829" y="317962"/>
                  <a:pt x="1100417" y="340033"/>
                  <a:pt x="1088572" y="354247"/>
                </a:cubicBezTo>
                <a:cubicBezTo>
                  <a:pt x="1078994" y="365740"/>
                  <a:pt x="1056712" y="355787"/>
                  <a:pt x="1045029" y="365133"/>
                </a:cubicBezTo>
                <a:cubicBezTo>
                  <a:pt x="1036069" y="372301"/>
                  <a:pt x="1037772" y="386904"/>
                  <a:pt x="1034143" y="397790"/>
                </a:cubicBezTo>
                <a:cubicBezTo>
                  <a:pt x="1030514" y="423190"/>
                  <a:pt x="1028289" y="448830"/>
                  <a:pt x="1023257" y="473990"/>
                </a:cubicBezTo>
                <a:cubicBezTo>
                  <a:pt x="1021007" y="485242"/>
                  <a:pt x="1014622" y="495395"/>
                  <a:pt x="1012372" y="506647"/>
                </a:cubicBezTo>
                <a:cubicBezTo>
                  <a:pt x="1007340" y="531807"/>
                  <a:pt x="1012961" y="559898"/>
                  <a:pt x="1001486" y="582847"/>
                </a:cubicBezTo>
                <a:cubicBezTo>
                  <a:pt x="996354" y="593110"/>
                  <a:pt x="980030" y="591244"/>
                  <a:pt x="968829" y="593733"/>
                </a:cubicBezTo>
                <a:cubicBezTo>
                  <a:pt x="947283" y="598521"/>
                  <a:pt x="925286" y="600990"/>
                  <a:pt x="903514" y="604619"/>
                </a:cubicBezTo>
                <a:cubicBezTo>
                  <a:pt x="892628" y="611876"/>
                  <a:pt x="882559" y="620539"/>
                  <a:pt x="870857" y="626390"/>
                </a:cubicBezTo>
                <a:cubicBezTo>
                  <a:pt x="824500" y="649568"/>
                  <a:pt x="849216" y="621613"/>
                  <a:pt x="805543" y="659047"/>
                </a:cubicBezTo>
                <a:cubicBezTo>
                  <a:pt x="789958" y="672405"/>
                  <a:pt x="776514" y="688076"/>
                  <a:pt x="762000" y="702590"/>
                </a:cubicBezTo>
                <a:lnTo>
                  <a:pt x="740229" y="724362"/>
                </a:lnTo>
                <a:cubicBezTo>
                  <a:pt x="736600" y="746133"/>
                  <a:pt x="739214" y="769935"/>
                  <a:pt x="729343" y="789676"/>
                </a:cubicBezTo>
                <a:cubicBezTo>
                  <a:pt x="723492" y="801378"/>
                  <a:pt x="706902" y="803274"/>
                  <a:pt x="696686" y="811447"/>
                </a:cubicBezTo>
                <a:cubicBezTo>
                  <a:pt x="688672" y="817858"/>
                  <a:pt x="682171" y="825962"/>
                  <a:pt x="674914" y="833219"/>
                </a:cubicBezTo>
                <a:cubicBezTo>
                  <a:pt x="671286" y="844105"/>
                  <a:pt x="669933" y="856037"/>
                  <a:pt x="664029" y="865876"/>
                </a:cubicBezTo>
                <a:cubicBezTo>
                  <a:pt x="639932" y="906037"/>
                  <a:pt x="600103" y="892916"/>
                  <a:pt x="555172" y="898533"/>
                </a:cubicBezTo>
                <a:cubicBezTo>
                  <a:pt x="544155" y="909550"/>
                  <a:pt x="513591" y="937267"/>
                  <a:pt x="511629" y="952962"/>
                </a:cubicBezTo>
                <a:cubicBezTo>
                  <a:pt x="509334" y="971321"/>
                  <a:pt x="518886" y="989247"/>
                  <a:pt x="522514" y="1007390"/>
                </a:cubicBezTo>
                <a:cubicBezTo>
                  <a:pt x="518886" y="1018276"/>
                  <a:pt x="513879" y="1028795"/>
                  <a:pt x="511629" y="1040047"/>
                </a:cubicBezTo>
                <a:cubicBezTo>
                  <a:pt x="506597" y="1065207"/>
                  <a:pt x="508857" y="1091906"/>
                  <a:pt x="500743" y="1116247"/>
                </a:cubicBezTo>
                <a:cubicBezTo>
                  <a:pt x="497498" y="1125984"/>
                  <a:pt x="488152" y="1133429"/>
                  <a:pt x="478972" y="1138019"/>
                </a:cubicBezTo>
                <a:cubicBezTo>
                  <a:pt x="423840" y="1165585"/>
                  <a:pt x="377256" y="1163835"/>
                  <a:pt x="315686" y="1170676"/>
                </a:cubicBezTo>
                <a:cubicBezTo>
                  <a:pt x="312057" y="1181562"/>
                  <a:pt x="307583" y="1192201"/>
                  <a:pt x="304800" y="1203333"/>
                </a:cubicBezTo>
                <a:cubicBezTo>
                  <a:pt x="300312" y="1221283"/>
                  <a:pt x="304177" y="1242367"/>
                  <a:pt x="293914" y="1257762"/>
                </a:cubicBezTo>
                <a:cubicBezTo>
                  <a:pt x="287549" y="1267309"/>
                  <a:pt x="272389" y="1265864"/>
                  <a:pt x="261257" y="1268647"/>
                </a:cubicBezTo>
                <a:cubicBezTo>
                  <a:pt x="243307" y="1273134"/>
                  <a:pt x="224972" y="1275904"/>
                  <a:pt x="206829" y="1279533"/>
                </a:cubicBezTo>
                <a:cubicBezTo>
                  <a:pt x="174172" y="1275904"/>
                  <a:pt x="138246" y="1283342"/>
                  <a:pt x="108857" y="1268647"/>
                </a:cubicBezTo>
                <a:cubicBezTo>
                  <a:pt x="98594" y="1263515"/>
                  <a:pt x="110196" y="1242355"/>
                  <a:pt x="119743" y="1235990"/>
                </a:cubicBezTo>
                <a:cubicBezTo>
                  <a:pt x="135138" y="1225727"/>
                  <a:pt x="156029" y="1228733"/>
                  <a:pt x="174172" y="1225105"/>
                </a:cubicBezTo>
                <a:cubicBezTo>
                  <a:pt x="177800" y="1174305"/>
                  <a:pt x="174009" y="1122422"/>
                  <a:pt x="185057" y="1072705"/>
                </a:cubicBezTo>
                <a:cubicBezTo>
                  <a:pt x="189071" y="1054644"/>
                  <a:pt x="178391" y="1132984"/>
                  <a:pt x="195943" y="1127133"/>
                </a:cubicBezTo>
                <a:cubicBezTo>
                  <a:pt x="217714" y="1119876"/>
                  <a:pt x="217714" y="1061819"/>
                  <a:pt x="217714" y="1061819"/>
                </a:cubicBezTo>
                <a:cubicBezTo>
                  <a:pt x="210457" y="1054562"/>
                  <a:pt x="204744" y="1045327"/>
                  <a:pt x="195943" y="1040047"/>
                </a:cubicBezTo>
                <a:cubicBezTo>
                  <a:pt x="186104" y="1034143"/>
                  <a:pt x="168418" y="1039425"/>
                  <a:pt x="163286" y="1029162"/>
                </a:cubicBezTo>
                <a:cubicBezTo>
                  <a:pt x="158154" y="1018899"/>
                  <a:pt x="170543" y="1007391"/>
                  <a:pt x="174172" y="996505"/>
                </a:cubicBezTo>
                <a:cubicBezTo>
                  <a:pt x="170543" y="981991"/>
                  <a:pt x="169977" y="966344"/>
                  <a:pt x="163286" y="952962"/>
                </a:cubicBezTo>
                <a:cubicBezTo>
                  <a:pt x="158696" y="943782"/>
                  <a:pt x="149528" y="937601"/>
                  <a:pt x="141514" y="931190"/>
                </a:cubicBezTo>
                <a:cubicBezTo>
                  <a:pt x="131298" y="923017"/>
                  <a:pt x="120812" y="914732"/>
                  <a:pt x="108857" y="909419"/>
                </a:cubicBezTo>
                <a:cubicBezTo>
                  <a:pt x="74775" y="894271"/>
                  <a:pt x="36193" y="885810"/>
                  <a:pt x="0" y="876762"/>
                </a:cubicBezTo>
                <a:cubicBezTo>
                  <a:pt x="3629" y="865876"/>
                  <a:pt x="4982" y="853944"/>
                  <a:pt x="10886" y="844105"/>
                </a:cubicBezTo>
                <a:cubicBezTo>
                  <a:pt x="16166" y="835304"/>
                  <a:pt x="28067" y="831513"/>
                  <a:pt x="32657" y="822333"/>
                </a:cubicBezTo>
                <a:cubicBezTo>
                  <a:pt x="39348" y="808951"/>
                  <a:pt x="31369" y="787486"/>
                  <a:pt x="43543" y="778790"/>
                </a:cubicBezTo>
                <a:cubicBezTo>
                  <a:pt x="61503" y="765961"/>
                  <a:pt x="87086" y="771533"/>
                  <a:pt x="108857" y="767905"/>
                </a:cubicBezTo>
                <a:cubicBezTo>
                  <a:pt x="90714" y="764276"/>
                  <a:pt x="48578" y="774572"/>
                  <a:pt x="54429" y="757019"/>
                </a:cubicBezTo>
                <a:cubicBezTo>
                  <a:pt x="61686" y="735248"/>
                  <a:pt x="100648" y="747977"/>
                  <a:pt x="119743" y="735247"/>
                </a:cubicBezTo>
                <a:cubicBezTo>
                  <a:pt x="130629" y="727990"/>
                  <a:pt x="140150" y="718070"/>
                  <a:pt x="152400" y="713476"/>
                </a:cubicBezTo>
                <a:cubicBezTo>
                  <a:pt x="169724" y="706979"/>
                  <a:pt x="188686" y="706219"/>
                  <a:pt x="206829" y="702590"/>
                </a:cubicBezTo>
                <a:cubicBezTo>
                  <a:pt x="210457" y="640904"/>
                  <a:pt x="217714" y="579325"/>
                  <a:pt x="217714" y="517533"/>
                </a:cubicBezTo>
                <a:cubicBezTo>
                  <a:pt x="217714" y="488773"/>
                  <a:pt x="225121" y="397184"/>
                  <a:pt x="185057" y="365133"/>
                </a:cubicBezTo>
                <a:cubicBezTo>
                  <a:pt x="176097" y="357965"/>
                  <a:pt x="163286" y="357876"/>
                  <a:pt x="152400" y="354247"/>
                </a:cubicBezTo>
                <a:cubicBezTo>
                  <a:pt x="145143" y="343361"/>
                  <a:pt x="138802" y="331806"/>
                  <a:pt x="130629" y="321590"/>
                </a:cubicBezTo>
                <a:cubicBezTo>
                  <a:pt x="124218" y="313576"/>
                  <a:pt x="113447" y="308999"/>
                  <a:pt x="108857" y="299819"/>
                </a:cubicBezTo>
                <a:cubicBezTo>
                  <a:pt x="102166" y="286438"/>
                  <a:pt x="104663" y="269658"/>
                  <a:pt x="97972" y="256276"/>
                </a:cubicBezTo>
                <a:cubicBezTo>
                  <a:pt x="96349" y="253030"/>
                  <a:pt x="90715" y="256276"/>
                  <a:pt x="87086" y="256276"/>
                </a:cubicBezTo>
              </a:path>
            </a:pathLst>
          </a:custGeom>
          <a:solidFill>
            <a:srgbClr val="FF99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10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1656465" y="4144840"/>
            <a:ext cx="1315335" cy="1536762"/>
          </a:xfrm>
          <a:custGeom>
            <a:avLst/>
            <a:gdLst>
              <a:gd name="connsiteX0" fmla="*/ 869021 w 1315335"/>
              <a:gd name="connsiteY0" fmla="*/ 383617 h 1536762"/>
              <a:gd name="connsiteX1" fmla="*/ 901678 w 1315335"/>
              <a:gd name="connsiteY1" fmla="*/ 361846 h 1536762"/>
              <a:gd name="connsiteX2" fmla="*/ 912564 w 1315335"/>
              <a:gd name="connsiteY2" fmla="*/ 329189 h 1536762"/>
              <a:gd name="connsiteX3" fmla="*/ 977878 w 1315335"/>
              <a:gd name="connsiteY3" fmla="*/ 307417 h 1536762"/>
              <a:gd name="connsiteX4" fmla="*/ 999649 w 1315335"/>
              <a:gd name="connsiteY4" fmla="*/ 274760 h 1536762"/>
              <a:gd name="connsiteX5" fmla="*/ 966992 w 1315335"/>
              <a:gd name="connsiteY5" fmla="*/ 198560 h 1536762"/>
              <a:gd name="connsiteX6" fmla="*/ 945221 w 1315335"/>
              <a:gd name="connsiteY6" fmla="*/ 111474 h 1536762"/>
              <a:gd name="connsiteX7" fmla="*/ 923449 w 1315335"/>
              <a:gd name="connsiteY7" fmla="*/ 46160 h 1536762"/>
              <a:gd name="connsiteX8" fmla="*/ 825478 w 1315335"/>
              <a:gd name="connsiteY8" fmla="*/ 35274 h 1536762"/>
              <a:gd name="connsiteX9" fmla="*/ 792821 w 1315335"/>
              <a:gd name="connsiteY9" fmla="*/ 24389 h 1536762"/>
              <a:gd name="connsiteX10" fmla="*/ 771049 w 1315335"/>
              <a:gd name="connsiteY10" fmla="*/ 2617 h 1536762"/>
              <a:gd name="connsiteX11" fmla="*/ 716621 w 1315335"/>
              <a:gd name="connsiteY11" fmla="*/ 13503 h 1536762"/>
              <a:gd name="connsiteX12" fmla="*/ 705735 w 1315335"/>
              <a:gd name="connsiteY12" fmla="*/ 46160 h 1536762"/>
              <a:gd name="connsiteX13" fmla="*/ 727506 w 1315335"/>
              <a:gd name="connsiteY13" fmla="*/ 111474 h 1536762"/>
              <a:gd name="connsiteX14" fmla="*/ 673078 w 1315335"/>
              <a:gd name="connsiteY14" fmla="*/ 155017 h 1536762"/>
              <a:gd name="connsiteX15" fmla="*/ 607764 w 1315335"/>
              <a:gd name="connsiteY15" fmla="*/ 165903 h 1536762"/>
              <a:gd name="connsiteX16" fmla="*/ 596878 w 1315335"/>
              <a:gd name="connsiteY16" fmla="*/ 242103 h 1536762"/>
              <a:gd name="connsiteX17" fmla="*/ 444478 w 1315335"/>
              <a:gd name="connsiteY17" fmla="*/ 252989 h 1536762"/>
              <a:gd name="connsiteX18" fmla="*/ 411821 w 1315335"/>
              <a:gd name="connsiteY18" fmla="*/ 274760 h 1536762"/>
              <a:gd name="connsiteX19" fmla="*/ 379164 w 1315335"/>
              <a:gd name="connsiteY19" fmla="*/ 329189 h 1536762"/>
              <a:gd name="connsiteX20" fmla="*/ 346506 w 1315335"/>
              <a:gd name="connsiteY20" fmla="*/ 383617 h 1536762"/>
              <a:gd name="connsiteX21" fmla="*/ 335621 w 1315335"/>
              <a:gd name="connsiteY21" fmla="*/ 416274 h 1536762"/>
              <a:gd name="connsiteX22" fmla="*/ 302964 w 1315335"/>
              <a:gd name="connsiteY22" fmla="*/ 481589 h 1536762"/>
              <a:gd name="connsiteX23" fmla="*/ 237649 w 1315335"/>
              <a:gd name="connsiteY23" fmla="*/ 503360 h 1536762"/>
              <a:gd name="connsiteX24" fmla="*/ 226764 w 1315335"/>
              <a:gd name="connsiteY24" fmla="*/ 536017 h 1536762"/>
              <a:gd name="connsiteX25" fmla="*/ 194106 w 1315335"/>
              <a:gd name="connsiteY25" fmla="*/ 546903 h 1536762"/>
              <a:gd name="connsiteX26" fmla="*/ 139678 w 1315335"/>
              <a:gd name="connsiteY26" fmla="*/ 557789 h 1536762"/>
              <a:gd name="connsiteX27" fmla="*/ 128792 w 1315335"/>
              <a:gd name="connsiteY27" fmla="*/ 710189 h 1536762"/>
              <a:gd name="connsiteX28" fmla="*/ 96135 w 1315335"/>
              <a:gd name="connsiteY28" fmla="*/ 731960 h 1536762"/>
              <a:gd name="connsiteX29" fmla="*/ 74364 w 1315335"/>
              <a:gd name="connsiteY29" fmla="*/ 764617 h 1536762"/>
              <a:gd name="connsiteX30" fmla="*/ 52592 w 1315335"/>
              <a:gd name="connsiteY30" fmla="*/ 786389 h 1536762"/>
              <a:gd name="connsiteX31" fmla="*/ 172335 w 1315335"/>
              <a:gd name="connsiteY31" fmla="*/ 808160 h 1536762"/>
              <a:gd name="connsiteX32" fmla="*/ 237649 w 1315335"/>
              <a:gd name="connsiteY32" fmla="*/ 829931 h 1536762"/>
              <a:gd name="connsiteX33" fmla="*/ 270306 w 1315335"/>
              <a:gd name="connsiteY33" fmla="*/ 819046 h 1536762"/>
              <a:gd name="connsiteX34" fmla="*/ 313849 w 1315335"/>
              <a:gd name="connsiteY34" fmla="*/ 764617 h 1536762"/>
              <a:gd name="connsiteX35" fmla="*/ 390049 w 1315335"/>
              <a:gd name="connsiteY35" fmla="*/ 775503 h 1536762"/>
              <a:gd name="connsiteX36" fmla="*/ 433592 w 1315335"/>
              <a:gd name="connsiteY36" fmla="*/ 819046 h 1536762"/>
              <a:gd name="connsiteX37" fmla="*/ 433592 w 1315335"/>
              <a:gd name="connsiteY37" fmla="*/ 960560 h 1536762"/>
              <a:gd name="connsiteX38" fmla="*/ 411821 w 1315335"/>
              <a:gd name="connsiteY38" fmla="*/ 993217 h 1536762"/>
              <a:gd name="connsiteX39" fmla="*/ 444478 w 1315335"/>
              <a:gd name="connsiteY39" fmla="*/ 1134731 h 1536762"/>
              <a:gd name="connsiteX40" fmla="*/ 455364 w 1315335"/>
              <a:gd name="connsiteY40" fmla="*/ 1178274 h 1536762"/>
              <a:gd name="connsiteX41" fmla="*/ 520678 w 1315335"/>
              <a:gd name="connsiteY41" fmla="*/ 1200046 h 1536762"/>
              <a:gd name="connsiteX42" fmla="*/ 531564 w 1315335"/>
              <a:gd name="connsiteY42" fmla="*/ 1352446 h 1536762"/>
              <a:gd name="connsiteX43" fmla="*/ 585992 w 1315335"/>
              <a:gd name="connsiteY43" fmla="*/ 1363331 h 1536762"/>
              <a:gd name="connsiteX44" fmla="*/ 596878 w 1315335"/>
              <a:gd name="connsiteY44" fmla="*/ 1406874 h 1536762"/>
              <a:gd name="connsiteX45" fmla="*/ 694849 w 1315335"/>
              <a:gd name="connsiteY45" fmla="*/ 1363331 h 1536762"/>
              <a:gd name="connsiteX46" fmla="*/ 716621 w 1315335"/>
              <a:gd name="connsiteY46" fmla="*/ 1341560 h 1536762"/>
              <a:gd name="connsiteX47" fmla="*/ 749278 w 1315335"/>
              <a:gd name="connsiteY47" fmla="*/ 1330674 h 1536762"/>
              <a:gd name="connsiteX48" fmla="*/ 890792 w 1315335"/>
              <a:gd name="connsiteY48" fmla="*/ 1341560 h 1536762"/>
              <a:gd name="connsiteX49" fmla="*/ 901678 w 1315335"/>
              <a:gd name="connsiteY49" fmla="*/ 1374217 h 1536762"/>
              <a:gd name="connsiteX50" fmla="*/ 977878 w 1315335"/>
              <a:gd name="connsiteY50" fmla="*/ 1406874 h 1536762"/>
              <a:gd name="connsiteX51" fmla="*/ 988764 w 1315335"/>
              <a:gd name="connsiteY51" fmla="*/ 1450417 h 1536762"/>
              <a:gd name="connsiteX52" fmla="*/ 1010535 w 1315335"/>
              <a:gd name="connsiteY52" fmla="*/ 1472189 h 1536762"/>
              <a:gd name="connsiteX53" fmla="*/ 1021421 w 1315335"/>
              <a:gd name="connsiteY53" fmla="*/ 1504846 h 1536762"/>
              <a:gd name="connsiteX54" fmla="*/ 1141164 w 1315335"/>
              <a:gd name="connsiteY54" fmla="*/ 1385103 h 1536762"/>
              <a:gd name="connsiteX55" fmla="*/ 1130278 w 1315335"/>
              <a:gd name="connsiteY55" fmla="*/ 1352446 h 1536762"/>
              <a:gd name="connsiteX56" fmla="*/ 1141164 w 1315335"/>
              <a:gd name="connsiteY56" fmla="*/ 1308903 h 1536762"/>
              <a:gd name="connsiteX57" fmla="*/ 1162935 w 1315335"/>
              <a:gd name="connsiteY57" fmla="*/ 1287131 h 1536762"/>
              <a:gd name="connsiteX58" fmla="*/ 1173821 w 1315335"/>
              <a:gd name="connsiteY58" fmla="*/ 1254474 h 1536762"/>
              <a:gd name="connsiteX59" fmla="*/ 1152049 w 1315335"/>
              <a:gd name="connsiteY59" fmla="*/ 1232703 h 1536762"/>
              <a:gd name="connsiteX60" fmla="*/ 1152049 w 1315335"/>
              <a:gd name="connsiteY60" fmla="*/ 1123846 h 1536762"/>
              <a:gd name="connsiteX61" fmla="*/ 1217364 w 1315335"/>
              <a:gd name="connsiteY61" fmla="*/ 1102074 h 1536762"/>
              <a:gd name="connsiteX62" fmla="*/ 1239135 w 1315335"/>
              <a:gd name="connsiteY62" fmla="*/ 1069417 h 1536762"/>
              <a:gd name="connsiteX63" fmla="*/ 1304449 w 1315335"/>
              <a:gd name="connsiteY63" fmla="*/ 1036760 h 1536762"/>
              <a:gd name="connsiteX64" fmla="*/ 1315335 w 1315335"/>
              <a:gd name="connsiteY64" fmla="*/ 1004103 h 1536762"/>
              <a:gd name="connsiteX65" fmla="*/ 1282678 w 1315335"/>
              <a:gd name="connsiteY65" fmla="*/ 938789 h 1536762"/>
              <a:gd name="connsiteX66" fmla="*/ 1250021 w 1315335"/>
              <a:gd name="connsiteY66" fmla="*/ 927903 h 1536762"/>
              <a:gd name="connsiteX67" fmla="*/ 1162935 w 1315335"/>
              <a:gd name="connsiteY67" fmla="*/ 862589 h 1536762"/>
              <a:gd name="connsiteX68" fmla="*/ 1130278 w 1315335"/>
              <a:gd name="connsiteY68" fmla="*/ 851703 h 1536762"/>
              <a:gd name="connsiteX69" fmla="*/ 1108506 w 1315335"/>
              <a:gd name="connsiteY69" fmla="*/ 829931 h 1536762"/>
              <a:gd name="connsiteX70" fmla="*/ 1075849 w 1315335"/>
              <a:gd name="connsiteY70" fmla="*/ 819046 h 1536762"/>
              <a:gd name="connsiteX71" fmla="*/ 1064964 w 1315335"/>
              <a:gd name="connsiteY71" fmla="*/ 601331 h 1536762"/>
              <a:gd name="connsiteX72" fmla="*/ 1010535 w 1315335"/>
              <a:gd name="connsiteY72" fmla="*/ 557789 h 1536762"/>
              <a:gd name="connsiteX73" fmla="*/ 988764 w 1315335"/>
              <a:gd name="connsiteY73" fmla="*/ 536017 h 1536762"/>
              <a:gd name="connsiteX74" fmla="*/ 956106 w 1315335"/>
              <a:gd name="connsiteY74" fmla="*/ 525131 h 1536762"/>
              <a:gd name="connsiteX75" fmla="*/ 890792 w 1315335"/>
              <a:gd name="connsiteY75" fmla="*/ 492474 h 1536762"/>
              <a:gd name="connsiteX76" fmla="*/ 890792 w 1315335"/>
              <a:gd name="connsiteY76" fmla="*/ 383617 h 1536762"/>
              <a:gd name="connsiteX77" fmla="*/ 934335 w 1315335"/>
              <a:gd name="connsiteY77" fmla="*/ 340074 h 1536762"/>
              <a:gd name="connsiteX78" fmla="*/ 945221 w 1315335"/>
              <a:gd name="connsiteY78" fmla="*/ 285646 h 153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315335" h="1536762">
                <a:moveTo>
                  <a:pt x="869021" y="383617"/>
                </a:moveTo>
                <a:cubicBezTo>
                  <a:pt x="879907" y="376360"/>
                  <a:pt x="893505" y="372062"/>
                  <a:pt x="901678" y="361846"/>
                </a:cubicBezTo>
                <a:cubicBezTo>
                  <a:pt x="908846" y="352886"/>
                  <a:pt x="903227" y="335858"/>
                  <a:pt x="912564" y="329189"/>
                </a:cubicBezTo>
                <a:cubicBezTo>
                  <a:pt x="931238" y="315850"/>
                  <a:pt x="977878" y="307417"/>
                  <a:pt x="977878" y="307417"/>
                </a:cubicBezTo>
                <a:cubicBezTo>
                  <a:pt x="985135" y="296531"/>
                  <a:pt x="998026" y="287742"/>
                  <a:pt x="999649" y="274760"/>
                </a:cubicBezTo>
                <a:cubicBezTo>
                  <a:pt x="1005382" y="228897"/>
                  <a:pt x="991513" y="223080"/>
                  <a:pt x="966992" y="198560"/>
                </a:cubicBezTo>
                <a:cubicBezTo>
                  <a:pt x="933961" y="99471"/>
                  <a:pt x="984629" y="255971"/>
                  <a:pt x="945221" y="111474"/>
                </a:cubicBezTo>
                <a:cubicBezTo>
                  <a:pt x="939183" y="89334"/>
                  <a:pt x="946258" y="48694"/>
                  <a:pt x="923449" y="46160"/>
                </a:cubicBezTo>
                <a:lnTo>
                  <a:pt x="825478" y="35274"/>
                </a:lnTo>
                <a:cubicBezTo>
                  <a:pt x="814592" y="31646"/>
                  <a:pt x="802660" y="30292"/>
                  <a:pt x="792821" y="24389"/>
                </a:cubicBezTo>
                <a:cubicBezTo>
                  <a:pt x="784020" y="19109"/>
                  <a:pt x="781209" y="4069"/>
                  <a:pt x="771049" y="2617"/>
                </a:cubicBezTo>
                <a:cubicBezTo>
                  <a:pt x="752733" y="0"/>
                  <a:pt x="734764" y="9874"/>
                  <a:pt x="716621" y="13503"/>
                </a:cubicBezTo>
                <a:cubicBezTo>
                  <a:pt x="712992" y="24389"/>
                  <a:pt x="704468" y="34756"/>
                  <a:pt x="705735" y="46160"/>
                </a:cubicBezTo>
                <a:cubicBezTo>
                  <a:pt x="708269" y="68969"/>
                  <a:pt x="727506" y="111474"/>
                  <a:pt x="727506" y="111474"/>
                </a:cubicBezTo>
                <a:cubicBezTo>
                  <a:pt x="712641" y="126339"/>
                  <a:pt x="693678" y="148150"/>
                  <a:pt x="673078" y="155017"/>
                </a:cubicBezTo>
                <a:cubicBezTo>
                  <a:pt x="652139" y="161997"/>
                  <a:pt x="629535" y="162274"/>
                  <a:pt x="607764" y="165903"/>
                </a:cubicBezTo>
                <a:cubicBezTo>
                  <a:pt x="604135" y="191303"/>
                  <a:pt x="619517" y="230029"/>
                  <a:pt x="596878" y="242103"/>
                </a:cubicBezTo>
                <a:cubicBezTo>
                  <a:pt x="551940" y="266070"/>
                  <a:pt x="494632" y="244138"/>
                  <a:pt x="444478" y="252989"/>
                </a:cubicBezTo>
                <a:cubicBezTo>
                  <a:pt x="431594" y="255263"/>
                  <a:pt x="422707" y="267503"/>
                  <a:pt x="411821" y="274760"/>
                </a:cubicBezTo>
                <a:cubicBezTo>
                  <a:pt x="380983" y="367272"/>
                  <a:pt x="423991" y="254476"/>
                  <a:pt x="379164" y="329189"/>
                </a:cubicBezTo>
                <a:cubicBezTo>
                  <a:pt x="336774" y="399839"/>
                  <a:pt x="401667" y="328459"/>
                  <a:pt x="346506" y="383617"/>
                </a:cubicBezTo>
                <a:cubicBezTo>
                  <a:pt x="342878" y="394503"/>
                  <a:pt x="338773" y="405241"/>
                  <a:pt x="335621" y="416274"/>
                </a:cubicBezTo>
                <a:cubicBezTo>
                  <a:pt x="327877" y="443377"/>
                  <a:pt x="331451" y="467346"/>
                  <a:pt x="302964" y="481589"/>
                </a:cubicBezTo>
                <a:cubicBezTo>
                  <a:pt x="282438" y="491852"/>
                  <a:pt x="237649" y="503360"/>
                  <a:pt x="237649" y="503360"/>
                </a:cubicBezTo>
                <a:cubicBezTo>
                  <a:pt x="234021" y="514246"/>
                  <a:pt x="234878" y="527903"/>
                  <a:pt x="226764" y="536017"/>
                </a:cubicBezTo>
                <a:cubicBezTo>
                  <a:pt x="218650" y="544131"/>
                  <a:pt x="205238" y="544120"/>
                  <a:pt x="194106" y="546903"/>
                </a:cubicBezTo>
                <a:cubicBezTo>
                  <a:pt x="176156" y="551390"/>
                  <a:pt x="157821" y="554160"/>
                  <a:pt x="139678" y="557789"/>
                </a:cubicBezTo>
                <a:cubicBezTo>
                  <a:pt x="136049" y="608589"/>
                  <a:pt x="141144" y="660780"/>
                  <a:pt x="128792" y="710189"/>
                </a:cubicBezTo>
                <a:cubicBezTo>
                  <a:pt x="125619" y="722881"/>
                  <a:pt x="105386" y="722709"/>
                  <a:pt x="96135" y="731960"/>
                </a:cubicBezTo>
                <a:cubicBezTo>
                  <a:pt x="86884" y="741211"/>
                  <a:pt x="82537" y="754401"/>
                  <a:pt x="74364" y="764617"/>
                </a:cubicBezTo>
                <a:cubicBezTo>
                  <a:pt x="67953" y="772631"/>
                  <a:pt x="59849" y="779132"/>
                  <a:pt x="52592" y="786389"/>
                </a:cubicBezTo>
                <a:cubicBezTo>
                  <a:pt x="141973" y="816181"/>
                  <a:pt x="0" y="771231"/>
                  <a:pt x="172335" y="808160"/>
                </a:cubicBezTo>
                <a:cubicBezTo>
                  <a:pt x="194775" y="812968"/>
                  <a:pt x="237649" y="829931"/>
                  <a:pt x="237649" y="829931"/>
                </a:cubicBezTo>
                <a:cubicBezTo>
                  <a:pt x="248535" y="826303"/>
                  <a:pt x="260467" y="824949"/>
                  <a:pt x="270306" y="819046"/>
                </a:cubicBezTo>
                <a:cubicBezTo>
                  <a:pt x="287541" y="808705"/>
                  <a:pt x="303960" y="779450"/>
                  <a:pt x="313849" y="764617"/>
                </a:cubicBezTo>
                <a:cubicBezTo>
                  <a:pt x="339249" y="768246"/>
                  <a:pt x="366691" y="764886"/>
                  <a:pt x="390049" y="775503"/>
                </a:cubicBezTo>
                <a:cubicBezTo>
                  <a:pt x="408735" y="783997"/>
                  <a:pt x="433592" y="819046"/>
                  <a:pt x="433592" y="819046"/>
                </a:cubicBezTo>
                <a:cubicBezTo>
                  <a:pt x="453086" y="877525"/>
                  <a:pt x="454914" y="868166"/>
                  <a:pt x="433592" y="960560"/>
                </a:cubicBezTo>
                <a:cubicBezTo>
                  <a:pt x="430650" y="973308"/>
                  <a:pt x="419078" y="982331"/>
                  <a:pt x="411821" y="993217"/>
                </a:cubicBezTo>
                <a:cubicBezTo>
                  <a:pt x="437087" y="1170091"/>
                  <a:pt x="404632" y="975350"/>
                  <a:pt x="444478" y="1134731"/>
                </a:cubicBezTo>
                <a:cubicBezTo>
                  <a:pt x="448107" y="1149245"/>
                  <a:pt x="444005" y="1168537"/>
                  <a:pt x="455364" y="1178274"/>
                </a:cubicBezTo>
                <a:cubicBezTo>
                  <a:pt x="472788" y="1193209"/>
                  <a:pt x="520678" y="1200046"/>
                  <a:pt x="520678" y="1200046"/>
                </a:cubicBezTo>
                <a:cubicBezTo>
                  <a:pt x="524307" y="1250846"/>
                  <a:pt x="512649" y="1305159"/>
                  <a:pt x="531564" y="1352446"/>
                </a:cubicBezTo>
                <a:cubicBezTo>
                  <a:pt x="538435" y="1369625"/>
                  <a:pt x="571778" y="1351486"/>
                  <a:pt x="585992" y="1363331"/>
                </a:cubicBezTo>
                <a:cubicBezTo>
                  <a:pt x="597485" y="1372909"/>
                  <a:pt x="593249" y="1392360"/>
                  <a:pt x="596878" y="1406874"/>
                </a:cubicBezTo>
                <a:cubicBezTo>
                  <a:pt x="663857" y="1339895"/>
                  <a:pt x="587518" y="1403580"/>
                  <a:pt x="694849" y="1363331"/>
                </a:cubicBezTo>
                <a:cubicBezTo>
                  <a:pt x="704459" y="1359727"/>
                  <a:pt x="707820" y="1346840"/>
                  <a:pt x="716621" y="1341560"/>
                </a:cubicBezTo>
                <a:cubicBezTo>
                  <a:pt x="726460" y="1335656"/>
                  <a:pt x="738392" y="1334303"/>
                  <a:pt x="749278" y="1330674"/>
                </a:cubicBezTo>
                <a:cubicBezTo>
                  <a:pt x="796449" y="1334303"/>
                  <a:pt x="845302" y="1328563"/>
                  <a:pt x="890792" y="1341560"/>
                </a:cubicBezTo>
                <a:cubicBezTo>
                  <a:pt x="901825" y="1344712"/>
                  <a:pt x="895774" y="1364378"/>
                  <a:pt x="901678" y="1374217"/>
                </a:cubicBezTo>
                <a:cubicBezTo>
                  <a:pt x="920690" y="1405904"/>
                  <a:pt x="941944" y="1399688"/>
                  <a:pt x="977878" y="1406874"/>
                </a:cubicBezTo>
                <a:cubicBezTo>
                  <a:pt x="981507" y="1421388"/>
                  <a:pt x="982073" y="1437035"/>
                  <a:pt x="988764" y="1450417"/>
                </a:cubicBezTo>
                <a:cubicBezTo>
                  <a:pt x="993354" y="1459597"/>
                  <a:pt x="1005255" y="1463388"/>
                  <a:pt x="1010535" y="1472189"/>
                </a:cubicBezTo>
                <a:cubicBezTo>
                  <a:pt x="1016439" y="1482028"/>
                  <a:pt x="1017792" y="1493960"/>
                  <a:pt x="1021421" y="1504846"/>
                </a:cubicBezTo>
                <a:cubicBezTo>
                  <a:pt x="1178685" y="1491740"/>
                  <a:pt x="1164496" y="1536762"/>
                  <a:pt x="1141164" y="1385103"/>
                </a:cubicBezTo>
                <a:cubicBezTo>
                  <a:pt x="1139419" y="1373762"/>
                  <a:pt x="1133907" y="1363332"/>
                  <a:pt x="1130278" y="1352446"/>
                </a:cubicBezTo>
                <a:cubicBezTo>
                  <a:pt x="1133907" y="1337932"/>
                  <a:pt x="1134473" y="1322285"/>
                  <a:pt x="1141164" y="1308903"/>
                </a:cubicBezTo>
                <a:cubicBezTo>
                  <a:pt x="1145754" y="1299723"/>
                  <a:pt x="1157655" y="1295932"/>
                  <a:pt x="1162935" y="1287131"/>
                </a:cubicBezTo>
                <a:cubicBezTo>
                  <a:pt x="1168839" y="1277292"/>
                  <a:pt x="1170192" y="1265360"/>
                  <a:pt x="1173821" y="1254474"/>
                </a:cubicBezTo>
                <a:cubicBezTo>
                  <a:pt x="1166564" y="1247217"/>
                  <a:pt x="1157329" y="1241504"/>
                  <a:pt x="1152049" y="1232703"/>
                </a:cubicBezTo>
                <a:cubicBezTo>
                  <a:pt x="1135297" y="1204783"/>
                  <a:pt x="1134519" y="1146384"/>
                  <a:pt x="1152049" y="1123846"/>
                </a:cubicBezTo>
                <a:cubicBezTo>
                  <a:pt x="1166139" y="1105731"/>
                  <a:pt x="1217364" y="1102074"/>
                  <a:pt x="1217364" y="1102074"/>
                </a:cubicBezTo>
                <a:cubicBezTo>
                  <a:pt x="1224621" y="1091188"/>
                  <a:pt x="1229884" y="1078668"/>
                  <a:pt x="1239135" y="1069417"/>
                </a:cubicBezTo>
                <a:cubicBezTo>
                  <a:pt x="1260236" y="1048316"/>
                  <a:pt x="1277889" y="1045613"/>
                  <a:pt x="1304449" y="1036760"/>
                </a:cubicBezTo>
                <a:cubicBezTo>
                  <a:pt x="1308078" y="1025874"/>
                  <a:pt x="1315335" y="1015578"/>
                  <a:pt x="1315335" y="1004103"/>
                </a:cubicBezTo>
                <a:cubicBezTo>
                  <a:pt x="1315335" y="988327"/>
                  <a:pt x="1293685" y="947595"/>
                  <a:pt x="1282678" y="938789"/>
                </a:cubicBezTo>
                <a:cubicBezTo>
                  <a:pt x="1273718" y="931621"/>
                  <a:pt x="1260907" y="931532"/>
                  <a:pt x="1250021" y="927903"/>
                </a:cubicBezTo>
                <a:cubicBezTo>
                  <a:pt x="1224231" y="902113"/>
                  <a:pt x="1199864" y="874899"/>
                  <a:pt x="1162935" y="862589"/>
                </a:cubicBezTo>
                <a:lnTo>
                  <a:pt x="1130278" y="851703"/>
                </a:lnTo>
                <a:cubicBezTo>
                  <a:pt x="1123021" y="844446"/>
                  <a:pt x="1117307" y="835211"/>
                  <a:pt x="1108506" y="829931"/>
                </a:cubicBezTo>
                <a:cubicBezTo>
                  <a:pt x="1098667" y="824028"/>
                  <a:pt x="1077996" y="830318"/>
                  <a:pt x="1075849" y="819046"/>
                </a:cubicBezTo>
                <a:cubicBezTo>
                  <a:pt x="1062253" y="747667"/>
                  <a:pt x="1074782" y="673327"/>
                  <a:pt x="1064964" y="601331"/>
                </a:cubicBezTo>
                <a:cubicBezTo>
                  <a:pt x="1063355" y="589531"/>
                  <a:pt x="1014236" y="560750"/>
                  <a:pt x="1010535" y="557789"/>
                </a:cubicBezTo>
                <a:cubicBezTo>
                  <a:pt x="1002521" y="551378"/>
                  <a:pt x="997565" y="541297"/>
                  <a:pt x="988764" y="536017"/>
                </a:cubicBezTo>
                <a:cubicBezTo>
                  <a:pt x="978924" y="530113"/>
                  <a:pt x="966369" y="530263"/>
                  <a:pt x="956106" y="525131"/>
                </a:cubicBezTo>
                <a:cubicBezTo>
                  <a:pt x="871693" y="482925"/>
                  <a:pt x="972880" y="519837"/>
                  <a:pt x="890792" y="492474"/>
                </a:cubicBezTo>
                <a:cubicBezTo>
                  <a:pt x="876956" y="450966"/>
                  <a:pt x="866737" y="436538"/>
                  <a:pt x="890792" y="383617"/>
                </a:cubicBezTo>
                <a:cubicBezTo>
                  <a:pt x="899286" y="364931"/>
                  <a:pt x="934335" y="340074"/>
                  <a:pt x="934335" y="340074"/>
                </a:cubicBezTo>
                <a:cubicBezTo>
                  <a:pt x="946101" y="293011"/>
                  <a:pt x="945221" y="311492"/>
                  <a:pt x="945221" y="285646"/>
                </a:cubicBezTo>
              </a:path>
            </a:pathLst>
          </a:custGeom>
          <a:solidFill>
            <a:srgbClr val="99FF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23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2471057" y="4887686"/>
            <a:ext cx="1447800" cy="1213764"/>
          </a:xfrm>
          <a:custGeom>
            <a:avLst/>
            <a:gdLst>
              <a:gd name="connsiteX0" fmla="*/ 1273629 w 1447800"/>
              <a:gd name="connsiteY0" fmla="*/ 402771 h 1213764"/>
              <a:gd name="connsiteX1" fmla="*/ 1219200 w 1447800"/>
              <a:gd name="connsiteY1" fmla="*/ 391885 h 1213764"/>
              <a:gd name="connsiteX2" fmla="*/ 1197429 w 1447800"/>
              <a:gd name="connsiteY2" fmla="*/ 359228 h 1213764"/>
              <a:gd name="connsiteX3" fmla="*/ 1088572 w 1447800"/>
              <a:gd name="connsiteY3" fmla="*/ 348343 h 1213764"/>
              <a:gd name="connsiteX4" fmla="*/ 1012372 w 1447800"/>
              <a:gd name="connsiteY4" fmla="*/ 293914 h 1213764"/>
              <a:gd name="connsiteX5" fmla="*/ 1034143 w 1447800"/>
              <a:gd name="connsiteY5" fmla="*/ 228600 h 1213764"/>
              <a:gd name="connsiteX6" fmla="*/ 990600 w 1447800"/>
              <a:gd name="connsiteY6" fmla="*/ 185057 h 1213764"/>
              <a:gd name="connsiteX7" fmla="*/ 968829 w 1447800"/>
              <a:gd name="connsiteY7" fmla="*/ 54428 h 1213764"/>
              <a:gd name="connsiteX8" fmla="*/ 957943 w 1447800"/>
              <a:gd name="connsiteY8" fmla="*/ 21771 h 1213764"/>
              <a:gd name="connsiteX9" fmla="*/ 925286 w 1447800"/>
              <a:gd name="connsiteY9" fmla="*/ 0 h 1213764"/>
              <a:gd name="connsiteX10" fmla="*/ 838200 w 1447800"/>
              <a:gd name="connsiteY10" fmla="*/ 32657 h 1213764"/>
              <a:gd name="connsiteX11" fmla="*/ 827314 w 1447800"/>
              <a:gd name="connsiteY11" fmla="*/ 141514 h 1213764"/>
              <a:gd name="connsiteX12" fmla="*/ 566057 w 1447800"/>
              <a:gd name="connsiteY12" fmla="*/ 152400 h 1213764"/>
              <a:gd name="connsiteX13" fmla="*/ 555172 w 1447800"/>
              <a:gd name="connsiteY13" fmla="*/ 185057 h 1213764"/>
              <a:gd name="connsiteX14" fmla="*/ 522514 w 1447800"/>
              <a:gd name="connsiteY14" fmla="*/ 272143 h 1213764"/>
              <a:gd name="connsiteX15" fmla="*/ 511629 w 1447800"/>
              <a:gd name="connsiteY15" fmla="*/ 304800 h 1213764"/>
              <a:gd name="connsiteX16" fmla="*/ 478972 w 1447800"/>
              <a:gd name="connsiteY16" fmla="*/ 315685 h 1213764"/>
              <a:gd name="connsiteX17" fmla="*/ 413657 w 1447800"/>
              <a:gd name="connsiteY17" fmla="*/ 326571 h 1213764"/>
              <a:gd name="connsiteX18" fmla="*/ 391886 w 1447800"/>
              <a:gd name="connsiteY18" fmla="*/ 348343 h 1213764"/>
              <a:gd name="connsiteX19" fmla="*/ 381000 w 1447800"/>
              <a:gd name="connsiteY19" fmla="*/ 402771 h 1213764"/>
              <a:gd name="connsiteX20" fmla="*/ 348343 w 1447800"/>
              <a:gd name="connsiteY20" fmla="*/ 413657 h 1213764"/>
              <a:gd name="connsiteX21" fmla="*/ 337457 w 1447800"/>
              <a:gd name="connsiteY21" fmla="*/ 446314 h 1213764"/>
              <a:gd name="connsiteX22" fmla="*/ 359229 w 1447800"/>
              <a:gd name="connsiteY22" fmla="*/ 511628 h 1213764"/>
              <a:gd name="connsiteX23" fmla="*/ 348343 w 1447800"/>
              <a:gd name="connsiteY23" fmla="*/ 587828 h 1213764"/>
              <a:gd name="connsiteX24" fmla="*/ 348343 w 1447800"/>
              <a:gd name="connsiteY24" fmla="*/ 653143 h 1213764"/>
              <a:gd name="connsiteX25" fmla="*/ 381000 w 1447800"/>
              <a:gd name="connsiteY25" fmla="*/ 685800 h 1213764"/>
              <a:gd name="connsiteX26" fmla="*/ 359229 w 1447800"/>
              <a:gd name="connsiteY26" fmla="*/ 740228 h 1213764"/>
              <a:gd name="connsiteX27" fmla="*/ 315686 w 1447800"/>
              <a:gd name="connsiteY27" fmla="*/ 783771 h 1213764"/>
              <a:gd name="connsiteX28" fmla="*/ 185057 w 1447800"/>
              <a:gd name="connsiteY28" fmla="*/ 772885 h 1213764"/>
              <a:gd name="connsiteX29" fmla="*/ 152400 w 1447800"/>
              <a:gd name="connsiteY29" fmla="*/ 751114 h 1213764"/>
              <a:gd name="connsiteX30" fmla="*/ 119743 w 1447800"/>
              <a:gd name="connsiteY30" fmla="*/ 772885 h 1213764"/>
              <a:gd name="connsiteX31" fmla="*/ 76200 w 1447800"/>
              <a:gd name="connsiteY31" fmla="*/ 816428 h 1213764"/>
              <a:gd name="connsiteX32" fmla="*/ 65314 w 1447800"/>
              <a:gd name="connsiteY32" fmla="*/ 849085 h 1213764"/>
              <a:gd name="connsiteX33" fmla="*/ 0 w 1447800"/>
              <a:gd name="connsiteY33" fmla="*/ 870857 h 1213764"/>
              <a:gd name="connsiteX34" fmla="*/ 65314 w 1447800"/>
              <a:gd name="connsiteY34" fmla="*/ 892628 h 1213764"/>
              <a:gd name="connsiteX35" fmla="*/ 108857 w 1447800"/>
              <a:gd name="connsiteY35" fmla="*/ 947057 h 1213764"/>
              <a:gd name="connsiteX36" fmla="*/ 130629 w 1447800"/>
              <a:gd name="connsiteY36" fmla="*/ 979714 h 1213764"/>
              <a:gd name="connsiteX37" fmla="*/ 163286 w 1447800"/>
              <a:gd name="connsiteY37" fmla="*/ 990600 h 1213764"/>
              <a:gd name="connsiteX38" fmla="*/ 272143 w 1447800"/>
              <a:gd name="connsiteY38" fmla="*/ 1001485 h 1213764"/>
              <a:gd name="connsiteX39" fmla="*/ 424543 w 1447800"/>
              <a:gd name="connsiteY39" fmla="*/ 1055914 h 1213764"/>
              <a:gd name="connsiteX40" fmla="*/ 446314 w 1447800"/>
              <a:gd name="connsiteY40" fmla="*/ 1088571 h 1213764"/>
              <a:gd name="connsiteX41" fmla="*/ 576943 w 1447800"/>
              <a:gd name="connsiteY41" fmla="*/ 1164771 h 1213764"/>
              <a:gd name="connsiteX42" fmla="*/ 620486 w 1447800"/>
              <a:gd name="connsiteY42" fmla="*/ 1055914 h 1213764"/>
              <a:gd name="connsiteX43" fmla="*/ 664029 w 1447800"/>
              <a:gd name="connsiteY43" fmla="*/ 1066800 h 1213764"/>
              <a:gd name="connsiteX44" fmla="*/ 674914 w 1447800"/>
              <a:gd name="connsiteY44" fmla="*/ 1110343 h 1213764"/>
              <a:gd name="connsiteX45" fmla="*/ 707572 w 1447800"/>
              <a:gd name="connsiteY45" fmla="*/ 1121228 h 1213764"/>
              <a:gd name="connsiteX46" fmla="*/ 762000 w 1447800"/>
              <a:gd name="connsiteY46" fmla="*/ 1110343 h 1213764"/>
              <a:gd name="connsiteX47" fmla="*/ 870857 w 1447800"/>
              <a:gd name="connsiteY47" fmla="*/ 1099457 h 1213764"/>
              <a:gd name="connsiteX48" fmla="*/ 859972 w 1447800"/>
              <a:gd name="connsiteY48" fmla="*/ 1045028 h 1213764"/>
              <a:gd name="connsiteX49" fmla="*/ 859972 w 1447800"/>
              <a:gd name="connsiteY49" fmla="*/ 979714 h 1213764"/>
              <a:gd name="connsiteX50" fmla="*/ 892629 w 1447800"/>
              <a:gd name="connsiteY50" fmla="*/ 968828 h 1213764"/>
              <a:gd name="connsiteX51" fmla="*/ 957943 w 1447800"/>
              <a:gd name="connsiteY51" fmla="*/ 979714 h 1213764"/>
              <a:gd name="connsiteX52" fmla="*/ 968829 w 1447800"/>
              <a:gd name="connsiteY52" fmla="*/ 1012371 h 1213764"/>
              <a:gd name="connsiteX53" fmla="*/ 990600 w 1447800"/>
              <a:gd name="connsiteY53" fmla="*/ 1034143 h 1213764"/>
              <a:gd name="connsiteX54" fmla="*/ 1077686 w 1447800"/>
              <a:gd name="connsiteY54" fmla="*/ 1023257 h 1213764"/>
              <a:gd name="connsiteX55" fmla="*/ 1099457 w 1447800"/>
              <a:gd name="connsiteY55" fmla="*/ 1001485 h 1213764"/>
              <a:gd name="connsiteX56" fmla="*/ 1132114 w 1447800"/>
              <a:gd name="connsiteY56" fmla="*/ 990600 h 1213764"/>
              <a:gd name="connsiteX57" fmla="*/ 1153886 w 1447800"/>
              <a:gd name="connsiteY57" fmla="*/ 968828 h 1213764"/>
              <a:gd name="connsiteX58" fmla="*/ 1164772 w 1447800"/>
              <a:gd name="connsiteY58" fmla="*/ 783771 h 1213764"/>
              <a:gd name="connsiteX59" fmla="*/ 1273629 w 1447800"/>
              <a:gd name="connsiteY59" fmla="*/ 772885 h 1213764"/>
              <a:gd name="connsiteX60" fmla="*/ 1284514 w 1447800"/>
              <a:gd name="connsiteY60" fmla="*/ 740228 h 1213764"/>
              <a:gd name="connsiteX61" fmla="*/ 1447800 w 1447800"/>
              <a:gd name="connsiteY61" fmla="*/ 707571 h 1213764"/>
              <a:gd name="connsiteX62" fmla="*/ 1415143 w 1447800"/>
              <a:gd name="connsiteY62" fmla="*/ 685800 h 1213764"/>
              <a:gd name="connsiteX63" fmla="*/ 1349829 w 1447800"/>
              <a:gd name="connsiteY63" fmla="*/ 664028 h 1213764"/>
              <a:gd name="connsiteX64" fmla="*/ 1306286 w 1447800"/>
              <a:gd name="connsiteY64" fmla="*/ 620485 h 1213764"/>
              <a:gd name="connsiteX65" fmla="*/ 1295400 w 1447800"/>
              <a:gd name="connsiteY65" fmla="*/ 555171 h 1213764"/>
              <a:gd name="connsiteX66" fmla="*/ 1284514 w 1447800"/>
              <a:gd name="connsiteY66" fmla="*/ 446314 h 1213764"/>
              <a:gd name="connsiteX67" fmla="*/ 1251857 w 1447800"/>
              <a:gd name="connsiteY67" fmla="*/ 435428 h 1213764"/>
              <a:gd name="connsiteX68" fmla="*/ 1230086 w 1447800"/>
              <a:gd name="connsiteY68" fmla="*/ 402771 h 1213764"/>
              <a:gd name="connsiteX69" fmla="*/ 1121229 w 1447800"/>
              <a:gd name="connsiteY69" fmla="*/ 348343 h 1213764"/>
              <a:gd name="connsiteX70" fmla="*/ 1023257 w 1447800"/>
              <a:gd name="connsiteY70" fmla="*/ 304800 h 1213764"/>
              <a:gd name="connsiteX71" fmla="*/ 1001486 w 1447800"/>
              <a:gd name="connsiteY71" fmla="*/ 152400 h 1213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447800" h="1213764">
                <a:moveTo>
                  <a:pt x="1273629" y="402771"/>
                </a:moveTo>
                <a:cubicBezTo>
                  <a:pt x="1255486" y="399142"/>
                  <a:pt x="1235264" y="401065"/>
                  <a:pt x="1219200" y="391885"/>
                </a:cubicBezTo>
                <a:cubicBezTo>
                  <a:pt x="1207841" y="385394"/>
                  <a:pt x="1209841" y="363365"/>
                  <a:pt x="1197429" y="359228"/>
                </a:cubicBezTo>
                <a:cubicBezTo>
                  <a:pt x="1162834" y="347696"/>
                  <a:pt x="1124858" y="351971"/>
                  <a:pt x="1088572" y="348343"/>
                </a:cubicBezTo>
                <a:cubicBezTo>
                  <a:pt x="1012371" y="322942"/>
                  <a:pt x="1030514" y="348343"/>
                  <a:pt x="1012372" y="293914"/>
                </a:cubicBezTo>
                <a:cubicBezTo>
                  <a:pt x="1019629" y="272143"/>
                  <a:pt x="1050370" y="244827"/>
                  <a:pt x="1034143" y="228600"/>
                </a:cubicBezTo>
                <a:lnTo>
                  <a:pt x="990600" y="185057"/>
                </a:lnTo>
                <a:cubicBezTo>
                  <a:pt x="965079" y="108496"/>
                  <a:pt x="993134" y="200263"/>
                  <a:pt x="968829" y="54428"/>
                </a:cubicBezTo>
                <a:cubicBezTo>
                  <a:pt x="966943" y="43110"/>
                  <a:pt x="965111" y="30731"/>
                  <a:pt x="957943" y="21771"/>
                </a:cubicBezTo>
                <a:cubicBezTo>
                  <a:pt x="949770" y="11555"/>
                  <a:pt x="936172" y="7257"/>
                  <a:pt x="925286" y="0"/>
                </a:cubicBezTo>
                <a:cubicBezTo>
                  <a:pt x="912757" y="2088"/>
                  <a:pt x="846326" y="153"/>
                  <a:pt x="838200" y="32657"/>
                </a:cubicBezTo>
                <a:cubicBezTo>
                  <a:pt x="829355" y="68035"/>
                  <a:pt x="860692" y="126827"/>
                  <a:pt x="827314" y="141514"/>
                </a:cubicBezTo>
                <a:cubicBezTo>
                  <a:pt x="747534" y="176617"/>
                  <a:pt x="653143" y="148771"/>
                  <a:pt x="566057" y="152400"/>
                </a:cubicBezTo>
                <a:cubicBezTo>
                  <a:pt x="562429" y="163286"/>
                  <a:pt x="556917" y="173716"/>
                  <a:pt x="555172" y="185057"/>
                </a:cubicBezTo>
                <a:cubicBezTo>
                  <a:pt x="537709" y="298570"/>
                  <a:pt x="571636" y="321263"/>
                  <a:pt x="522514" y="272143"/>
                </a:cubicBezTo>
                <a:cubicBezTo>
                  <a:pt x="518886" y="283029"/>
                  <a:pt x="519743" y="296686"/>
                  <a:pt x="511629" y="304800"/>
                </a:cubicBezTo>
                <a:cubicBezTo>
                  <a:pt x="503515" y="312914"/>
                  <a:pt x="490173" y="313196"/>
                  <a:pt x="478972" y="315685"/>
                </a:cubicBezTo>
                <a:cubicBezTo>
                  <a:pt x="457426" y="320473"/>
                  <a:pt x="435429" y="322942"/>
                  <a:pt x="413657" y="326571"/>
                </a:cubicBezTo>
                <a:cubicBezTo>
                  <a:pt x="406400" y="333828"/>
                  <a:pt x="395929" y="338910"/>
                  <a:pt x="391886" y="348343"/>
                </a:cubicBezTo>
                <a:cubicBezTo>
                  <a:pt x="384598" y="365349"/>
                  <a:pt x="391263" y="387376"/>
                  <a:pt x="381000" y="402771"/>
                </a:cubicBezTo>
                <a:cubicBezTo>
                  <a:pt x="374635" y="412318"/>
                  <a:pt x="359229" y="410028"/>
                  <a:pt x="348343" y="413657"/>
                </a:cubicBezTo>
                <a:cubicBezTo>
                  <a:pt x="344714" y="424543"/>
                  <a:pt x="336190" y="434910"/>
                  <a:pt x="337457" y="446314"/>
                </a:cubicBezTo>
                <a:cubicBezTo>
                  <a:pt x="339991" y="469123"/>
                  <a:pt x="359229" y="511628"/>
                  <a:pt x="359229" y="511628"/>
                </a:cubicBezTo>
                <a:cubicBezTo>
                  <a:pt x="355600" y="537028"/>
                  <a:pt x="353375" y="562668"/>
                  <a:pt x="348343" y="587828"/>
                </a:cubicBezTo>
                <a:cubicBezTo>
                  <a:pt x="341644" y="621323"/>
                  <a:pt x="326013" y="619647"/>
                  <a:pt x="348343" y="653143"/>
                </a:cubicBezTo>
                <a:cubicBezTo>
                  <a:pt x="356882" y="665952"/>
                  <a:pt x="370114" y="674914"/>
                  <a:pt x="381000" y="685800"/>
                </a:cubicBezTo>
                <a:cubicBezTo>
                  <a:pt x="401104" y="746110"/>
                  <a:pt x="395641" y="694714"/>
                  <a:pt x="359229" y="740228"/>
                </a:cubicBezTo>
                <a:cubicBezTo>
                  <a:pt x="317005" y="793007"/>
                  <a:pt x="386938" y="760020"/>
                  <a:pt x="315686" y="783771"/>
                </a:cubicBezTo>
                <a:cubicBezTo>
                  <a:pt x="272143" y="780142"/>
                  <a:pt x="227902" y="781454"/>
                  <a:pt x="185057" y="772885"/>
                </a:cubicBezTo>
                <a:cubicBezTo>
                  <a:pt x="172228" y="770319"/>
                  <a:pt x="165483" y="751114"/>
                  <a:pt x="152400" y="751114"/>
                </a:cubicBezTo>
                <a:cubicBezTo>
                  <a:pt x="139317" y="751114"/>
                  <a:pt x="129676" y="764371"/>
                  <a:pt x="119743" y="772885"/>
                </a:cubicBezTo>
                <a:cubicBezTo>
                  <a:pt x="104158" y="786243"/>
                  <a:pt x="76200" y="816428"/>
                  <a:pt x="76200" y="816428"/>
                </a:cubicBezTo>
                <a:cubicBezTo>
                  <a:pt x="72571" y="827314"/>
                  <a:pt x="74651" y="842416"/>
                  <a:pt x="65314" y="849085"/>
                </a:cubicBezTo>
                <a:cubicBezTo>
                  <a:pt x="46640" y="862424"/>
                  <a:pt x="0" y="870857"/>
                  <a:pt x="0" y="870857"/>
                </a:cubicBezTo>
                <a:cubicBezTo>
                  <a:pt x="21771" y="878114"/>
                  <a:pt x="52584" y="873533"/>
                  <a:pt x="65314" y="892628"/>
                </a:cubicBezTo>
                <a:cubicBezTo>
                  <a:pt x="132326" y="993143"/>
                  <a:pt x="46812" y="869500"/>
                  <a:pt x="108857" y="947057"/>
                </a:cubicBezTo>
                <a:cubicBezTo>
                  <a:pt x="117030" y="957273"/>
                  <a:pt x="120413" y="971541"/>
                  <a:pt x="130629" y="979714"/>
                </a:cubicBezTo>
                <a:cubicBezTo>
                  <a:pt x="139589" y="986882"/>
                  <a:pt x="151945" y="988855"/>
                  <a:pt x="163286" y="990600"/>
                </a:cubicBezTo>
                <a:cubicBezTo>
                  <a:pt x="199329" y="996145"/>
                  <a:pt x="235857" y="997857"/>
                  <a:pt x="272143" y="1001485"/>
                </a:cubicBezTo>
                <a:cubicBezTo>
                  <a:pt x="341472" y="1070814"/>
                  <a:pt x="295262" y="1042985"/>
                  <a:pt x="424543" y="1055914"/>
                </a:cubicBezTo>
                <a:cubicBezTo>
                  <a:pt x="431800" y="1066800"/>
                  <a:pt x="442872" y="1075949"/>
                  <a:pt x="446314" y="1088571"/>
                </a:cubicBezTo>
                <a:cubicBezTo>
                  <a:pt x="480457" y="1213764"/>
                  <a:pt x="403014" y="1180583"/>
                  <a:pt x="576943" y="1164771"/>
                </a:cubicBezTo>
                <a:cubicBezTo>
                  <a:pt x="580955" y="1132678"/>
                  <a:pt x="567288" y="1063513"/>
                  <a:pt x="620486" y="1055914"/>
                </a:cubicBezTo>
                <a:cubicBezTo>
                  <a:pt x="635297" y="1053798"/>
                  <a:pt x="649515" y="1063171"/>
                  <a:pt x="664029" y="1066800"/>
                </a:cubicBezTo>
                <a:cubicBezTo>
                  <a:pt x="667657" y="1081314"/>
                  <a:pt x="665568" y="1098661"/>
                  <a:pt x="674914" y="1110343"/>
                </a:cubicBezTo>
                <a:cubicBezTo>
                  <a:pt x="682082" y="1119303"/>
                  <a:pt x="696097" y="1121228"/>
                  <a:pt x="707572" y="1121228"/>
                </a:cubicBezTo>
                <a:cubicBezTo>
                  <a:pt x="726074" y="1121228"/>
                  <a:pt x="743660" y="1112788"/>
                  <a:pt x="762000" y="1110343"/>
                </a:cubicBezTo>
                <a:cubicBezTo>
                  <a:pt x="798147" y="1105524"/>
                  <a:pt x="834571" y="1103086"/>
                  <a:pt x="870857" y="1099457"/>
                </a:cubicBezTo>
                <a:cubicBezTo>
                  <a:pt x="867229" y="1081314"/>
                  <a:pt x="864459" y="1062978"/>
                  <a:pt x="859972" y="1045028"/>
                </a:cubicBezTo>
                <a:cubicBezTo>
                  <a:pt x="854166" y="1021804"/>
                  <a:pt x="836748" y="1002938"/>
                  <a:pt x="859972" y="979714"/>
                </a:cubicBezTo>
                <a:cubicBezTo>
                  <a:pt x="868086" y="971600"/>
                  <a:pt x="881743" y="972457"/>
                  <a:pt x="892629" y="968828"/>
                </a:cubicBezTo>
                <a:cubicBezTo>
                  <a:pt x="914400" y="972457"/>
                  <a:pt x="938779" y="968763"/>
                  <a:pt x="957943" y="979714"/>
                </a:cubicBezTo>
                <a:cubicBezTo>
                  <a:pt x="967906" y="985407"/>
                  <a:pt x="962925" y="1002532"/>
                  <a:pt x="968829" y="1012371"/>
                </a:cubicBezTo>
                <a:cubicBezTo>
                  <a:pt x="974109" y="1021172"/>
                  <a:pt x="983343" y="1026886"/>
                  <a:pt x="990600" y="1034143"/>
                </a:cubicBezTo>
                <a:cubicBezTo>
                  <a:pt x="1019629" y="1030514"/>
                  <a:pt x="1049665" y="1031663"/>
                  <a:pt x="1077686" y="1023257"/>
                </a:cubicBezTo>
                <a:cubicBezTo>
                  <a:pt x="1087516" y="1020308"/>
                  <a:pt x="1090656" y="1006765"/>
                  <a:pt x="1099457" y="1001485"/>
                </a:cubicBezTo>
                <a:cubicBezTo>
                  <a:pt x="1109296" y="995581"/>
                  <a:pt x="1121228" y="994228"/>
                  <a:pt x="1132114" y="990600"/>
                </a:cubicBezTo>
                <a:cubicBezTo>
                  <a:pt x="1139371" y="983343"/>
                  <a:pt x="1152285" y="978966"/>
                  <a:pt x="1153886" y="968828"/>
                </a:cubicBezTo>
                <a:cubicBezTo>
                  <a:pt x="1163524" y="907792"/>
                  <a:pt x="1132550" y="836497"/>
                  <a:pt x="1164772" y="783771"/>
                </a:cubicBezTo>
                <a:cubicBezTo>
                  <a:pt x="1183788" y="752655"/>
                  <a:pt x="1237343" y="776514"/>
                  <a:pt x="1273629" y="772885"/>
                </a:cubicBezTo>
                <a:cubicBezTo>
                  <a:pt x="1277257" y="761999"/>
                  <a:pt x="1278610" y="750067"/>
                  <a:pt x="1284514" y="740228"/>
                </a:cubicBezTo>
                <a:cubicBezTo>
                  <a:pt x="1316580" y="686786"/>
                  <a:pt x="1402819" y="711031"/>
                  <a:pt x="1447800" y="707571"/>
                </a:cubicBezTo>
                <a:cubicBezTo>
                  <a:pt x="1436914" y="700314"/>
                  <a:pt x="1427098" y="691113"/>
                  <a:pt x="1415143" y="685800"/>
                </a:cubicBezTo>
                <a:cubicBezTo>
                  <a:pt x="1394172" y="676479"/>
                  <a:pt x="1349829" y="664028"/>
                  <a:pt x="1349829" y="664028"/>
                </a:cubicBezTo>
                <a:cubicBezTo>
                  <a:pt x="1335315" y="649514"/>
                  <a:pt x="1309661" y="640732"/>
                  <a:pt x="1306286" y="620485"/>
                </a:cubicBezTo>
                <a:cubicBezTo>
                  <a:pt x="1302657" y="598714"/>
                  <a:pt x="1298138" y="577072"/>
                  <a:pt x="1295400" y="555171"/>
                </a:cubicBezTo>
                <a:cubicBezTo>
                  <a:pt x="1290877" y="518986"/>
                  <a:pt x="1296976" y="480585"/>
                  <a:pt x="1284514" y="446314"/>
                </a:cubicBezTo>
                <a:cubicBezTo>
                  <a:pt x="1280593" y="435530"/>
                  <a:pt x="1262743" y="439057"/>
                  <a:pt x="1251857" y="435428"/>
                </a:cubicBezTo>
                <a:cubicBezTo>
                  <a:pt x="1244600" y="424542"/>
                  <a:pt x="1238600" y="412704"/>
                  <a:pt x="1230086" y="402771"/>
                </a:cubicBezTo>
                <a:cubicBezTo>
                  <a:pt x="1180794" y="345264"/>
                  <a:pt x="1196189" y="360836"/>
                  <a:pt x="1121229" y="348343"/>
                </a:cubicBezTo>
                <a:cubicBezTo>
                  <a:pt x="1043503" y="322434"/>
                  <a:pt x="1075009" y="339301"/>
                  <a:pt x="1023257" y="304800"/>
                </a:cubicBezTo>
                <a:cubicBezTo>
                  <a:pt x="1011698" y="166085"/>
                  <a:pt x="1031913" y="213252"/>
                  <a:pt x="1001486" y="152400"/>
                </a:cubicBezTo>
              </a:path>
            </a:pathLst>
          </a:custGeom>
          <a:solidFill>
            <a:srgbClr val="6699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3293706" y="3804868"/>
            <a:ext cx="1691951" cy="909226"/>
          </a:xfrm>
          <a:custGeom>
            <a:avLst/>
            <a:gdLst>
              <a:gd name="connsiteX0" fmla="*/ 1550437 w 1691951"/>
              <a:gd name="connsiteY0" fmla="*/ 636503 h 909226"/>
              <a:gd name="connsiteX1" fmla="*/ 1561323 w 1691951"/>
              <a:gd name="connsiteY1" fmla="*/ 603846 h 909226"/>
              <a:gd name="connsiteX2" fmla="*/ 1517780 w 1691951"/>
              <a:gd name="connsiteY2" fmla="*/ 505875 h 909226"/>
              <a:gd name="connsiteX3" fmla="*/ 1528665 w 1691951"/>
              <a:gd name="connsiteY3" fmla="*/ 429675 h 909226"/>
              <a:gd name="connsiteX4" fmla="*/ 1550437 w 1691951"/>
              <a:gd name="connsiteY4" fmla="*/ 407903 h 909226"/>
              <a:gd name="connsiteX5" fmla="*/ 1528665 w 1691951"/>
              <a:gd name="connsiteY5" fmla="*/ 386132 h 909226"/>
              <a:gd name="connsiteX6" fmla="*/ 1506894 w 1691951"/>
              <a:gd name="connsiteY6" fmla="*/ 353475 h 909226"/>
              <a:gd name="connsiteX7" fmla="*/ 1517780 w 1691951"/>
              <a:gd name="connsiteY7" fmla="*/ 299046 h 909226"/>
              <a:gd name="connsiteX8" fmla="*/ 1604865 w 1691951"/>
              <a:gd name="connsiteY8" fmla="*/ 320818 h 909226"/>
              <a:gd name="connsiteX9" fmla="*/ 1626637 w 1691951"/>
              <a:gd name="connsiteY9" fmla="*/ 299046 h 909226"/>
              <a:gd name="connsiteX10" fmla="*/ 1691951 w 1691951"/>
              <a:gd name="connsiteY10" fmla="*/ 277275 h 909226"/>
              <a:gd name="connsiteX11" fmla="*/ 1670180 w 1691951"/>
              <a:gd name="connsiteY11" fmla="*/ 255503 h 909226"/>
              <a:gd name="connsiteX12" fmla="*/ 1615751 w 1691951"/>
              <a:gd name="connsiteY12" fmla="*/ 222846 h 909226"/>
              <a:gd name="connsiteX13" fmla="*/ 1604865 w 1691951"/>
              <a:gd name="connsiteY13" fmla="*/ 113989 h 909226"/>
              <a:gd name="connsiteX14" fmla="*/ 1593980 w 1691951"/>
              <a:gd name="connsiteY14" fmla="*/ 81332 h 909226"/>
              <a:gd name="connsiteX15" fmla="*/ 1604865 w 1691951"/>
              <a:gd name="connsiteY15" fmla="*/ 37789 h 909226"/>
              <a:gd name="connsiteX16" fmla="*/ 1593980 w 1691951"/>
              <a:gd name="connsiteY16" fmla="*/ 5132 h 909226"/>
              <a:gd name="connsiteX17" fmla="*/ 1561323 w 1691951"/>
              <a:gd name="connsiteY17" fmla="*/ 16018 h 909226"/>
              <a:gd name="connsiteX18" fmla="*/ 1452465 w 1691951"/>
              <a:gd name="connsiteY18" fmla="*/ 37789 h 909226"/>
              <a:gd name="connsiteX19" fmla="*/ 1419808 w 1691951"/>
              <a:gd name="connsiteY19" fmla="*/ 48675 h 909226"/>
              <a:gd name="connsiteX20" fmla="*/ 1387151 w 1691951"/>
              <a:gd name="connsiteY20" fmla="*/ 70446 h 909226"/>
              <a:gd name="connsiteX21" fmla="*/ 1332723 w 1691951"/>
              <a:gd name="connsiteY21" fmla="*/ 103103 h 909226"/>
              <a:gd name="connsiteX22" fmla="*/ 1191208 w 1691951"/>
              <a:gd name="connsiteY22" fmla="*/ 113989 h 909226"/>
              <a:gd name="connsiteX23" fmla="*/ 1093237 w 1691951"/>
              <a:gd name="connsiteY23" fmla="*/ 103103 h 909226"/>
              <a:gd name="connsiteX24" fmla="*/ 1125894 w 1691951"/>
              <a:gd name="connsiteY24" fmla="*/ 81332 h 909226"/>
              <a:gd name="connsiteX25" fmla="*/ 1093237 w 1691951"/>
              <a:gd name="connsiteY25" fmla="*/ 70446 h 909226"/>
              <a:gd name="connsiteX26" fmla="*/ 755780 w 1691951"/>
              <a:gd name="connsiteY26" fmla="*/ 81332 h 909226"/>
              <a:gd name="connsiteX27" fmla="*/ 744894 w 1691951"/>
              <a:gd name="connsiteY27" fmla="*/ 113989 h 909226"/>
              <a:gd name="connsiteX28" fmla="*/ 734008 w 1691951"/>
              <a:gd name="connsiteY28" fmla="*/ 157532 h 909226"/>
              <a:gd name="connsiteX29" fmla="*/ 527180 w 1691951"/>
              <a:gd name="connsiteY29" fmla="*/ 168418 h 909226"/>
              <a:gd name="connsiteX30" fmla="*/ 472751 w 1691951"/>
              <a:gd name="connsiteY30" fmla="*/ 179303 h 909226"/>
              <a:gd name="connsiteX31" fmla="*/ 461865 w 1691951"/>
              <a:gd name="connsiteY31" fmla="*/ 233732 h 909226"/>
              <a:gd name="connsiteX32" fmla="*/ 429208 w 1691951"/>
              <a:gd name="connsiteY32" fmla="*/ 255503 h 909226"/>
              <a:gd name="connsiteX33" fmla="*/ 298580 w 1691951"/>
              <a:gd name="connsiteY33" fmla="*/ 244618 h 909226"/>
              <a:gd name="connsiteX34" fmla="*/ 287694 w 1691951"/>
              <a:gd name="connsiteY34" fmla="*/ 201075 h 909226"/>
              <a:gd name="connsiteX35" fmla="*/ 233265 w 1691951"/>
              <a:gd name="connsiteY35" fmla="*/ 157532 h 909226"/>
              <a:gd name="connsiteX36" fmla="*/ 102637 w 1691951"/>
              <a:gd name="connsiteY36" fmla="*/ 168418 h 909226"/>
              <a:gd name="connsiteX37" fmla="*/ 37323 w 1691951"/>
              <a:gd name="connsiteY37" fmla="*/ 179303 h 909226"/>
              <a:gd name="connsiteX38" fmla="*/ 69980 w 1691951"/>
              <a:gd name="connsiteY38" fmla="*/ 190189 h 909226"/>
              <a:gd name="connsiteX39" fmla="*/ 59094 w 1691951"/>
              <a:gd name="connsiteY39" fmla="*/ 353475 h 909226"/>
              <a:gd name="connsiteX40" fmla="*/ 37323 w 1691951"/>
              <a:gd name="connsiteY40" fmla="*/ 397018 h 909226"/>
              <a:gd name="connsiteX41" fmla="*/ 48208 w 1691951"/>
              <a:gd name="connsiteY41" fmla="*/ 505875 h 909226"/>
              <a:gd name="connsiteX42" fmla="*/ 102637 w 1691951"/>
              <a:gd name="connsiteY42" fmla="*/ 538532 h 909226"/>
              <a:gd name="connsiteX43" fmla="*/ 222380 w 1691951"/>
              <a:gd name="connsiteY43" fmla="*/ 549418 h 909226"/>
              <a:gd name="connsiteX44" fmla="*/ 233265 w 1691951"/>
              <a:gd name="connsiteY44" fmla="*/ 647389 h 909226"/>
              <a:gd name="connsiteX45" fmla="*/ 255037 w 1691951"/>
              <a:gd name="connsiteY45" fmla="*/ 669161 h 909226"/>
              <a:gd name="connsiteX46" fmla="*/ 222380 w 1691951"/>
              <a:gd name="connsiteY46" fmla="*/ 745361 h 909226"/>
              <a:gd name="connsiteX47" fmla="*/ 135294 w 1691951"/>
              <a:gd name="connsiteY47" fmla="*/ 756246 h 909226"/>
              <a:gd name="connsiteX48" fmla="*/ 146180 w 1691951"/>
              <a:gd name="connsiteY48" fmla="*/ 799789 h 909226"/>
              <a:gd name="connsiteX49" fmla="*/ 178837 w 1691951"/>
              <a:gd name="connsiteY49" fmla="*/ 810675 h 909226"/>
              <a:gd name="connsiteX50" fmla="*/ 265923 w 1691951"/>
              <a:gd name="connsiteY50" fmla="*/ 821561 h 909226"/>
              <a:gd name="connsiteX51" fmla="*/ 298580 w 1691951"/>
              <a:gd name="connsiteY51" fmla="*/ 832446 h 909226"/>
              <a:gd name="connsiteX52" fmla="*/ 353008 w 1691951"/>
              <a:gd name="connsiteY52" fmla="*/ 865103 h 909226"/>
              <a:gd name="connsiteX53" fmla="*/ 374780 w 1691951"/>
              <a:gd name="connsiteY53" fmla="*/ 897761 h 909226"/>
              <a:gd name="connsiteX54" fmla="*/ 450980 w 1691951"/>
              <a:gd name="connsiteY54" fmla="*/ 865103 h 909226"/>
              <a:gd name="connsiteX55" fmla="*/ 527180 w 1691951"/>
              <a:gd name="connsiteY55" fmla="*/ 875989 h 909226"/>
              <a:gd name="connsiteX56" fmla="*/ 570723 w 1691951"/>
              <a:gd name="connsiteY56" fmla="*/ 886875 h 909226"/>
              <a:gd name="connsiteX57" fmla="*/ 668694 w 1691951"/>
              <a:gd name="connsiteY57" fmla="*/ 897761 h 909226"/>
              <a:gd name="connsiteX58" fmla="*/ 723123 w 1691951"/>
              <a:gd name="connsiteY58" fmla="*/ 886875 h 909226"/>
              <a:gd name="connsiteX59" fmla="*/ 734008 w 1691951"/>
              <a:gd name="connsiteY59" fmla="*/ 832446 h 909226"/>
              <a:gd name="connsiteX60" fmla="*/ 799323 w 1691951"/>
              <a:gd name="connsiteY60" fmla="*/ 821561 h 909226"/>
              <a:gd name="connsiteX61" fmla="*/ 788437 w 1691951"/>
              <a:gd name="connsiteY61" fmla="*/ 788903 h 909226"/>
              <a:gd name="connsiteX62" fmla="*/ 853751 w 1691951"/>
              <a:gd name="connsiteY62" fmla="*/ 756246 h 909226"/>
              <a:gd name="connsiteX63" fmla="*/ 886408 w 1691951"/>
              <a:gd name="connsiteY63" fmla="*/ 810675 h 909226"/>
              <a:gd name="connsiteX64" fmla="*/ 908180 w 1691951"/>
              <a:gd name="connsiteY64" fmla="*/ 832446 h 909226"/>
              <a:gd name="connsiteX65" fmla="*/ 940837 w 1691951"/>
              <a:gd name="connsiteY65" fmla="*/ 810675 h 909226"/>
              <a:gd name="connsiteX66" fmla="*/ 1006151 w 1691951"/>
              <a:gd name="connsiteY66" fmla="*/ 799789 h 909226"/>
              <a:gd name="connsiteX67" fmla="*/ 1017037 w 1691951"/>
              <a:gd name="connsiteY67" fmla="*/ 767132 h 909226"/>
              <a:gd name="connsiteX68" fmla="*/ 995265 w 1691951"/>
              <a:gd name="connsiteY68" fmla="*/ 788903 h 909226"/>
              <a:gd name="connsiteX69" fmla="*/ 1082351 w 1691951"/>
              <a:gd name="connsiteY69" fmla="*/ 799789 h 909226"/>
              <a:gd name="connsiteX70" fmla="*/ 1093237 w 1691951"/>
              <a:gd name="connsiteY70" fmla="*/ 832446 h 909226"/>
              <a:gd name="connsiteX71" fmla="*/ 1115008 w 1691951"/>
              <a:gd name="connsiteY71" fmla="*/ 854218 h 909226"/>
              <a:gd name="connsiteX72" fmla="*/ 1223865 w 1691951"/>
              <a:gd name="connsiteY72" fmla="*/ 778018 h 909226"/>
              <a:gd name="connsiteX73" fmla="*/ 1234751 w 1691951"/>
              <a:gd name="connsiteY73" fmla="*/ 745361 h 909226"/>
              <a:gd name="connsiteX74" fmla="*/ 1212980 w 1691951"/>
              <a:gd name="connsiteY74" fmla="*/ 723589 h 909226"/>
              <a:gd name="connsiteX75" fmla="*/ 1180323 w 1691951"/>
              <a:gd name="connsiteY75" fmla="*/ 658275 h 909226"/>
              <a:gd name="connsiteX76" fmla="*/ 1158551 w 1691951"/>
              <a:gd name="connsiteY76" fmla="*/ 636503 h 909226"/>
              <a:gd name="connsiteX77" fmla="*/ 1136780 w 1691951"/>
              <a:gd name="connsiteY77" fmla="*/ 603846 h 909226"/>
              <a:gd name="connsiteX78" fmla="*/ 1343608 w 1691951"/>
              <a:gd name="connsiteY78" fmla="*/ 614732 h 909226"/>
              <a:gd name="connsiteX79" fmla="*/ 1506894 w 1691951"/>
              <a:gd name="connsiteY79" fmla="*/ 647389 h 909226"/>
              <a:gd name="connsiteX80" fmla="*/ 1528665 w 1691951"/>
              <a:gd name="connsiteY80" fmla="*/ 669161 h 909226"/>
              <a:gd name="connsiteX81" fmla="*/ 1550437 w 1691951"/>
              <a:gd name="connsiteY81" fmla="*/ 647389 h 909226"/>
              <a:gd name="connsiteX82" fmla="*/ 1572208 w 1691951"/>
              <a:gd name="connsiteY82" fmla="*/ 582075 h 909226"/>
              <a:gd name="connsiteX83" fmla="*/ 1539551 w 1691951"/>
              <a:gd name="connsiteY83" fmla="*/ 571189 h 909226"/>
              <a:gd name="connsiteX84" fmla="*/ 1528665 w 1691951"/>
              <a:gd name="connsiteY84" fmla="*/ 538532 h 909226"/>
              <a:gd name="connsiteX85" fmla="*/ 1517780 w 1691951"/>
              <a:gd name="connsiteY85" fmla="*/ 484103 h 909226"/>
              <a:gd name="connsiteX86" fmla="*/ 1517780 w 1691951"/>
              <a:gd name="connsiteY86" fmla="*/ 440561 h 9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691951" h="909226">
                <a:moveTo>
                  <a:pt x="1550437" y="636503"/>
                </a:moveTo>
                <a:cubicBezTo>
                  <a:pt x="1554066" y="625617"/>
                  <a:pt x="1562590" y="615250"/>
                  <a:pt x="1561323" y="603846"/>
                </a:cubicBezTo>
                <a:cubicBezTo>
                  <a:pt x="1556141" y="557212"/>
                  <a:pt x="1540464" y="539902"/>
                  <a:pt x="1517780" y="505875"/>
                </a:cubicBezTo>
                <a:cubicBezTo>
                  <a:pt x="1521408" y="480475"/>
                  <a:pt x="1520551" y="454016"/>
                  <a:pt x="1528665" y="429675"/>
                </a:cubicBezTo>
                <a:cubicBezTo>
                  <a:pt x="1531911" y="419938"/>
                  <a:pt x="1550437" y="418166"/>
                  <a:pt x="1550437" y="407903"/>
                </a:cubicBezTo>
                <a:cubicBezTo>
                  <a:pt x="1550437" y="397640"/>
                  <a:pt x="1535076" y="394146"/>
                  <a:pt x="1528665" y="386132"/>
                </a:cubicBezTo>
                <a:cubicBezTo>
                  <a:pt x="1520492" y="375916"/>
                  <a:pt x="1514151" y="364361"/>
                  <a:pt x="1506894" y="353475"/>
                </a:cubicBezTo>
                <a:cubicBezTo>
                  <a:pt x="1510523" y="335332"/>
                  <a:pt x="1502385" y="309309"/>
                  <a:pt x="1517780" y="299046"/>
                </a:cubicBezTo>
                <a:cubicBezTo>
                  <a:pt x="1526537" y="293208"/>
                  <a:pt x="1589958" y="315849"/>
                  <a:pt x="1604865" y="320818"/>
                </a:cubicBezTo>
                <a:cubicBezTo>
                  <a:pt x="1612122" y="313561"/>
                  <a:pt x="1617457" y="303636"/>
                  <a:pt x="1626637" y="299046"/>
                </a:cubicBezTo>
                <a:cubicBezTo>
                  <a:pt x="1647163" y="288783"/>
                  <a:pt x="1691951" y="277275"/>
                  <a:pt x="1691951" y="277275"/>
                </a:cubicBezTo>
                <a:cubicBezTo>
                  <a:pt x="1684694" y="270018"/>
                  <a:pt x="1678981" y="260783"/>
                  <a:pt x="1670180" y="255503"/>
                </a:cubicBezTo>
                <a:cubicBezTo>
                  <a:pt x="1599521" y="213107"/>
                  <a:pt x="1670919" y="278014"/>
                  <a:pt x="1615751" y="222846"/>
                </a:cubicBezTo>
                <a:cubicBezTo>
                  <a:pt x="1612122" y="186560"/>
                  <a:pt x="1610410" y="150032"/>
                  <a:pt x="1604865" y="113989"/>
                </a:cubicBezTo>
                <a:cubicBezTo>
                  <a:pt x="1603120" y="102648"/>
                  <a:pt x="1593980" y="92806"/>
                  <a:pt x="1593980" y="81332"/>
                </a:cubicBezTo>
                <a:cubicBezTo>
                  <a:pt x="1593980" y="66371"/>
                  <a:pt x="1601237" y="52303"/>
                  <a:pt x="1604865" y="37789"/>
                </a:cubicBezTo>
                <a:cubicBezTo>
                  <a:pt x="1601237" y="26903"/>
                  <a:pt x="1604243" y="10264"/>
                  <a:pt x="1593980" y="5132"/>
                </a:cubicBezTo>
                <a:cubicBezTo>
                  <a:pt x="1583717" y="0"/>
                  <a:pt x="1572524" y="13529"/>
                  <a:pt x="1561323" y="16018"/>
                </a:cubicBezTo>
                <a:cubicBezTo>
                  <a:pt x="1465088" y="37403"/>
                  <a:pt x="1528376" y="16099"/>
                  <a:pt x="1452465" y="37789"/>
                </a:cubicBezTo>
                <a:cubicBezTo>
                  <a:pt x="1441432" y="40941"/>
                  <a:pt x="1430071" y="43543"/>
                  <a:pt x="1419808" y="48675"/>
                </a:cubicBezTo>
                <a:cubicBezTo>
                  <a:pt x="1408106" y="54526"/>
                  <a:pt x="1397367" y="62273"/>
                  <a:pt x="1387151" y="70446"/>
                </a:cubicBezTo>
                <a:cubicBezTo>
                  <a:pt x="1360113" y="92077"/>
                  <a:pt x="1371935" y="98202"/>
                  <a:pt x="1332723" y="103103"/>
                </a:cubicBezTo>
                <a:cubicBezTo>
                  <a:pt x="1285777" y="108971"/>
                  <a:pt x="1238380" y="110360"/>
                  <a:pt x="1191208" y="113989"/>
                </a:cubicBezTo>
                <a:cubicBezTo>
                  <a:pt x="1158551" y="110360"/>
                  <a:pt x="1122626" y="117798"/>
                  <a:pt x="1093237" y="103103"/>
                </a:cubicBezTo>
                <a:cubicBezTo>
                  <a:pt x="1081535" y="97252"/>
                  <a:pt x="1125894" y="94415"/>
                  <a:pt x="1125894" y="81332"/>
                </a:cubicBezTo>
                <a:cubicBezTo>
                  <a:pt x="1125894" y="69857"/>
                  <a:pt x="1104123" y="74075"/>
                  <a:pt x="1093237" y="70446"/>
                </a:cubicBezTo>
                <a:cubicBezTo>
                  <a:pt x="980751" y="74075"/>
                  <a:pt x="867455" y="67373"/>
                  <a:pt x="755780" y="81332"/>
                </a:cubicBezTo>
                <a:cubicBezTo>
                  <a:pt x="744394" y="82755"/>
                  <a:pt x="748046" y="102956"/>
                  <a:pt x="744894" y="113989"/>
                </a:cubicBezTo>
                <a:cubicBezTo>
                  <a:pt x="740784" y="128374"/>
                  <a:pt x="748522" y="153903"/>
                  <a:pt x="734008" y="157532"/>
                </a:cubicBezTo>
                <a:cubicBezTo>
                  <a:pt x="667031" y="174276"/>
                  <a:pt x="596123" y="164789"/>
                  <a:pt x="527180" y="168418"/>
                </a:cubicBezTo>
                <a:cubicBezTo>
                  <a:pt x="509037" y="172046"/>
                  <a:pt x="485834" y="166220"/>
                  <a:pt x="472751" y="179303"/>
                </a:cubicBezTo>
                <a:cubicBezTo>
                  <a:pt x="459668" y="192386"/>
                  <a:pt x="471045" y="217668"/>
                  <a:pt x="461865" y="233732"/>
                </a:cubicBezTo>
                <a:cubicBezTo>
                  <a:pt x="455374" y="245091"/>
                  <a:pt x="440094" y="248246"/>
                  <a:pt x="429208" y="255503"/>
                </a:cubicBezTo>
                <a:cubicBezTo>
                  <a:pt x="385665" y="251875"/>
                  <a:pt x="339361" y="260303"/>
                  <a:pt x="298580" y="244618"/>
                </a:cubicBezTo>
                <a:cubicBezTo>
                  <a:pt x="284616" y="239247"/>
                  <a:pt x="293587" y="214826"/>
                  <a:pt x="287694" y="201075"/>
                </a:cubicBezTo>
                <a:cubicBezTo>
                  <a:pt x="271281" y="162778"/>
                  <a:pt x="268052" y="169128"/>
                  <a:pt x="233265" y="157532"/>
                </a:cubicBezTo>
                <a:cubicBezTo>
                  <a:pt x="189722" y="161161"/>
                  <a:pt x="146063" y="163593"/>
                  <a:pt x="102637" y="168418"/>
                </a:cubicBezTo>
                <a:cubicBezTo>
                  <a:pt x="80700" y="170855"/>
                  <a:pt x="55688" y="167060"/>
                  <a:pt x="37323" y="179303"/>
                </a:cubicBezTo>
                <a:cubicBezTo>
                  <a:pt x="27776" y="185668"/>
                  <a:pt x="59094" y="186560"/>
                  <a:pt x="69980" y="190189"/>
                </a:cubicBezTo>
                <a:cubicBezTo>
                  <a:pt x="66351" y="244618"/>
                  <a:pt x="72324" y="300554"/>
                  <a:pt x="59094" y="353475"/>
                </a:cubicBezTo>
                <a:cubicBezTo>
                  <a:pt x="38360" y="436412"/>
                  <a:pt x="0" y="285053"/>
                  <a:pt x="37323" y="397018"/>
                </a:cubicBezTo>
                <a:cubicBezTo>
                  <a:pt x="40951" y="433304"/>
                  <a:pt x="39364" y="470497"/>
                  <a:pt x="48208" y="505875"/>
                </a:cubicBezTo>
                <a:cubicBezTo>
                  <a:pt x="52976" y="524948"/>
                  <a:pt x="88326" y="536487"/>
                  <a:pt x="102637" y="538532"/>
                </a:cubicBezTo>
                <a:cubicBezTo>
                  <a:pt x="142313" y="544200"/>
                  <a:pt x="182466" y="545789"/>
                  <a:pt x="222380" y="549418"/>
                </a:cubicBezTo>
                <a:cubicBezTo>
                  <a:pt x="226008" y="582075"/>
                  <a:pt x="224620" y="615689"/>
                  <a:pt x="233265" y="647389"/>
                </a:cubicBezTo>
                <a:cubicBezTo>
                  <a:pt x="235965" y="657291"/>
                  <a:pt x="253585" y="659001"/>
                  <a:pt x="255037" y="669161"/>
                </a:cubicBezTo>
                <a:cubicBezTo>
                  <a:pt x="257316" y="685114"/>
                  <a:pt x="248814" y="737431"/>
                  <a:pt x="222380" y="745361"/>
                </a:cubicBezTo>
                <a:cubicBezTo>
                  <a:pt x="194359" y="753767"/>
                  <a:pt x="164323" y="752618"/>
                  <a:pt x="135294" y="756246"/>
                </a:cubicBezTo>
                <a:cubicBezTo>
                  <a:pt x="138923" y="770760"/>
                  <a:pt x="136834" y="788106"/>
                  <a:pt x="146180" y="799789"/>
                </a:cubicBezTo>
                <a:cubicBezTo>
                  <a:pt x="153348" y="808749"/>
                  <a:pt x="167548" y="808622"/>
                  <a:pt x="178837" y="810675"/>
                </a:cubicBezTo>
                <a:cubicBezTo>
                  <a:pt x="207620" y="815908"/>
                  <a:pt x="236894" y="817932"/>
                  <a:pt x="265923" y="821561"/>
                </a:cubicBezTo>
                <a:cubicBezTo>
                  <a:pt x="276809" y="825189"/>
                  <a:pt x="288741" y="826542"/>
                  <a:pt x="298580" y="832446"/>
                </a:cubicBezTo>
                <a:cubicBezTo>
                  <a:pt x="373292" y="877273"/>
                  <a:pt x="260497" y="834268"/>
                  <a:pt x="353008" y="865103"/>
                </a:cubicBezTo>
                <a:cubicBezTo>
                  <a:pt x="360265" y="875989"/>
                  <a:pt x="362200" y="894167"/>
                  <a:pt x="374780" y="897761"/>
                </a:cubicBezTo>
                <a:cubicBezTo>
                  <a:pt x="414908" y="909226"/>
                  <a:pt x="429640" y="886443"/>
                  <a:pt x="450980" y="865103"/>
                </a:cubicBezTo>
                <a:cubicBezTo>
                  <a:pt x="476380" y="868732"/>
                  <a:pt x="501936" y="871399"/>
                  <a:pt x="527180" y="875989"/>
                </a:cubicBezTo>
                <a:cubicBezTo>
                  <a:pt x="541900" y="878665"/>
                  <a:pt x="555936" y="884600"/>
                  <a:pt x="570723" y="886875"/>
                </a:cubicBezTo>
                <a:cubicBezTo>
                  <a:pt x="603199" y="891871"/>
                  <a:pt x="636037" y="894132"/>
                  <a:pt x="668694" y="897761"/>
                </a:cubicBezTo>
                <a:cubicBezTo>
                  <a:pt x="686837" y="894132"/>
                  <a:pt x="710040" y="899958"/>
                  <a:pt x="723123" y="886875"/>
                </a:cubicBezTo>
                <a:cubicBezTo>
                  <a:pt x="736206" y="873792"/>
                  <a:pt x="719960" y="844487"/>
                  <a:pt x="734008" y="832446"/>
                </a:cubicBezTo>
                <a:cubicBezTo>
                  <a:pt x="750766" y="818082"/>
                  <a:pt x="777551" y="825189"/>
                  <a:pt x="799323" y="821561"/>
                </a:cubicBezTo>
                <a:cubicBezTo>
                  <a:pt x="795694" y="810675"/>
                  <a:pt x="784175" y="799557"/>
                  <a:pt x="788437" y="788903"/>
                </a:cubicBezTo>
                <a:cubicBezTo>
                  <a:pt x="794929" y="772672"/>
                  <a:pt x="840004" y="760828"/>
                  <a:pt x="853751" y="756246"/>
                </a:cubicBezTo>
                <a:cubicBezTo>
                  <a:pt x="908919" y="811414"/>
                  <a:pt x="844012" y="740016"/>
                  <a:pt x="886408" y="810675"/>
                </a:cubicBezTo>
                <a:cubicBezTo>
                  <a:pt x="891688" y="819476"/>
                  <a:pt x="900923" y="825189"/>
                  <a:pt x="908180" y="832446"/>
                </a:cubicBezTo>
                <a:cubicBezTo>
                  <a:pt x="919066" y="825189"/>
                  <a:pt x="928425" y="814812"/>
                  <a:pt x="940837" y="810675"/>
                </a:cubicBezTo>
                <a:cubicBezTo>
                  <a:pt x="961776" y="803695"/>
                  <a:pt x="986987" y="810740"/>
                  <a:pt x="1006151" y="799789"/>
                </a:cubicBezTo>
                <a:cubicBezTo>
                  <a:pt x="1016114" y="794096"/>
                  <a:pt x="1025151" y="775246"/>
                  <a:pt x="1017037" y="767132"/>
                </a:cubicBezTo>
                <a:lnTo>
                  <a:pt x="995265" y="788903"/>
                </a:lnTo>
                <a:cubicBezTo>
                  <a:pt x="1024294" y="792532"/>
                  <a:pt x="1055618" y="787908"/>
                  <a:pt x="1082351" y="799789"/>
                </a:cubicBezTo>
                <a:cubicBezTo>
                  <a:pt x="1092837" y="804449"/>
                  <a:pt x="1087333" y="822607"/>
                  <a:pt x="1093237" y="832446"/>
                </a:cubicBezTo>
                <a:cubicBezTo>
                  <a:pt x="1098517" y="841247"/>
                  <a:pt x="1107751" y="846961"/>
                  <a:pt x="1115008" y="854218"/>
                </a:cubicBezTo>
                <a:cubicBezTo>
                  <a:pt x="1146031" y="761150"/>
                  <a:pt x="1114008" y="791749"/>
                  <a:pt x="1223865" y="778018"/>
                </a:cubicBezTo>
                <a:cubicBezTo>
                  <a:pt x="1227494" y="767132"/>
                  <a:pt x="1237001" y="756613"/>
                  <a:pt x="1234751" y="745361"/>
                </a:cubicBezTo>
                <a:cubicBezTo>
                  <a:pt x="1232738" y="735297"/>
                  <a:pt x="1218260" y="732390"/>
                  <a:pt x="1212980" y="723589"/>
                </a:cubicBezTo>
                <a:cubicBezTo>
                  <a:pt x="1164695" y="643112"/>
                  <a:pt x="1246383" y="740851"/>
                  <a:pt x="1180323" y="658275"/>
                </a:cubicBezTo>
                <a:cubicBezTo>
                  <a:pt x="1173912" y="650261"/>
                  <a:pt x="1164962" y="644517"/>
                  <a:pt x="1158551" y="636503"/>
                </a:cubicBezTo>
                <a:cubicBezTo>
                  <a:pt x="1150378" y="626287"/>
                  <a:pt x="1123787" y="605375"/>
                  <a:pt x="1136780" y="603846"/>
                </a:cubicBezTo>
                <a:cubicBezTo>
                  <a:pt x="1205345" y="595780"/>
                  <a:pt x="1274665" y="611103"/>
                  <a:pt x="1343608" y="614732"/>
                </a:cubicBezTo>
                <a:cubicBezTo>
                  <a:pt x="1403899" y="675021"/>
                  <a:pt x="1331799" y="612369"/>
                  <a:pt x="1506894" y="647389"/>
                </a:cubicBezTo>
                <a:cubicBezTo>
                  <a:pt x="1516958" y="649402"/>
                  <a:pt x="1521408" y="661904"/>
                  <a:pt x="1528665" y="669161"/>
                </a:cubicBezTo>
                <a:cubicBezTo>
                  <a:pt x="1535922" y="661904"/>
                  <a:pt x="1545847" y="656569"/>
                  <a:pt x="1550437" y="647389"/>
                </a:cubicBezTo>
                <a:cubicBezTo>
                  <a:pt x="1560700" y="626863"/>
                  <a:pt x="1572208" y="582075"/>
                  <a:pt x="1572208" y="582075"/>
                </a:cubicBezTo>
                <a:cubicBezTo>
                  <a:pt x="1561322" y="578446"/>
                  <a:pt x="1547665" y="579303"/>
                  <a:pt x="1539551" y="571189"/>
                </a:cubicBezTo>
                <a:cubicBezTo>
                  <a:pt x="1531437" y="563075"/>
                  <a:pt x="1531448" y="549664"/>
                  <a:pt x="1528665" y="538532"/>
                </a:cubicBezTo>
                <a:cubicBezTo>
                  <a:pt x="1524178" y="520582"/>
                  <a:pt x="1521408" y="502246"/>
                  <a:pt x="1517780" y="484103"/>
                </a:cubicBezTo>
                <a:cubicBezTo>
                  <a:pt x="1530288" y="446578"/>
                  <a:pt x="1536779" y="459560"/>
                  <a:pt x="1517780" y="440561"/>
                </a:cubicBezTo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15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3408185" y="4408714"/>
            <a:ext cx="1531873" cy="1179574"/>
          </a:xfrm>
          <a:custGeom>
            <a:avLst/>
            <a:gdLst>
              <a:gd name="connsiteX0" fmla="*/ 1142044 w 1531873"/>
              <a:gd name="connsiteY0" fmla="*/ 163286 h 1179574"/>
              <a:gd name="connsiteX1" fmla="*/ 1131158 w 1531873"/>
              <a:gd name="connsiteY1" fmla="*/ 108857 h 1179574"/>
              <a:gd name="connsiteX2" fmla="*/ 1098501 w 1531873"/>
              <a:gd name="connsiteY2" fmla="*/ 97972 h 1179574"/>
              <a:gd name="connsiteX3" fmla="*/ 1054958 w 1531873"/>
              <a:gd name="connsiteY3" fmla="*/ 43543 h 1179574"/>
              <a:gd name="connsiteX4" fmla="*/ 1044072 w 1531873"/>
              <a:gd name="connsiteY4" fmla="*/ 10886 h 1179574"/>
              <a:gd name="connsiteX5" fmla="*/ 1076729 w 1531873"/>
              <a:gd name="connsiteY5" fmla="*/ 0 h 1179574"/>
              <a:gd name="connsiteX6" fmla="*/ 1185586 w 1531873"/>
              <a:gd name="connsiteY6" fmla="*/ 10886 h 1179574"/>
              <a:gd name="connsiteX7" fmla="*/ 1196472 w 1531873"/>
              <a:gd name="connsiteY7" fmla="*/ 43543 h 1179574"/>
              <a:gd name="connsiteX8" fmla="*/ 1250901 w 1531873"/>
              <a:gd name="connsiteY8" fmla="*/ 54429 h 1179574"/>
              <a:gd name="connsiteX9" fmla="*/ 1370644 w 1531873"/>
              <a:gd name="connsiteY9" fmla="*/ 65315 h 1179574"/>
              <a:gd name="connsiteX10" fmla="*/ 1359758 w 1531873"/>
              <a:gd name="connsiteY10" fmla="*/ 108857 h 1179574"/>
              <a:gd name="connsiteX11" fmla="*/ 1337986 w 1531873"/>
              <a:gd name="connsiteY11" fmla="*/ 217715 h 1179574"/>
              <a:gd name="connsiteX12" fmla="*/ 1327101 w 1531873"/>
              <a:gd name="connsiteY12" fmla="*/ 315686 h 1179574"/>
              <a:gd name="connsiteX13" fmla="*/ 1305329 w 1531873"/>
              <a:gd name="connsiteY13" fmla="*/ 337457 h 1179574"/>
              <a:gd name="connsiteX14" fmla="*/ 1337986 w 1531873"/>
              <a:gd name="connsiteY14" fmla="*/ 402772 h 1179574"/>
              <a:gd name="connsiteX15" fmla="*/ 1327101 w 1531873"/>
              <a:gd name="connsiteY15" fmla="*/ 478972 h 1179574"/>
              <a:gd name="connsiteX16" fmla="*/ 1240015 w 1531873"/>
              <a:gd name="connsiteY16" fmla="*/ 500743 h 1179574"/>
              <a:gd name="connsiteX17" fmla="*/ 1283558 w 1531873"/>
              <a:gd name="connsiteY17" fmla="*/ 544286 h 1179574"/>
              <a:gd name="connsiteX18" fmla="*/ 1305329 w 1531873"/>
              <a:gd name="connsiteY18" fmla="*/ 576943 h 1179574"/>
              <a:gd name="connsiteX19" fmla="*/ 1316215 w 1531873"/>
              <a:gd name="connsiteY19" fmla="*/ 631372 h 1179574"/>
              <a:gd name="connsiteX20" fmla="*/ 1327101 w 1531873"/>
              <a:gd name="connsiteY20" fmla="*/ 664029 h 1179574"/>
              <a:gd name="connsiteX21" fmla="*/ 1316215 w 1531873"/>
              <a:gd name="connsiteY21" fmla="*/ 696686 h 1179574"/>
              <a:gd name="connsiteX22" fmla="*/ 1348872 w 1531873"/>
              <a:gd name="connsiteY22" fmla="*/ 707572 h 1179574"/>
              <a:gd name="connsiteX23" fmla="*/ 1370644 w 1531873"/>
              <a:gd name="connsiteY23" fmla="*/ 772886 h 1179574"/>
              <a:gd name="connsiteX24" fmla="*/ 1414186 w 1531873"/>
              <a:gd name="connsiteY24" fmla="*/ 870857 h 1179574"/>
              <a:gd name="connsiteX25" fmla="*/ 1425072 w 1531873"/>
              <a:gd name="connsiteY25" fmla="*/ 903515 h 1179574"/>
              <a:gd name="connsiteX26" fmla="*/ 1435958 w 1531873"/>
              <a:gd name="connsiteY26" fmla="*/ 957943 h 1179574"/>
              <a:gd name="connsiteX27" fmla="*/ 1479501 w 1531873"/>
              <a:gd name="connsiteY27" fmla="*/ 968829 h 1179574"/>
              <a:gd name="connsiteX28" fmla="*/ 1501272 w 1531873"/>
              <a:gd name="connsiteY28" fmla="*/ 1001486 h 1179574"/>
              <a:gd name="connsiteX29" fmla="*/ 1523044 w 1531873"/>
              <a:gd name="connsiteY29" fmla="*/ 1066800 h 1179574"/>
              <a:gd name="connsiteX30" fmla="*/ 1512158 w 1531873"/>
              <a:gd name="connsiteY30" fmla="*/ 1164772 h 1179574"/>
              <a:gd name="connsiteX31" fmla="*/ 1457729 w 1531873"/>
              <a:gd name="connsiteY31" fmla="*/ 1153886 h 1179574"/>
              <a:gd name="connsiteX32" fmla="*/ 1435958 w 1531873"/>
              <a:gd name="connsiteY32" fmla="*/ 1121229 h 1179574"/>
              <a:gd name="connsiteX33" fmla="*/ 1414186 w 1531873"/>
              <a:gd name="connsiteY33" fmla="*/ 1099457 h 1179574"/>
              <a:gd name="connsiteX34" fmla="*/ 1359758 w 1531873"/>
              <a:gd name="connsiteY34" fmla="*/ 1012372 h 1179574"/>
              <a:gd name="connsiteX35" fmla="*/ 1348872 w 1531873"/>
              <a:gd name="connsiteY35" fmla="*/ 979715 h 1179574"/>
              <a:gd name="connsiteX36" fmla="*/ 1229129 w 1531873"/>
              <a:gd name="connsiteY36" fmla="*/ 1012372 h 1179574"/>
              <a:gd name="connsiteX37" fmla="*/ 1196472 w 1531873"/>
              <a:gd name="connsiteY37" fmla="*/ 1023257 h 1179574"/>
              <a:gd name="connsiteX38" fmla="*/ 1120272 w 1531873"/>
              <a:gd name="connsiteY38" fmla="*/ 1012372 h 1179574"/>
              <a:gd name="connsiteX39" fmla="*/ 1087615 w 1531873"/>
              <a:gd name="connsiteY39" fmla="*/ 1001486 h 1179574"/>
              <a:gd name="connsiteX40" fmla="*/ 1033186 w 1531873"/>
              <a:gd name="connsiteY40" fmla="*/ 925286 h 1179574"/>
              <a:gd name="connsiteX41" fmla="*/ 967872 w 1531873"/>
              <a:gd name="connsiteY41" fmla="*/ 903515 h 1179574"/>
              <a:gd name="connsiteX42" fmla="*/ 935215 w 1531873"/>
              <a:gd name="connsiteY42" fmla="*/ 936172 h 1179574"/>
              <a:gd name="connsiteX43" fmla="*/ 826358 w 1531873"/>
              <a:gd name="connsiteY43" fmla="*/ 947057 h 1179574"/>
              <a:gd name="connsiteX44" fmla="*/ 793701 w 1531873"/>
              <a:gd name="connsiteY44" fmla="*/ 957943 h 1179574"/>
              <a:gd name="connsiteX45" fmla="*/ 750158 w 1531873"/>
              <a:gd name="connsiteY45" fmla="*/ 947057 h 1179574"/>
              <a:gd name="connsiteX46" fmla="*/ 739272 w 1531873"/>
              <a:gd name="connsiteY46" fmla="*/ 914400 h 1179574"/>
              <a:gd name="connsiteX47" fmla="*/ 684844 w 1531873"/>
              <a:gd name="connsiteY47" fmla="*/ 870857 h 1179574"/>
              <a:gd name="connsiteX48" fmla="*/ 597758 w 1531873"/>
              <a:gd name="connsiteY48" fmla="*/ 827315 h 1179574"/>
              <a:gd name="connsiteX49" fmla="*/ 565101 w 1531873"/>
              <a:gd name="connsiteY49" fmla="*/ 816429 h 1179574"/>
              <a:gd name="connsiteX50" fmla="*/ 532444 w 1531873"/>
              <a:gd name="connsiteY50" fmla="*/ 805543 h 1179574"/>
              <a:gd name="connsiteX51" fmla="*/ 380044 w 1531873"/>
              <a:gd name="connsiteY51" fmla="*/ 881743 h 1179574"/>
              <a:gd name="connsiteX52" fmla="*/ 282072 w 1531873"/>
              <a:gd name="connsiteY52" fmla="*/ 870857 h 1179574"/>
              <a:gd name="connsiteX53" fmla="*/ 216758 w 1531873"/>
              <a:gd name="connsiteY53" fmla="*/ 849086 h 1179574"/>
              <a:gd name="connsiteX54" fmla="*/ 184101 w 1531873"/>
              <a:gd name="connsiteY54" fmla="*/ 838200 h 1179574"/>
              <a:gd name="connsiteX55" fmla="*/ 118786 w 1531873"/>
              <a:gd name="connsiteY55" fmla="*/ 827315 h 1179574"/>
              <a:gd name="connsiteX56" fmla="*/ 97015 w 1531873"/>
              <a:gd name="connsiteY56" fmla="*/ 805543 h 1179574"/>
              <a:gd name="connsiteX57" fmla="*/ 97015 w 1531873"/>
              <a:gd name="connsiteY57" fmla="*/ 664029 h 1179574"/>
              <a:gd name="connsiteX58" fmla="*/ 64358 w 1531873"/>
              <a:gd name="connsiteY58" fmla="*/ 653143 h 1179574"/>
              <a:gd name="connsiteX59" fmla="*/ 53472 w 1531873"/>
              <a:gd name="connsiteY59" fmla="*/ 620486 h 1179574"/>
              <a:gd name="connsiteX60" fmla="*/ 31701 w 1531873"/>
              <a:gd name="connsiteY60" fmla="*/ 587829 h 1179574"/>
              <a:gd name="connsiteX61" fmla="*/ 53472 w 1531873"/>
              <a:gd name="connsiteY61" fmla="*/ 566057 h 1179574"/>
              <a:gd name="connsiteX62" fmla="*/ 64358 w 1531873"/>
              <a:gd name="connsiteY62" fmla="*/ 533400 h 1179574"/>
              <a:gd name="connsiteX63" fmla="*/ 20815 w 1531873"/>
              <a:gd name="connsiteY63" fmla="*/ 489857 h 1179574"/>
              <a:gd name="connsiteX64" fmla="*/ 31701 w 1531873"/>
              <a:gd name="connsiteY64" fmla="*/ 435429 h 1179574"/>
              <a:gd name="connsiteX65" fmla="*/ 53472 w 1531873"/>
              <a:gd name="connsiteY65" fmla="*/ 370115 h 1179574"/>
              <a:gd name="connsiteX66" fmla="*/ 31701 w 1531873"/>
              <a:gd name="connsiteY66" fmla="*/ 348343 h 1179574"/>
              <a:gd name="connsiteX67" fmla="*/ 118786 w 1531873"/>
              <a:gd name="connsiteY67" fmla="*/ 304800 h 1179574"/>
              <a:gd name="connsiteX68" fmla="*/ 107901 w 1531873"/>
              <a:gd name="connsiteY68" fmla="*/ 272143 h 1179574"/>
              <a:gd name="connsiteX69" fmla="*/ 64358 w 1531873"/>
              <a:gd name="connsiteY69" fmla="*/ 228600 h 1179574"/>
              <a:gd name="connsiteX70" fmla="*/ 205872 w 1531873"/>
              <a:gd name="connsiteY70" fmla="*/ 228600 h 1179574"/>
              <a:gd name="connsiteX71" fmla="*/ 216758 w 1531873"/>
              <a:gd name="connsiteY71" fmla="*/ 304800 h 1179574"/>
              <a:gd name="connsiteX72" fmla="*/ 630415 w 1531873"/>
              <a:gd name="connsiteY72" fmla="*/ 293915 h 1179574"/>
              <a:gd name="connsiteX73" fmla="*/ 608644 w 1531873"/>
              <a:gd name="connsiteY73" fmla="*/ 272143 h 1179574"/>
              <a:gd name="connsiteX74" fmla="*/ 641301 w 1531873"/>
              <a:gd name="connsiteY74" fmla="*/ 250372 h 1179574"/>
              <a:gd name="connsiteX75" fmla="*/ 706615 w 1531873"/>
              <a:gd name="connsiteY75" fmla="*/ 228600 h 1179574"/>
              <a:gd name="connsiteX76" fmla="*/ 684844 w 1531873"/>
              <a:gd name="connsiteY76" fmla="*/ 163286 h 1179574"/>
              <a:gd name="connsiteX77" fmla="*/ 750158 w 1531873"/>
              <a:gd name="connsiteY77" fmla="*/ 174172 h 1179574"/>
              <a:gd name="connsiteX78" fmla="*/ 967872 w 1531873"/>
              <a:gd name="connsiteY78" fmla="*/ 228600 h 1179574"/>
              <a:gd name="connsiteX79" fmla="*/ 978758 w 1531873"/>
              <a:gd name="connsiteY79" fmla="*/ 283029 h 1179574"/>
              <a:gd name="connsiteX80" fmla="*/ 1022301 w 1531873"/>
              <a:gd name="connsiteY80" fmla="*/ 272143 h 1179574"/>
              <a:gd name="connsiteX81" fmla="*/ 1033186 w 1531873"/>
              <a:gd name="connsiteY81" fmla="*/ 217715 h 1179574"/>
              <a:gd name="connsiteX82" fmla="*/ 1054958 w 1531873"/>
              <a:gd name="connsiteY82" fmla="*/ 185057 h 1179574"/>
              <a:gd name="connsiteX83" fmla="*/ 1152929 w 1531873"/>
              <a:gd name="connsiteY83" fmla="*/ 152400 h 1179574"/>
              <a:gd name="connsiteX84" fmla="*/ 1109386 w 1531873"/>
              <a:gd name="connsiteY84" fmla="*/ 108857 h 1179574"/>
              <a:gd name="connsiteX85" fmla="*/ 1098501 w 1531873"/>
              <a:gd name="connsiteY85" fmla="*/ 76200 h 1179574"/>
              <a:gd name="connsiteX86" fmla="*/ 1054958 w 1531873"/>
              <a:gd name="connsiteY86" fmla="*/ 32657 h 1179574"/>
              <a:gd name="connsiteX87" fmla="*/ 1218244 w 1531873"/>
              <a:gd name="connsiteY87" fmla="*/ 32657 h 1179574"/>
              <a:gd name="connsiteX88" fmla="*/ 1240015 w 1531873"/>
              <a:gd name="connsiteY88" fmla="*/ 54429 h 1179574"/>
              <a:gd name="connsiteX89" fmla="*/ 1359758 w 1531873"/>
              <a:gd name="connsiteY89" fmla="*/ 97972 h 1179574"/>
              <a:gd name="connsiteX90" fmla="*/ 1348872 w 1531873"/>
              <a:gd name="connsiteY90" fmla="*/ 141515 h 1179574"/>
              <a:gd name="connsiteX91" fmla="*/ 1294444 w 1531873"/>
              <a:gd name="connsiteY91" fmla="*/ 174172 h 117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531873" h="1179574">
                <a:moveTo>
                  <a:pt x="1142044" y="163286"/>
                </a:moveTo>
                <a:cubicBezTo>
                  <a:pt x="1138415" y="145143"/>
                  <a:pt x="1141421" y="124252"/>
                  <a:pt x="1131158" y="108857"/>
                </a:cubicBezTo>
                <a:cubicBezTo>
                  <a:pt x="1124793" y="99310"/>
                  <a:pt x="1105669" y="106932"/>
                  <a:pt x="1098501" y="97972"/>
                </a:cubicBezTo>
                <a:cubicBezTo>
                  <a:pt x="1043825" y="29628"/>
                  <a:pt x="1133259" y="69644"/>
                  <a:pt x="1054958" y="43543"/>
                </a:cubicBezTo>
                <a:cubicBezTo>
                  <a:pt x="1051329" y="32657"/>
                  <a:pt x="1038941" y="21149"/>
                  <a:pt x="1044072" y="10886"/>
                </a:cubicBezTo>
                <a:cubicBezTo>
                  <a:pt x="1049203" y="623"/>
                  <a:pt x="1065254" y="0"/>
                  <a:pt x="1076729" y="0"/>
                </a:cubicBezTo>
                <a:cubicBezTo>
                  <a:pt x="1113196" y="0"/>
                  <a:pt x="1149300" y="7257"/>
                  <a:pt x="1185586" y="10886"/>
                </a:cubicBezTo>
                <a:cubicBezTo>
                  <a:pt x="1189215" y="21772"/>
                  <a:pt x="1186925" y="37178"/>
                  <a:pt x="1196472" y="43543"/>
                </a:cubicBezTo>
                <a:cubicBezTo>
                  <a:pt x="1211867" y="53806"/>
                  <a:pt x="1232542" y="52134"/>
                  <a:pt x="1250901" y="54429"/>
                </a:cubicBezTo>
                <a:cubicBezTo>
                  <a:pt x="1290670" y="59400"/>
                  <a:pt x="1330730" y="61686"/>
                  <a:pt x="1370644" y="65315"/>
                </a:cubicBezTo>
                <a:cubicBezTo>
                  <a:pt x="1367015" y="79829"/>
                  <a:pt x="1362434" y="94138"/>
                  <a:pt x="1359758" y="108857"/>
                </a:cubicBezTo>
                <a:cubicBezTo>
                  <a:pt x="1339743" y="218934"/>
                  <a:pt x="1360343" y="150645"/>
                  <a:pt x="1337986" y="217715"/>
                </a:cubicBezTo>
                <a:cubicBezTo>
                  <a:pt x="1334358" y="250372"/>
                  <a:pt x="1335747" y="283986"/>
                  <a:pt x="1327101" y="315686"/>
                </a:cubicBezTo>
                <a:cubicBezTo>
                  <a:pt x="1324401" y="325588"/>
                  <a:pt x="1307016" y="327333"/>
                  <a:pt x="1305329" y="337457"/>
                </a:cubicBezTo>
                <a:cubicBezTo>
                  <a:pt x="1299597" y="371849"/>
                  <a:pt x="1318744" y="383529"/>
                  <a:pt x="1337986" y="402772"/>
                </a:cubicBezTo>
                <a:cubicBezTo>
                  <a:pt x="1334358" y="428172"/>
                  <a:pt x="1345244" y="460829"/>
                  <a:pt x="1327101" y="478972"/>
                </a:cubicBezTo>
                <a:cubicBezTo>
                  <a:pt x="1305943" y="500130"/>
                  <a:pt x="1240015" y="500743"/>
                  <a:pt x="1240015" y="500743"/>
                </a:cubicBezTo>
                <a:cubicBezTo>
                  <a:pt x="1263766" y="571995"/>
                  <a:pt x="1230779" y="502062"/>
                  <a:pt x="1283558" y="544286"/>
                </a:cubicBezTo>
                <a:cubicBezTo>
                  <a:pt x="1293774" y="552459"/>
                  <a:pt x="1298072" y="566057"/>
                  <a:pt x="1305329" y="576943"/>
                </a:cubicBezTo>
                <a:cubicBezTo>
                  <a:pt x="1308958" y="595086"/>
                  <a:pt x="1311727" y="613422"/>
                  <a:pt x="1316215" y="631372"/>
                </a:cubicBezTo>
                <a:cubicBezTo>
                  <a:pt x="1318998" y="642504"/>
                  <a:pt x="1327101" y="652554"/>
                  <a:pt x="1327101" y="664029"/>
                </a:cubicBezTo>
                <a:cubicBezTo>
                  <a:pt x="1327101" y="675504"/>
                  <a:pt x="1319844" y="685800"/>
                  <a:pt x="1316215" y="696686"/>
                </a:cubicBezTo>
                <a:cubicBezTo>
                  <a:pt x="1327101" y="700315"/>
                  <a:pt x="1342203" y="698235"/>
                  <a:pt x="1348872" y="707572"/>
                </a:cubicBezTo>
                <a:cubicBezTo>
                  <a:pt x="1362211" y="726246"/>
                  <a:pt x="1357914" y="753791"/>
                  <a:pt x="1370644" y="772886"/>
                </a:cubicBezTo>
                <a:cubicBezTo>
                  <a:pt x="1405145" y="824638"/>
                  <a:pt x="1388278" y="793131"/>
                  <a:pt x="1414186" y="870857"/>
                </a:cubicBezTo>
                <a:cubicBezTo>
                  <a:pt x="1417815" y="881743"/>
                  <a:pt x="1422822" y="892263"/>
                  <a:pt x="1425072" y="903515"/>
                </a:cubicBezTo>
                <a:cubicBezTo>
                  <a:pt x="1428701" y="921658"/>
                  <a:pt x="1424113" y="943729"/>
                  <a:pt x="1435958" y="957943"/>
                </a:cubicBezTo>
                <a:cubicBezTo>
                  <a:pt x="1445536" y="969436"/>
                  <a:pt x="1464987" y="965200"/>
                  <a:pt x="1479501" y="968829"/>
                </a:cubicBezTo>
                <a:cubicBezTo>
                  <a:pt x="1486758" y="979715"/>
                  <a:pt x="1495959" y="989531"/>
                  <a:pt x="1501272" y="1001486"/>
                </a:cubicBezTo>
                <a:cubicBezTo>
                  <a:pt x="1510593" y="1022457"/>
                  <a:pt x="1523044" y="1066800"/>
                  <a:pt x="1523044" y="1066800"/>
                </a:cubicBezTo>
                <a:cubicBezTo>
                  <a:pt x="1519415" y="1099457"/>
                  <a:pt x="1531873" y="1138485"/>
                  <a:pt x="1512158" y="1164772"/>
                </a:cubicBezTo>
                <a:cubicBezTo>
                  <a:pt x="1501057" y="1179574"/>
                  <a:pt x="1473793" y="1163066"/>
                  <a:pt x="1457729" y="1153886"/>
                </a:cubicBezTo>
                <a:cubicBezTo>
                  <a:pt x="1446370" y="1147395"/>
                  <a:pt x="1444131" y="1131445"/>
                  <a:pt x="1435958" y="1121229"/>
                </a:cubicBezTo>
                <a:cubicBezTo>
                  <a:pt x="1429547" y="1113215"/>
                  <a:pt x="1421443" y="1106714"/>
                  <a:pt x="1414186" y="1099457"/>
                </a:cubicBezTo>
                <a:cubicBezTo>
                  <a:pt x="1388278" y="1021731"/>
                  <a:pt x="1411510" y="1046873"/>
                  <a:pt x="1359758" y="1012372"/>
                </a:cubicBezTo>
                <a:cubicBezTo>
                  <a:pt x="1356129" y="1001486"/>
                  <a:pt x="1359758" y="983344"/>
                  <a:pt x="1348872" y="979715"/>
                </a:cubicBezTo>
                <a:cubicBezTo>
                  <a:pt x="1333484" y="974586"/>
                  <a:pt x="1235659" y="1010195"/>
                  <a:pt x="1229129" y="1012372"/>
                </a:cubicBezTo>
                <a:lnTo>
                  <a:pt x="1196472" y="1023257"/>
                </a:lnTo>
                <a:cubicBezTo>
                  <a:pt x="1171072" y="1019629"/>
                  <a:pt x="1145432" y="1017404"/>
                  <a:pt x="1120272" y="1012372"/>
                </a:cubicBezTo>
                <a:cubicBezTo>
                  <a:pt x="1109020" y="1010122"/>
                  <a:pt x="1095729" y="1009600"/>
                  <a:pt x="1087615" y="1001486"/>
                </a:cubicBezTo>
                <a:cubicBezTo>
                  <a:pt x="1046986" y="960857"/>
                  <a:pt x="1126437" y="956369"/>
                  <a:pt x="1033186" y="925286"/>
                </a:cubicBezTo>
                <a:lnTo>
                  <a:pt x="967872" y="903515"/>
                </a:lnTo>
                <a:cubicBezTo>
                  <a:pt x="956986" y="914401"/>
                  <a:pt x="949929" y="931645"/>
                  <a:pt x="935215" y="936172"/>
                </a:cubicBezTo>
                <a:cubicBezTo>
                  <a:pt x="900361" y="946896"/>
                  <a:pt x="862401" y="941512"/>
                  <a:pt x="826358" y="947057"/>
                </a:cubicBezTo>
                <a:cubicBezTo>
                  <a:pt x="815017" y="948802"/>
                  <a:pt x="804587" y="954314"/>
                  <a:pt x="793701" y="957943"/>
                </a:cubicBezTo>
                <a:cubicBezTo>
                  <a:pt x="779187" y="954314"/>
                  <a:pt x="761841" y="956403"/>
                  <a:pt x="750158" y="947057"/>
                </a:cubicBezTo>
                <a:cubicBezTo>
                  <a:pt x="741198" y="939889"/>
                  <a:pt x="744404" y="924663"/>
                  <a:pt x="739272" y="914400"/>
                </a:cubicBezTo>
                <a:cubicBezTo>
                  <a:pt x="719577" y="875009"/>
                  <a:pt x="722510" y="883413"/>
                  <a:pt x="684844" y="870857"/>
                </a:cubicBezTo>
                <a:cubicBezTo>
                  <a:pt x="646844" y="832859"/>
                  <a:pt x="672809" y="852332"/>
                  <a:pt x="597758" y="827315"/>
                </a:cubicBezTo>
                <a:lnTo>
                  <a:pt x="565101" y="816429"/>
                </a:lnTo>
                <a:lnTo>
                  <a:pt x="532444" y="805543"/>
                </a:lnTo>
                <a:cubicBezTo>
                  <a:pt x="496854" y="912308"/>
                  <a:pt x="533542" y="868951"/>
                  <a:pt x="380044" y="881743"/>
                </a:cubicBezTo>
                <a:cubicBezTo>
                  <a:pt x="325614" y="899886"/>
                  <a:pt x="358273" y="896257"/>
                  <a:pt x="282072" y="870857"/>
                </a:cubicBezTo>
                <a:lnTo>
                  <a:pt x="216758" y="849086"/>
                </a:lnTo>
                <a:cubicBezTo>
                  <a:pt x="205872" y="845457"/>
                  <a:pt x="195419" y="840086"/>
                  <a:pt x="184101" y="838200"/>
                </a:cubicBezTo>
                <a:lnTo>
                  <a:pt x="118786" y="827315"/>
                </a:lnTo>
                <a:cubicBezTo>
                  <a:pt x="111529" y="820058"/>
                  <a:pt x="98148" y="815743"/>
                  <a:pt x="97015" y="805543"/>
                </a:cubicBezTo>
                <a:cubicBezTo>
                  <a:pt x="90403" y="746029"/>
                  <a:pt x="129857" y="721502"/>
                  <a:pt x="97015" y="664029"/>
                </a:cubicBezTo>
                <a:cubicBezTo>
                  <a:pt x="91322" y="654066"/>
                  <a:pt x="75244" y="656772"/>
                  <a:pt x="64358" y="653143"/>
                </a:cubicBezTo>
                <a:cubicBezTo>
                  <a:pt x="60729" y="642257"/>
                  <a:pt x="58604" y="630749"/>
                  <a:pt x="53472" y="620486"/>
                </a:cubicBezTo>
                <a:cubicBezTo>
                  <a:pt x="47621" y="608784"/>
                  <a:pt x="31701" y="600912"/>
                  <a:pt x="31701" y="587829"/>
                </a:cubicBezTo>
                <a:lnTo>
                  <a:pt x="53472" y="566057"/>
                </a:lnTo>
                <a:cubicBezTo>
                  <a:pt x="57101" y="555171"/>
                  <a:pt x="68878" y="543947"/>
                  <a:pt x="64358" y="533400"/>
                </a:cubicBezTo>
                <a:cubicBezTo>
                  <a:pt x="56272" y="514533"/>
                  <a:pt x="20815" y="489857"/>
                  <a:pt x="20815" y="489857"/>
                </a:cubicBezTo>
                <a:cubicBezTo>
                  <a:pt x="0" y="427415"/>
                  <a:pt x="7793" y="483245"/>
                  <a:pt x="31701" y="435429"/>
                </a:cubicBezTo>
                <a:cubicBezTo>
                  <a:pt x="41964" y="414903"/>
                  <a:pt x="53472" y="370115"/>
                  <a:pt x="53472" y="370115"/>
                </a:cubicBezTo>
                <a:cubicBezTo>
                  <a:pt x="46215" y="362858"/>
                  <a:pt x="29688" y="358407"/>
                  <a:pt x="31701" y="348343"/>
                </a:cubicBezTo>
                <a:cubicBezTo>
                  <a:pt x="39324" y="310227"/>
                  <a:pt x="95072" y="309543"/>
                  <a:pt x="118786" y="304800"/>
                </a:cubicBezTo>
                <a:cubicBezTo>
                  <a:pt x="115158" y="293914"/>
                  <a:pt x="114570" y="281480"/>
                  <a:pt x="107901" y="272143"/>
                </a:cubicBezTo>
                <a:cubicBezTo>
                  <a:pt x="95970" y="255440"/>
                  <a:pt x="64358" y="228600"/>
                  <a:pt x="64358" y="228600"/>
                </a:cubicBezTo>
                <a:cubicBezTo>
                  <a:pt x="106068" y="218173"/>
                  <a:pt x="167066" y="197556"/>
                  <a:pt x="205872" y="228600"/>
                </a:cubicBezTo>
                <a:cubicBezTo>
                  <a:pt x="225907" y="244628"/>
                  <a:pt x="213129" y="279400"/>
                  <a:pt x="216758" y="304800"/>
                </a:cubicBezTo>
                <a:cubicBezTo>
                  <a:pt x="354644" y="301172"/>
                  <a:pt x="492958" y="305370"/>
                  <a:pt x="630415" y="293915"/>
                </a:cubicBezTo>
                <a:cubicBezTo>
                  <a:pt x="640643" y="293063"/>
                  <a:pt x="606155" y="282100"/>
                  <a:pt x="608644" y="272143"/>
                </a:cubicBezTo>
                <a:cubicBezTo>
                  <a:pt x="611817" y="259451"/>
                  <a:pt x="629346" y="255685"/>
                  <a:pt x="641301" y="250372"/>
                </a:cubicBezTo>
                <a:cubicBezTo>
                  <a:pt x="662272" y="241051"/>
                  <a:pt x="706615" y="228600"/>
                  <a:pt x="706615" y="228600"/>
                </a:cubicBezTo>
                <a:cubicBezTo>
                  <a:pt x="696281" y="225155"/>
                  <a:pt x="607409" y="207535"/>
                  <a:pt x="684844" y="163286"/>
                </a:cubicBezTo>
                <a:cubicBezTo>
                  <a:pt x="704008" y="152335"/>
                  <a:pt x="728387" y="170543"/>
                  <a:pt x="750158" y="174172"/>
                </a:cubicBezTo>
                <a:cubicBezTo>
                  <a:pt x="781002" y="297544"/>
                  <a:pt x="731276" y="157622"/>
                  <a:pt x="967872" y="228600"/>
                </a:cubicBezTo>
                <a:cubicBezTo>
                  <a:pt x="985594" y="233917"/>
                  <a:pt x="975129" y="264886"/>
                  <a:pt x="978758" y="283029"/>
                </a:cubicBezTo>
                <a:cubicBezTo>
                  <a:pt x="993272" y="279400"/>
                  <a:pt x="1012723" y="283636"/>
                  <a:pt x="1022301" y="272143"/>
                </a:cubicBezTo>
                <a:cubicBezTo>
                  <a:pt x="1034146" y="257929"/>
                  <a:pt x="1026690" y="235039"/>
                  <a:pt x="1033186" y="217715"/>
                </a:cubicBezTo>
                <a:cubicBezTo>
                  <a:pt x="1037780" y="205465"/>
                  <a:pt x="1045707" y="194308"/>
                  <a:pt x="1054958" y="185057"/>
                </a:cubicBezTo>
                <a:cubicBezTo>
                  <a:pt x="1085570" y="154445"/>
                  <a:pt x="1109142" y="159698"/>
                  <a:pt x="1152929" y="152400"/>
                </a:cubicBezTo>
                <a:cubicBezTo>
                  <a:pt x="1123903" y="65316"/>
                  <a:pt x="1167443" y="166914"/>
                  <a:pt x="1109386" y="108857"/>
                </a:cubicBezTo>
                <a:cubicBezTo>
                  <a:pt x="1101272" y="100743"/>
                  <a:pt x="1105170" y="85537"/>
                  <a:pt x="1098501" y="76200"/>
                </a:cubicBezTo>
                <a:cubicBezTo>
                  <a:pt x="1086570" y="59497"/>
                  <a:pt x="1054958" y="32657"/>
                  <a:pt x="1054958" y="32657"/>
                </a:cubicBezTo>
                <a:cubicBezTo>
                  <a:pt x="1120145" y="10929"/>
                  <a:pt x="1110155" y="9495"/>
                  <a:pt x="1218244" y="32657"/>
                </a:cubicBezTo>
                <a:cubicBezTo>
                  <a:pt x="1228279" y="34807"/>
                  <a:pt x="1232758" y="47172"/>
                  <a:pt x="1240015" y="54429"/>
                </a:cubicBezTo>
                <a:cubicBezTo>
                  <a:pt x="1269486" y="142841"/>
                  <a:pt x="1217068" y="18699"/>
                  <a:pt x="1359758" y="97972"/>
                </a:cubicBezTo>
                <a:cubicBezTo>
                  <a:pt x="1372836" y="105238"/>
                  <a:pt x="1357171" y="129067"/>
                  <a:pt x="1348872" y="141515"/>
                </a:cubicBezTo>
                <a:cubicBezTo>
                  <a:pt x="1342305" y="151365"/>
                  <a:pt x="1307549" y="167619"/>
                  <a:pt x="1294444" y="174172"/>
                </a:cubicBezTo>
              </a:path>
            </a:pathLst>
          </a:custGeom>
          <a:solidFill>
            <a:srgbClr val="CCFF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16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4807349" y="3458031"/>
            <a:ext cx="1237581" cy="1404255"/>
          </a:xfrm>
          <a:custGeom>
            <a:avLst/>
            <a:gdLst>
              <a:gd name="connsiteX0" fmla="*/ 145651 w 1237581"/>
              <a:gd name="connsiteY0" fmla="*/ 602340 h 1404255"/>
              <a:gd name="connsiteX1" fmla="*/ 156537 w 1237581"/>
              <a:gd name="connsiteY1" fmla="*/ 634998 h 1404255"/>
              <a:gd name="connsiteX2" fmla="*/ 189194 w 1237581"/>
              <a:gd name="connsiteY2" fmla="*/ 656769 h 1404255"/>
              <a:gd name="connsiteX3" fmla="*/ 156537 w 1237581"/>
              <a:gd name="connsiteY3" fmla="*/ 667655 h 1404255"/>
              <a:gd name="connsiteX4" fmla="*/ 80337 w 1237581"/>
              <a:gd name="connsiteY4" fmla="*/ 678540 h 1404255"/>
              <a:gd name="connsiteX5" fmla="*/ 47680 w 1237581"/>
              <a:gd name="connsiteY5" fmla="*/ 689426 h 1404255"/>
              <a:gd name="connsiteX6" fmla="*/ 4137 w 1237581"/>
              <a:gd name="connsiteY6" fmla="*/ 700312 h 1404255"/>
              <a:gd name="connsiteX7" fmla="*/ 36794 w 1237581"/>
              <a:gd name="connsiteY7" fmla="*/ 722083 h 1404255"/>
              <a:gd name="connsiteX8" fmla="*/ 47680 w 1237581"/>
              <a:gd name="connsiteY8" fmla="*/ 754740 h 1404255"/>
              <a:gd name="connsiteX9" fmla="*/ 58565 w 1237581"/>
              <a:gd name="connsiteY9" fmla="*/ 874483 h 1404255"/>
              <a:gd name="connsiteX10" fmla="*/ 80337 w 1237581"/>
              <a:gd name="connsiteY10" fmla="*/ 896255 h 1404255"/>
              <a:gd name="connsiteX11" fmla="*/ 69451 w 1237581"/>
              <a:gd name="connsiteY11" fmla="*/ 950683 h 1404255"/>
              <a:gd name="connsiteX12" fmla="*/ 47680 w 1237581"/>
              <a:gd name="connsiteY12" fmla="*/ 1015998 h 1404255"/>
              <a:gd name="connsiteX13" fmla="*/ 58565 w 1237581"/>
              <a:gd name="connsiteY13" fmla="*/ 1081312 h 1404255"/>
              <a:gd name="connsiteX14" fmla="*/ 91222 w 1237581"/>
              <a:gd name="connsiteY14" fmla="*/ 1070426 h 1404255"/>
              <a:gd name="connsiteX15" fmla="*/ 145651 w 1237581"/>
              <a:gd name="connsiteY15" fmla="*/ 1037769 h 1404255"/>
              <a:gd name="connsiteX16" fmla="*/ 210965 w 1237581"/>
              <a:gd name="connsiteY16" fmla="*/ 1048655 h 1404255"/>
              <a:gd name="connsiteX17" fmla="*/ 254508 w 1237581"/>
              <a:gd name="connsiteY17" fmla="*/ 1168398 h 1404255"/>
              <a:gd name="connsiteX18" fmla="*/ 341594 w 1237581"/>
              <a:gd name="connsiteY18" fmla="*/ 1222826 h 1404255"/>
              <a:gd name="connsiteX19" fmla="*/ 352480 w 1237581"/>
              <a:gd name="connsiteY19" fmla="*/ 1190169 h 1404255"/>
              <a:gd name="connsiteX20" fmla="*/ 428680 w 1237581"/>
              <a:gd name="connsiteY20" fmla="*/ 1168398 h 1404255"/>
              <a:gd name="connsiteX21" fmla="*/ 483108 w 1237581"/>
              <a:gd name="connsiteY21" fmla="*/ 1135740 h 1404255"/>
              <a:gd name="connsiteX22" fmla="*/ 515765 w 1237581"/>
              <a:gd name="connsiteY22" fmla="*/ 1146626 h 1404255"/>
              <a:gd name="connsiteX23" fmla="*/ 526651 w 1237581"/>
              <a:gd name="connsiteY23" fmla="*/ 1190169 h 1404255"/>
              <a:gd name="connsiteX24" fmla="*/ 635508 w 1237581"/>
              <a:gd name="connsiteY24" fmla="*/ 1168398 h 1404255"/>
              <a:gd name="connsiteX25" fmla="*/ 668165 w 1237581"/>
              <a:gd name="connsiteY25" fmla="*/ 1179283 h 1404255"/>
              <a:gd name="connsiteX26" fmla="*/ 679051 w 1237581"/>
              <a:gd name="connsiteY26" fmla="*/ 1211940 h 1404255"/>
              <a:gd name="connsiteX27" fmla="*/ 657280 w 1237581"/>
              <a:gd name="connsiteY27" fmla="*/ 1288140 h 1404255"/>
              <a:gd name="connsiteX28" fmla="*/ 668165 w 1237581"/>
              <a:gd name="connsiteY28" fmla="*/ 1386112 h 1404255"/>
              <a:gd name="connsiteX29" fmla="*/ 744365 w 1237581"/>
              <a:gd name="connsiteY29" fmla="*/ 1375226 h 1404255"/>
              <a:gd name="connsiteX30" fmla="*/ 777022 w 1237581"/>
              <a:gd name="connsiteY30" fmla="*/ 1364340 h 1404255"/>
              <a:gd name="connsiteX31" fmla="*/ 874994 w 1237581"/>
              <a:gd name="connsiteY31" fmla="*/ 1353455 h 1404255"/>
              <a:gd name="connsiteX32" fmla="*/ 885880 w 1237581"/>
              <a:gd name="connsiteY32" fmla="*/ 1320798 h 1404255"/>
              <a:gd name="connsiteX33" fmla="*/ 896765 w 1237581"/>
              <a:gd name="connsiteY33" fmla="*/ 1081312 h 1404255"/>
              <a:gd name="connsiteX34" fmla="*/ 983851 w 1237581"/>
              <a:gd name="connsiteY34" fmla="*/ 1092198 h 1404255"/>
              <a:gd name="connsiteX35" fmla="*/ 994737 w 1237581"/>
              <a:gd name="connsiteY35" fmla="*/ 1124855 h 1404255"/>
              <a:gd name="connsiteX36" fmla="*/ 1027394 w 1237581"/>
              <a:gd name="connsiteY36" fmla="*/ 1113969 h 1404255"/>
              <a:gd name="connsiteX37" fmla="*/ 1147137 w 1237581"/>
              <a:gd name="connsiteY37" fmla="*/ 1103083 h 1404255"/>
              <a:gd name="connsiteX38" fmla="*/ 1168908 w 1237581"/>
              <a:gd name="connsiteY38" fmla="*/ 1037769 h 1404255"/>
              <a:gd name="connsiteX39" fmla="*/ 1158022 w 1237581"/>
              <a:gd name="connsiteY39" fmla="*/ 1005112 h 1404255"/>
              <a:gd name="connsiteX40" fmla="*/ 1136251 w 1237581"/>
              <a:gd name="connsiteY40" fmla="*/ 983340 h 1404255"/>
              <a:gd name="connsiteX41" fmla="*/ 1114480 w 1237581"/>
              <a:gd name="connsiteY41" fmla="*/ 950683 h 1404255"/>
              <a:gd name="connsiteX42" fmla="*/ 1070937 w 1237581"/>
              <a:gd name="connsiteY42" fmla="*/ 863598 h 1404255"/>
              <a:gd name="connsiteX43" fmla="*/ 1038280 w 1237581"/>
              <a:gd name="connsiteY43" fmla="*/ 852712 h 1404255"/>
              <a:gd name="connsiteX44" fmla="*/ 1027394 w 1237581"/>
              <a:gd name="connsiteY44" fmla="*/ 820055 h 1404255"/>
              <a:gd name="connsiteX45" fmla="*/ 1070937 w 1237581"/>
              <a:gd name="connsiteY45" fmla="*/ 776512 h 1404255"/>
              <a:gd name="connsiteX46" fmla="*/ 1125365 w 1237581"/>
              <a:gd name="connsiteY46" fmla="*/ 743855 h 1404255"/>
              <a:gd name="connsiteX47" fmla="*/ 1201565 w 1237581"/>
              <a:gd name="connsiteY47" fmla="*/ 700312 h 1404255"/>
              <a:gd name="connsiteX48" fmla="*/ 1212451 w 1237581"/>
              <a:gd name="connsiteY48" fmla="*/ 634998 h 1404255"/>
              <a:gd name="connsiteX49" fmla="*/ 1223337 w 1237581"/>
              <a:gd name="connsiteY49" fmla="*/ 602340 h 1404255"/>
              <a:gd name="connsiteX50" fmla="*/ 1168908 w 1237581"/>
              <a:gd name="connsiteY50" fmla="*/ 558798 h 1404255"/>
              <a:gd name="connsiteX51" fmla="*/ 1147137 w 1237581"/>
              <a:gd name="connsiteY51" fmla="*/ 537026 h 1404255"/>
              <a:gd name="connsiteX52" fmla="*/ 1158022 w 1237581"/>
              <a:gd name="connsiteY52" fmla="*/ 504369 h 1404255"/>
              <a:gd name="connsiteX53" fmla="*/ 1179794 w 1237581"/>
              <a:gd name="connsiteY53" fmla="*/ 482598 h 1404255"/>
              <a:gd name="connsiteX54" fmla="*/ 1158022 w 1237581"/>
              <a:gd name="connsiteY54" fmla="*/ 460826 h 1404255"/>
              <a:gd name="connsiteX55" fmla="*/ 1179794 w 1237581"/>
              <a:gd name="connsiteY55" fmla="*/ 417283 h 1404255"/>
              <a:gd name="connsiteX56" fmla="*/ 1190680 w 1237581"/>
              <a:gd name="connsiteY56" fmla="*/ 384626 h 1404255"/>
              <a:gd name="connsiteX57" fmla="*/ 1179794 w 1237581"/>
              <a:gd name="connsiteY57" fmla="*/ 341083 h 1404255"/>
              <a:gd name="connsiteX58" fmla="*/ 1158022 w 1237581"/>
              <a:gd name="connsiteY58" fmla="*/ 319312 h 1404255"/>
              <a:gd name="connsiteX59" fmla="*/ 1147137 w 1237581"/>
              <a:gd name="connsiteY59" fmla="*/ 286655 h 1404255"/>
              <a:gd name="connsiteX60" fmla="*/ 983851 w 1237581"/>
              <a:gd name="connsiteY60" fmla="*/ 297540 h 1404255"/>
              <a:gd name="connsiteX61" fmla="*/ 962080 w 1237581"/>
              <a:gd name="connsiteY61" fmla="*/ 319312 h 1404255"/>
              <a:gd name="connsiteX62" fmla="*/ 929422 w 1237581"/>
              <a:gd name="connsiteY62" fmla="*/ 297540 h 1404255"/>
              <a:gd name="connsiteX63" fmla="*/ 885880 w 1237581"/>
              <a:gd name="connsiteY63" fmla="*/ 243112 h 1404255"/>
              <a:gd name="connsiteX64" fmla="*/ 864108 w 1237581"/>
              <a:gd name="connsiteY64" fmla="*/ 221340 h 1404255"/>
              <a:gd name="connsiteX65" fmla="*/ 798794 w 1237581"/>
              <a:gd name="connsiteY65" fmla="*/ 199569 h 1404255"/>
              <a:gd name="connsiteX66" fmla="*/ 777022 w 1237581"/>
              <a:gd name="connsiteY66" fmla="*/ 134255 h 1404255"/>
              <a:gd name="connsiteX67" fmla="*/ 744365 w 1237581"/>
              <a:gd name="connsiteY67" fmla="*/ 79826 h 1404255"/>
              <a:gd name="connsiteX68" fmla="*/ 711708 w 1237581"/>
              <a:gd name="connsiteY68" fmla="*/ 68940 h 1404255"/>
              <a:gd name="connsiteX69" fmla="*/ 679051 w 1237581"/>
              <a:gd name="connsiteY69" fmla="*/ 47169 h 1404255"/>
              <a:gd name="connsiteX70" fmla="*/ 624622 w 1237581"/>
              <a:gd name="connsiteY70" fmla="*/ 3626 h 1404255"/>
              <a:gd name="connsiteX71" fmla="*/ 559308 w 1237581"/>
              <a:gd name="connsiteY71" fmla="*/ 25398 h 1404255"/>
              <a:gd name="connsiteX72" fmla="*/ 548422 w 1237581"/>
              <a:gd name="connsiteY72" fmla="*/ 68940 h 1404255"/>
              <a:gd name="connsiteX73" fmla="*/ 515765 w 1237581"/>
              <a:gd name="connsiteY73" fmla="*/ 79826 h 1404255"/>
              <a:gd name="connsiteX74" fmla="*/ 570194 w 1237581"/>
              <a:gd name="connsiteY74" fmla="*/ 112483 h 1404255"/>
              <a:gd name="connsiteX75" fmla="*/ 559308 w 1237581"/>
              <a:gd name="connsiteY75" fmla="*/ 210455 h 1404255"/>
              <a:gd name="connsiteX76" fmla="*/ 493994 w 1237581"/>
              <a:gd name="connsiteY76" fmla="*/ 221340 h 1404255"/>
              <a:gd name="connsiteX77" fmla="*/ 472222 w 1237581"/>
              <a:gd name="connsiteY77" fmla="*/ 243112 h 1404255"/>
              <a:gd name="connsiteX78" fmla="*/ 483108 w 1237581"/>
              <a:gd name="connsiteY78" fmla="*/ 210455 h 1404255"/>
              <a:gd name="connsiteX79" fmla="*/ 472222 w 1237581"/>
              <a:gd name="connsiteY79" fmla="*/ 177798 h 1404255"/>
              <a:gd name="connsiteX80" fmla="*/ 526651 w 1237581"/>
              <a:gd name="connsiteY80" fmla="*/ 145140 h 1404255"/>
              <a:gd name="connsiteX81" fmla="*/ 537537 w 1237581"/>
              <a:gd name="connsiteY81" fmla="*/ 297540 h 1404255"/>
              <a:gd name="connsiteX82" fmla="*/ 504880 w 1237581"/>
              <a:gd name="connsiteY82" fmla="*/ 308426 h 1404255"/>
              <a:gd name="connsiteX83" fmla="*/ 450451 w 1237581"/>
              <a:gd name="connsiteY83" fmla="*/ 319312 h 1404255"/>
              <a:gd name="connsiteX84" fmla="*/ 439565 w 1237581"/>
              <a:gd name="connsiteY84" fmla="*/ 384626 h 1404255"/>
              <a:gd name="connsiteX85" fmla="*/ 287165 w 1237581"/>
              <a:gd name="connsiteY85" fmla="*/ 439055 h 1404255"/>
              <a:gd name="connsiteX86" fmla="*/ 254508 w 1237581"/>
              <a:gd name="connsiteY86" fmla="*/ 449940 h 1404255"/>
              <a:gd name="connsiteX87" fmla="*/ 221851 w 1237581"/>
              <a:gd name="connsiteY87" fmla="*/ 504369 h 1404255"/>
              <a:gd name="connsiteX88" fmla="*/ 210965 w 1237581"/>
              <a:gd name="connsiteY88" fmla="*/ 558798 h 1404255"/>
              <a:gd name="connsiteX89" fmla="*/ 145651 w 1237581"/>
              <a:gd name="connsiteY89" fmla="*/ 569683 h 1404255"/>
              <a:gd name="connsiteX90" fmla="*/ 25908 w 1237581"/>
              <a:gd name="connsiteY90" fmla="*/ 678540 h 1404255"/>
              <a:gd name="connsiteX91" fmla="*/ 58565 w 1237581"/>
              <a:gd name="connsiteY91" fmla="*/ 667655 h 1404255"/>
              <a:gd name="connsiteX92" fmla="*/ 58565 w 1237581"/>
              <a:gd name="connsiteY92" fmla="*/ 678540 h 140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237581" h="1404255">
                <a:moveTo>
                  <a:pt x="145651" y="602340"/>
                </a:moveTo>
                <a:cubicBezTo>
                  <a:pt x="149280" y="613226"/>
                  <a:pt x="149369" y="626038"/>
                  <a:pt x="156537" y="634998"/>
                </a:cubicBezTo>
                <a:cubicBezTo>
                  <a:pt x="164710" y="645214"/>
                  <a:pt x="189194" y="643686"/>
                  <a:pt x="189194" y="656769"/>
                </a:cubicBezTo>
                <a:cubicBezTo>
                  <a:pt x="189194" y="668244"/>
                  <a:pt x="167789" y="665405"/>
                  <a:pt x="156537" y="667655"/>
                </a:cubicBezTo>
                <a:cubicBezTo>
                  <a:pt x="131377" y="672687"/>
                  <a:pt x="105737" y="674912"/>
                  <a:pt x="80337" y="678540"/>
                </a:cubicBezTo>
                <a:cubicBezTo>
                  <a:pt x="69451" y="682169"/>
                  <a:pt x="58713" y="686274"/>
                  <a:pt x="47680" y="689426"/>
                </a:cubicBezTo>
                <a:cubicBezTo>
                  <a:pt x="33295" y="693536"/>
                  <a:pt x="8868" y="686119"/>
                  <a:pt x="4137" y="700312"/>
                </a:cubicBezTo>
                <a:cubicBezTo>
                  <a:pt x="0" y="712723"/>
                  <a:pt x="25908" y="714826"/>
                  <a:pt x="36794" y="722083"/>
                </a:cubicBezTo>
                <a:cubicBezTo>
                  <a:pt x="40423" y="732969"/>
                  <a:pt x="46057" y="743381"/>
                  <a:pt x="47680" y="754740"/>
                </a:cubicBezTo>
                <a:cubicBezTo>
                  <a:pt x="53348" y="794416"/>
                  <a:pt x="49553" y="835430"/>
                  <a:pt x="58565" y="874483"/>
                </a:cubicBezTo>
                <a:cubicBezTo>
                  <a:pt x="60873" y="884484"/>
                  <a:pt x="73080" y="888998"/>
                  <a:pt x="80337" y="896255"/>
                </a:cubicBezTo>
                <a:cubicBezTo>
                  <a:pt x="76708" y="914398"/>
                  <a:pt x="74319" y="932833"/>
                  <a:pt x="69451" y="950683"/>
                </a:cubicBezTo>
                <a:cubicBezTo>
                  <a:pt x="63413" y="972824"/>
                  <a:pt x="47680" y="1015998"/>
                  <a:pt x="47680" y="1015998"/>
                </a:cubicBezTo>
                <a:cubicBezTo>
                  <a:pt x="51308" y="1037769"/>
                  <a:pt x="44777" y="1064077"/>
                  <a:pt x="58565" y="1081312"/>
                </a:cubicBezTo>
                <a:cubicBezTo>
                  <a:pt x="65733" y="1090272"/>
                  <a:pt x="81383" y="1076330"/>
                  <a:pt x="91222" y="1070426"/>
                </a:cubicBezTo>
                <a:cubicBezTo>
                  <a:pt x="165935" y="1025599"/>
                  <a:pt x="53139" y="1068607"/>
                  <a:pt x="145651" y="1037769"/>
                </a:cubicBezTo>
                <a:cubicBezTo>
                  <a:pt x="167422" y="1041398"/>
                  <a:pt x="199115" y="1030034"/>
                  <a:pt x="210965" y="1048655"/>
                </a:cubicBezTo>
                <a:cubicBezTo>
                  <a:pt x="304872" y="1196224"/>
                  <a:pt x="161492" y="1137392"/>
                  <a:pt x="254508" y="1168398"/>
                </a:cubicBezTo>
                <a:cubicBezTo>
                  <a:pt x="283260" y="1254651"/>
                  <a:pt x="253643" y="1237485"/>
                  <a:pt x="341594" y="1222826"/>
                </a:cubicBezTo>
                <a:cubicBezTo>
                  <a:pt x="345223" y="1211940"/>
                  <a:pt x="344366" y="1198283"/>
                  <a:pt x="352480" y="1190169"/>
                </a:cubicBezTo>
                <a:cubicBezTo>
                  <a:pt x="357687" y="1184962"/>
                  <a:pt x="428301" y="1168493"/>
                  <a:pt x="428680" y="1168398"/>
                </a:cubicBezTo>
                <a:cubicBezTo>
                  <a:pt x="445925" y="1151152"/>
                  <a:pt x="454845" y="1135740"/>
                  <a:pt x="483108" y="1135740"/>
                </a:cubicBezTo>
                <a:cubicBezTo>
                  <a:pt x="494583" y="1135740"/>
                  <a:pt x="504879" y="1142997"/>
                  <a:pt x="515765" y="1146626"/>
                </a:cubicBezTo>
                <a:cubicBezTo>
                  <a:pt x="519394" y="1161140"/>
                  <a:pt x="512643" y="1184916"/>
                  <a:pt x="526651" y="1190169"/>
                </a:cubicBezTo>
                <a:cubicBezTo>
                  <a:pt x="550194" y="1198998"/>
                  <a:pt x="607138" y="1177854"/>
                  <a:pt x="635508" y="1168398"/>
                </a:cubicBezTo>
                <a:cubicBezTo>
                  <a:pt x="646394" y="1172026"/>
                  <a:pt x="660051" y="1171169"/>
                  <a:pt x="668165" y="1179283"/>
                </a:cubicBezTo>
                <a:cubicBezTo>
                  <a:pt x="676279" y="1187397"/>
                  <a:pt x="679051" y="1200465"/>
                  <a:pt x="679051" y="1211940"/>
                </a:cubicBezTo>
                <a:cubicBezTo>
                  <a:pt x="679051" y="1225605"/>
                  <a:pt x="662412" y="1272742"/>
                  <a:pt x="657280" y="1288140"/>
                </a:cubicBezTo>
                <a:cubicBezTo>
                  <a:pt x="660908" y="1320797"/>
                  <a:pt x="644931" y="1362878"/>
                  <a:pt x="668165" y="1386112"/>
                </a:cubicBezTo>
                <a:cubicBezTo>
                  <a:pt x="686308" y="1404255"/>
                  <a:pt x="719205" y="1380258"/>
                  <a:pt x="744365" y="1375226"/>
                </a:cubicBezTo>
                <a:cubicBezTo>
                  <a:pt x="755617" y="1372976"/>
                  <a:pt x="765704" y="1366226"/>
                  <a:pt x="777022" y="1364340"/>
                </a:cubicBezTo>
                <a:cubicBezTo>
                  <a:pt x="809433" y="1358938"/>
                  <a:pt x="842337" y="1357083"/>
                  <a:pt x="874994" y="1353455"/>
                </a:cubicBezTo>
                <a:cubicBezTo>
                  <a:pt x="878623" y="1342569"/>
                  <a:pt x="884965" y="1332236"/>
                  <a:pt x="885880" y="1320798"/>
                </a:cubicBezTo>
                <a:cubicBezTo>
                  <a:pt x="892252" y="1241141"/>
                  <a:pt x="865287" y="1154762"/>
                  <a:pt x="896765" y="1081312"/>
                </a:cubicBezTo>
                <a:cubicBezTo>
                  <a:pt x="908289" y="1054423"/>
                  <a:pt x="954822" y="1088569"/>
                  <a:pt x="983851" y="1092198"/>
                </a:cubicBezTo>
                <a:cubicBezTo>
                  <a:pt x="987480" y="1103084"/>
                  <a:pt x="984474" y="1119724"/>
                  <a:pt x="994737" y="1124855"/>
                </a:cubicBezTo>
                <a:cubicBezTo>
                  <a:pt x="1005000" y="1129986"/>
                  <a:pt x="1016035" y="1115592"/>
                  <a:pt x="1027394" y="1113969"/>
                </a:cubicBezTo>
                <a:cubicBezTo>
                  <a:pt x="1067070" y="1108301"/>
                  <a:pt x="1107223" y="1106712"/>
                  <a:pt x="1147137" y="1103083"/>
                </a:cubicBezTo>
                <a:cubicBezTo>
                  <a:pt x="1154394" y="1081312"/>
                  <a:pt x="1176165" y="1059540"/>
                  <a:pt x="1168908" y="1037769"/>
                </a:cubicBezTo>
                <a:cubicBezTo>
                  <a:pt x="1165279" y="1026883"/>
                  <a:pt x="1163926" y="1014951"/>
                  <a:pt x="1158022" y="1005112"/>
                </a:cubicBezTo>
                <a:cubicBezTo>
                  <a:pt x="1152742" y="996311"/>
                  <a:pt x="1142662" y="991354"/>
                  <a:pt x="1136251" y="983340"/>
                </a:cubicBezTo>
                <a:cubicBezTo>
                  <a:pt x="1128078" y="973124"/>
                  <a:pt x="1121737" y="961569"/>
                  <a:pt x="1114480" y="950683"/>
                </a:cubicBezTo>
                <a:cubicBezTo>
                  <a:pt x="1095557" y="780380"/>
                  <a:pt x="1137130" y="863598"/>
                  <a:pt x="1070937" y="863598"/>
                </a:cubicBezTo>
                <a:cubicBezTo>
                  <a:pt x="1059462" y="863598"/>
                  <a:pt x="1049166" y="856341"/>
                  <a:pt x="1038280" y="852712"/>
                </a:cubicBezTo>
                <a:cubicBezTo>
                  <a:pt x="1034651" y="841826"/>
                  <a:pt x="1022874" y="830602"/>
                  <a:pt x="1027394" y="820055"/>
                </a:cubicBezTo>
                <a:cubicBezTo>
                  <a:pt x="1035480" y="801188"/>
                  <a:pt x="1056423" y="791026"/>
                  <a:pt x="1070937" y="776512"/>
                </a:cubicBezTo>
                <a:cubicBezTo>
                  <a:pt x="1100823" y="746626"/>
                  <a:pt x="1082970" y="757986"/>
                  <a:pt x="1125365" y="743855"/>
                </a:cubicBezTo>
                <a:cubicBezTo>
                  <a:pt x="1159831" y="640459"/>
                  <a:pt x="1093001" y="808876"/>
                  <a:pt x="1201565" y="700312"/>
                </a:cubicBezTo>
                <a:cubicBezTo>
                  <a:pt x="1217172" y="684705"/>
                  <a:pt x="1207663" y="656544"/>
                  <a:pt x="1212451" y="634998"/>
                </a:cubicBezTo>
                <a:cubicBezTo>
                  <a:pt x="1214940" y="623796"/>
                  <a:pt x="1219708" y="613226"/>
                  <a:pt x="1223337" y="602340"/>
                </a:cubicBezTo>
                <a:cubicBezTo>
                  <a:pt x="1170759" y="549765"/>
                  <a:pt x="1237581" y="613737"/>
                  <a:pt x="1168908" y="558798"/>
                </a:cubicBezTo>
                <a:cubicBezTo>
                  <a:pt x="1160894" y="552387"/>
                  <a:pt x="1154394" y="544283"/>
                  <a:pt x="1147137" y="537026"/>
                </a:cubicBezTo>
                <a:cubicBezTo>
                  <a:pt x="1150765" y="526140"/>
                  <a:pt x="1152118" y="514208"/>
                  <a:pt x="1158022" y="504369"/>
                </a:cubicBezTo>
                <a:cubicBezTo>
                  <a:pt x="1163302" y="495568"/>
                  <a:pt x="1179794" y="492861"/>
                  <a:pt x="1179794" y="482598"/>
                </a:cubicBezTo>
                <a:lnTo>
                  <a:pt x="1158022" y="460826"/>
                </a:lnTo>
                <a:cubicBezTo>
                  <a:pt x="1136252" y="395512"/>
                  <a:pt x="1143508" y="453569"/>
                  <a:pt x="1179794" y="417283"/>
                </a:cubicBezTo>
                <a:cubicBezTo>
                  <a:pt x="1187908" y="409169"/>
                  <a:pt x="1187051" y="395512"/>
                  <a:pt x="1190680" y="384626"/>
                </a:cubicBezTo>
                <a:cubicBezTo>
                  <a:pt x="1187051" y="370112"/>
                  <a:pt x="1186485" y="354464"/>
                  <a:pt x="1179794" y="341083"/>
                </a:cubicBezTo>
                <a:cubicBezTo>
                  <a:pt x="1175204" y="331903"/>
                  <a:pt x="1163302" y="328113"/>
                  <a:pt x="1158022" y="319312"/>
                </a:cubicBezTo>
                <a:cubicBezTo>
                  <a:pt x="1152118" y="309473"/>
                  <a:pt x="1150765" y="297541"/>
                  <a:pt x="1147137" y="286655"/>
                </a:cubicBezTo>
                <a:cubicBezTo>
                  <a:pt x="1092708" y="290283"/>
                  <a:pt x="1037570" y="288060"/>
                  <a:pt x="983851" y="297540"/>
                </a:cubicBezTo>
                <a:cubicBezTo>
                  <a:pt x="973744" y="299324"/>
                  <a:pt x="972343" y="319312"/>
                  <a:pt x="962080" y="319312"/>
                </a:cubicBezTo>
                <a:cubicBezTo>
                  <a:pt x="948997" y="319312"/>
                  <a:pt x="940308" y="304797"/>
                  <a:pt x="929422" y="297540"/>
                </a:cubicBezTo>
                <a:cubicBezTo>
                  <a:pt x="910964" y="223703"/>
                  <a:pt x="936404" y="273427"/>
                  <a:pt x="885880" y="243112"/>
                </a:cubicBezTo>
                <a:cubicBezTo>
                  <a:pt x="877079" y="237831"/>
                  <a:pt x="873288" y="225930"/>
                  <a:pt x="864108" y="221340"/>
                </a:cubicBezTo>
                <a:cubicBezTo>
                  <a:pt x="843582" y="211077"/>
                  <a:pt x="798794" y="199569"/>
                  <a:pt x="798794" y="199569"/>
                </a:cubicBezTo>
                <a:lnTo>
                  <a:pt x="777022" y="134255"/>
                </a:lnTo>
                <a:cubicBezTo>
                  <a:pt x="768459" y="108566"/>
                  <a:pt x="769271" y="94770"/>
                  <a:pt x="744365" y="79826"/>
                </a:cubicBezTo>
                <a:cubicBezTo>
                  <a:pt x="734526" y="73922"/>
                  <a:pt x="721971" y="74072"/>
                  <a:pt x="711708" y="68940"/>
                </a:cubicBezTo>
                <a:cubicBezTo>
                  <a:pt x="700006" y="63089"/>
                  <a:pt x="689937" y="54426"/>
                  <a:pt x="679051" y="47169"/>
                </a:cubicBezTo>
                <a:cubicBezTo>
                  <a:pt x="665090" y="26227"/>
                  <a:pt x="657259" y="0"/>
                  <a:pt x="624622" y="3626"/>
                </a:cubicBezTo>
                <a:cubicBezTo>
                  <a:pt x="601813" y="6160"/>
                  <a:pt x="559308" y="25398"/>
                  <a:pt x="559308" y="25398"/>
                </a:cubicBezTo>
                <a:cubicBezTo>
                  <a:pt x="555679" y="39912"/>
                  <a:pt x="557768" y="57258"/>
                  <a:pt x="548422" y="68940"/>
                </a:cubicBezTo>
                <a:cubicBezTo>
                  <a:pt x="541254" y="77900"/>
                  <a:pt x="519393" y="68940"/>
                  <a:pt x="515765" y="79826"/>
                </a:cubicBezTo>
                <a:cubicBezTo>
                  <a:pt x="509788" y="97758"/>
                  <a:pt x="567894" y="111716"/>
                  <a:pt x="570194" y="112483"/>
                </a:cubicBezTo>
                <a:cubicBezTo>
                  <a:pt x="566565" y="145140"/>
                  <a:pt x="578151" y="183536"/>
                  <a:pt x="559308" y="210455"/>
                </a:cubicBezTo>
                <a:cubicBezTo>
                  <a:pt x="546651" y="228537"/>
                  <a:pt x="514660" y="213590"/>
                  <a:pt x="493994" y="221340"/>
                </a:cubicBezTo>
                <a:cubicBezTo>
                  <a:pt x="484384" y="224944"/>
                  <a:pt x="479479" y="235855"/>
                  <a:pt x="472222" y="243112"/>
                </a:cubicBezTo>
                <a:cubicBezTo>
                  <a:pt x="475851" y="232226"/>
                  <a:pt x="483108" y="221930"/>
                  <a:pt x="483108" y="210455"/>
                </a:cubicBezTo>
                <a:cubicBezTo>
                  <a:pt x="483108" y="198980"/>
                  <a:pt x="469972" y="189050"/>
                  <a:pt x="472222" y="177798"/>
                </a:cubicBezTo>
                <a:cubicBezTo>
                  <a:pt x="476491" y="156451"/>
                  <a:pt x="512896" y="149725"/>
                  <a:pt x="526651" y="145140"/>
                </a:cubicBezTo>
                <a:cubicBezTo>
                  <a:pt x="573641" y="192132"/>
                  <a:pt x="573440" y="180852"/>
                  <a:pt x="537537" y="297540"/>
                </a:cubicBezTo>
                <a:cubicBezTo>
                  <a:pt x="534163" y="308507"/>
                  <a:pt x="516012" y="305643"/>
                  <a:pt x="504880" y="308426"/>
                </a:cubicBezTo>
                <a:cubicBezTo>
                  <a:pt x="486930" y="312914"/>
                  <a:pt x="468594" y="315683"/>
                  <a:pt x="450451" y="319312"/>
                </a:cubicBezTo>
                <a:cubicBezTo>
                  <a:pt x="446822" y="341083"/>
                  <a:pt x="449436" y="364885"/>
                  <a:pt x="439565" y="384626"/>
                </a:cubicBezTo>
                <a:cubicBezTo>
                  <a:pt x="406725" y="450306"/>
                  <a:pt x="351622" y="432609"/>
                  <a:pt x="287165" y="439055"/>
                </a:cubicBezTo>
                <a:cubicBezTo>
                  <a:pt x="276279" y="442683"/>
                  <a:pt x="264347" y="444036"/>
                  <a:pt x="254508" y="449940"/>
                </a:cubicBezTo>
                <a:cubicBezTo>
                  <a:pt x="231857" y="463530"/>
                  <a:pt x="227895" y="480194"/>
                  <a:pt x="221851" y="504369"/>
                </a:cubicBezTo>
                <a:cubicBezTo>
                  <a:pt x="217363" y="522319"/>
                  <a:pt x="225013" y="546757"/>
                  <a:pt x="210965" y="558798"/>
                </a:cubicBezTo>
                <a:cubicBezTo>
                  <a:pt x="194207" y="573162"/>
                  <a:pt x="167422" y="566055"/>
                  <a:pt x="145651" y="569683"/>
                </a:cubicBezTo>
                <a:cubicBezTo>
                  <a:pt x="134153" y="696154"/>
                  <a:pt x="172198" y="720336"/>
                  <a:pt x="25908" y="678540"/>
                </a:cubicBezTo>
                <a:cubicBezTo>
                  <a:pt x="14875" y="675388"/>
                  <a:pt x="47091" y="667655"/>
                  <a:pt x="58565" y="667655"/>
                </a:cubicBezTo>
                <a:cubicBezTo>
                  <a:pt x="62193" y="667655"/>
                  <a:pt x="58565" y="674912"/>
                  <a:pt x="58565" y="678540"/>
                </a:cubicBezTo>
              </a:path>
            </a:pathLst>
          </a:custGeom>
          <a:solidFill>
            <a:srgbClr val="99CC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22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4643438" y="4500570"/>
            <a:ext cx="1531559" cy="1028003"/>
          </a:xfrm>
          <a:custGeom>
            <a:avLst/>
            <a:gdLst>
              <a:gd name="connsiteX0" fmla="*/ 442987 w 1531559"/>
              <a:gd name="connsiteY0" fmla="*/ 199571 h 1028003"/>
              <a:gd name="connsiteX1" fmla="*/ 410330 w 1531559"/>
              <a:gd name="connsiteY1" fmla="*/ 188685 h 1028003"/>
              <a:gd name="connsiteX2" fmla="*/ 366787 w 1531559"/>
              <a:gd name="connsiteY2" fmla="*/ 58057 h 1028003"/>
              <a:gd name="connsiteX3" fmla="*/ 225273 w 1531559"/>
              <a:gd name="connsiteY3" fmla="*/ 68942 h 1028003"/>
              <a:gd name="connsiteX4" fmla="*/ 192616 w 1531559"/>
              <a:gd name="connsiteY4" fmla="*/ 58057 h 1028003"/>
              <a:gd name="connsiteX5" fmla="*/ 149073 w 1531559"/>
              <a:gd name="connsiteY5" fmla="*/ 14514 h 1028003"/>
              <a:gd name="connsiteX6" fmla="*/ 116416 w 1531559"/>
              <a:gd name="connsiteY6" fmla="*/ 36285 h 1028003"/>
              <a:gd name="connsiteX7" fmla="*/ 105530 w 1531559"/>
              <a:gd name="connsiteY7" fmla="*/ 68942 h 1028003"/>
              <a:gd name="connsiteX8" fmla="*/ 94644 w 1531559"/>
              <a:gd name="connsiteY8" fmla="*/ 275771 h 1028003"/>
              <a:gd name="connsiteX9" fmla="*/ 94644 w 1531559"/>
              <a:gd name="connsiteY9" fmla="*/ 384628 h 1028003"/>
              <a:gd name="connsiteX10" fmla="*/ 29330 w 1531559"/>
              <a:gd name="connsiteY10" fmla="*/ 428171 h 1028003"/>
              <a:gd name="connsiteX11" fmla="*/ 7559 w 1531559"/>
              <a:gd name="connsiteY11" fmla="*/ 460828 h 1028003"/>
              <a:gd name="connsiteX12" fmla="*/ 72873 w 1531559"/>
              <a:gd name="connsiteY12" fmla="*/ 504371 h 1028003"/>
              <a:gd name="connsiteX13" fmla="*/ 83759 w 1531559"/>
              <a:gd name="connsiteY13" fmla="*/ 634999 h 1028003"/>
              <a:gd name="connsiteX14" fmla="*/ 127302 w 1531559"/>
              <a:gd name="connsiteY14" fmla="*/ 645885 h 1028003"/>
              <a:gd name="connsiteX15" fmla="*/ 138187 w 1531559"/>
              <a:gd name="connsiteY15" fmla="*/ 678542 h 1028003"/>
              <a:gd name="connsiteX16" fmla="*/ 149073 w 1531559"/>
              <a:gd name="connsiteY16" fmla="*/ 732971 h 1028003"/>
              <a:gd name="connsiteX17" fmla="*/ 181730 w 1531559"/>
              <a:gd name="connsiteY17" fmla="*/ 743857 h 1028003"/>
              <a:gd name="connsiteX18" fmla="*/ 192616 w 1531559"/>
              <a:gd name="connsiteY18" fmla="*/ 809171 h 1028003"/>
              <a:gd name="connsiteX19" fmla="*/ 236159 w 1531559"/>
              <a:gd name="connsiteY19" fmla="*/ 896257 h 1028003"/>
              <a:gd name="connsiteX20" fmla="*/ 268816 w 1531559"/>
              <a:gd name="connsiteY20" fmla="*/ 907142 h 1028003"/>
              <a:gd name="connsiteX21" fmla="*/ 355902 w 1531559"/>
              <a:gd name="connsiteY21" fmla="*/ 896257 h 1028003"/>
              <a:gd name="connsiteX22" fmla="*/ 366787 w 1531559"/>
              <a:gd name="connsiteY22" fmla="*/ 863599 h 1028003"/>
              <a:gd name="connsiteX23" fmla="*/ 421216 w 1531559"/>
              <a:gd name="connsiteY23" fmla="*/ 830942 h 1028003"/>
              <a:gd name="connsiteX24" fmla="*/ 442987 w 1531559"/>
              <a:gd name="connsiteY24" fmla="*/ 852714 h 1028003"/>
              <a:gd name="connsiteX25" fmla="*/ 508302 w 1531559"/>
              <a:gd name="connsiteY25" fmla="*/ 874485 h 1028003"/>
              <a:gd name="connsiteX26" fmla="*/ 530073 w 1531559"/>
              <a:gd name="connsiteY26" fmla="*/ 896257 h 1028003"/>
              <a:gd name="connsiteX27" fmla="*/ 540959 w 1531559"/>
              <a:gd name="connsiteY27" fmla="*/ 994228 h 1028003"/>
              <a:gd name="connsiteX28" fmla="*/ 551844 w 1531559"/>
              <a:gd name="connsiteY28" fmla="*/ 1026885 h 1028003"/>
              <a:gd name="connsiteX29" fmla="*/ 682473 w 1531559"/>
              <a:gd name="connsiteY29" fmla="*/ 1015999 h 1028003"/>
              <a:gd name="connsiteX30" fmla="*/ 715130 w 1531559"/>
              <a:gd name="connsiteY30" fmla="*/ 950685 h 1028003"/>
              <a:gd name="connsiteX31" fmla="*/ 726016 w 1531559"/>
              <a:gd name="connsiteY31" fmla="*/ 907142 h 1028003"/>
              <a:gd name="connsiteX32" fmla="*/ 867530 w 1531559"/>
              <a:gd name="connsiteY32" fmla="*/ 896257 h 1028003"/>
              <a:gd name="connsiteX33" fmla="*/ 878416 w 1531559"/>
              <a:gd name="connsiteY33" fmla="*/ 820057 h 1028003"/>
              <a:gd name="connsiteX34" fmla="*/ 845759 w 1531559"/>
              <a:gd name="connsiteY34" fmla="*/ 841828 h 1028003"/>
              <a:gd name="connsiteX35" fmla="*/ 736902 w 1531559"/>
              <a:gd name="connsiteY35" fmla="*/ 852714 h 1028003"/>
              <a:gd name="connsiteX36" fmla="*/ 682473 w 1531559"/>
              <a:gd name="connsiteY36" fmla="*/ 885371 h 1028003"/>
              <a:gd name="connsiteX37" fmla="*/ 671587 w 1531559"/>
              <a:gd name="connsiteY37" fmla="*/ 918028 h 1028003"/>
              <a:gd name="connsiteX38" fmla="*/ 747787 w 1531559"/>
              <a:gd name="connsiteY38" fmla="*/ 907142 h 1028003"/>
              <a:gd name="connsiteX39" fmla="*/ 780444 w 1531559"/>
              <a:gd name="connsiteY39" fmla="*/ 896257 h 1028003"/>
              <a:gd name="connsiteX40" fmla="*/ 813102 w 1531559"/>
              <a:gd name="connsiteY40" fmla="*/ 841828 h 1028003"/>
              <a:gd name="connsiteX41" fmla="*/ 834873 w 1531559"/>
              <a:gd name="connsiteY41" fmla="*/ 809171 h 1028003"/>
              <a:gd name="connsiteX42" fmla="*/ 856644 w 1531559"/>
              <a:gd name="connsiteY42" fmla="*/ 787399 h 1028003"/>
              <a:gd name="connsiteX43" fmla="*/ 921959 w 1531559"/>
              <a:gd name="connsiteY43" fmla="*/ 765628 h 1028003"/>
              <a:gd name="connsiteX44" fmla="*/ 965502 w 1531559"/>
              <a:gd name="connsiteY44" fmla="*/ 711199 h 1028003"/>
              <a:gd name="connsiteX45" fmla="*/ 998159 w 1531559"/>
              <a:gd name="connsiteY45" fmla="*/ 700314 h 1028003"/>
              <a:gd name="connsiteX46" fmla="*/ 1019930 w 1531559"/>
              <a:gd name="connsiteY46" fmla="*/ 667657 h 1028003"/>
              <a:gd name="connsiteX47" fmla="*/ 1085244 w 1531559"/>
              <a:gd name="connsiteY47" fmla="*/ 645885 h 1028003"/>
              <a:gd name="connsiteX48" fmla="*/ 1390044 w 1531559"/>
              <a:gd name="connsiteY48" fmla="*/ 645885 h 1028003"/>
              <a:gd name="connsiteX49" fmla="*/ 1400930 w 1531559"/>
              <a:gd name="connsiteY49" fmla="*/ 504371 h 1028003"/>
              <a:gd name="connsiteX50" fmla="*/ 1433587 w 1531559"/>
              <a:gd name="connsiteY50" fmla="*/ 482599 h 1028003"/>
              <a:gd name="connsiteX51" fmla="*/ 1531559 w 1531559"/>
              <a:gd name="connsiteY51" fmla="*/ 460828 h 1028003"/>
              <a:gd name="connsiteX52" fmla="*/ 1520673 w 1531559"/>
              <a:gd name="connsiteY52" fmla="*/ 406399 h 1028003"/>
              <a:gd name="connsiteX53" fmla="*/ 1488016 w 1531559"/>
              <a:gd name="connsiteY53" fmla="*/ 384628 h 1028003"/>
              <a:gd name="connsiteX54" fmla="*/ 1477130 w 1531559"/>
              <a:gd name="connsiteY54" fmla="*/ 351971 h 1028003"/>
              <a:gd name="connsiteX55" fmla="*/ 1411816 w 1531559"/>
              <a:gd name="connsiteY55" fmla="*/ 253999 h 1028003"/>
              <a:gd name="connsiteX56" fmla="*/ 1379159 w 1531559"/>
              <a:gd name="connsiteY56" fmla="*/ 264885 h 1028003"/>
              <a:gd name="connsiteX57" fmla="*/ 1357387 w 1531559"/>
              <a:gd name="connsiteY57" fmla="*/ 243114 h 1028003"/>
              <a:gd name="connsiteX58" fmla="*/ 1335616 w 1531559"/>
              <a:gd name="connsiteY58" fmla="*/ 177799 h 1028003"/>
              <a:gd name="connsiteX59" fmla="*/ 1346502 w 1531559"/>
              <a:gd name="connsiteY59" fmla="*/ 134257 h 1028003"/>
              <a:gd name="connsiteX60" fmla="*/ 1357387 w 1531559"/>
              <a:gd name="connsiteY60" fmla="*/ 101599 h 1028003"/>
              <a:gd name="connsiteX61" fmla="*/ 1292073 w 1531559"/>
              <a:gd name="connsiteY61" fmla="*/ 68942 h 1028003"/>
              <a:gd name="connsiteX62" fmla="*/ 1259416 w 1531559"/>
              <a:gd name="connsiteY62" fmla="*/ 79828 h 1028003"/>
              <a:gd name="connsiteX63" fmla="*/ 1237644 w 1531559"/>
              <a:gd name="connsiteY63" fmla="*/ 101599 h 1028003"/>
              <a:gd name="connsiteX64" fmla="*/ 1074359 w 1531559"/>
              <a:gd name="connsiteY64" fmla="*/ 112485 h 1028003"/>
              <a:gd name="connsiteX65" fmla="*/ 1041702 w 1531559"/>
              <a:gd name="connsiteY65" fmla="*/ 275771 h 1028003"/>
              <a:gd name="connsiteX66" fmla="*/ 1009044 w 1531559"/>
              <a:gd name="connsiteY66" fmla="*/ 286657 h 1028003"/>
              <a:gd name="connsiteX67" fmla="*/ 943730 w 1531559"/>
              <a:gd name="connsiteY67" fmla="*/ 330199 h 1028003"/>
              <a:gd name="connsiteX68" fmla="*/ 878416 w 1531559"/>
              <a:gd name="connsiteY68" fmla="*/ 351971 h 1028003"/>
              <a:gd name="connsiteX69" fmla="*/ 823987 w 1531559"/>
              <a:gd name="connsiteY69" fmla="*/ 341085 h 1028003"/>
              <a:gd name="connsiteX70" fmla="*/ 813102 w 1531559"/>
              <a:gd name="connsiteY70" fmla="*/ 308428 h 1028003"/>
              <a:gd name="connsiteX71" fmla="*/ 791330 w 1531559"/>
              <a:gd name="connsiteY71" fmla="*/ 286657 h 1028003"/>
              <a:gd name="connsiteX72" fmla="*/ 802216 w 1531559"/>
              <a:gd name="connsiteY72" fmla="*/ 188685 h 1028003"/>
              <a:gd name="connsiteX73" fmla="*/ 780444 w 1531559"/>
              <a:gd name="connsiteY73" fmla="*/ 166914 h 1028003"/>
              <a:gd name="connsiteX74" fmla="*/ 693359 w 1531559"/>
              <a:gd name="connsiteY74" fmla="*/ 156028 h 1028003"/>
              <a:gd name="connsiteX75" fmla="*/ 628044 w 1531559"/>
              <a:gd name="connsiteY75" fmla="*/ 134257 h 1028003"/>
              <a:gd name="connsiteX76" fmla="*/ 562730 w 1531559"/>
              <a:gd name="connsiteY76" fmla="*/ 156028 h 1028003"/>
              <a:gd name="connsiteX77" fmla="*/ 530073 w 1531559"/>
              <a:gd name="connsiteY77" fmla="*/ 166914 h 1028003"/>
              <a:gd name="connsiteX78" fmla="*/ 497416 w 1531559"/>
              <a:gd name="connsiteY78" fmla="*/ 199571 h 1028003"/>
              <a:gd name="connsiteX79" fmla="*/ 345016 w 1531559"/>
              <a:gd name="connsiteY79" fmla="*/ 177799 h 1028003"/>
              <a:gd name="connsiteX80" fmla="*/ 334130 w 1531559"/>
              <a:gd name="connsiteY80" fmla="*/ 145142 h 1028003"/>
              <a:gd name="connsiteX81" fmla="*/ 323244 w 1531559"/>
              <a:gd name="connsiteY81" fmla="*/ 58057 h 1028003"/>
              <a:gd name="connsiteX82" fmla="*/ 236159 w 1531559"/>
              <a:gd name="connsiteY82" fmla="*/ 58057 h 102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531559" h="1028003">
                <a:moveTo>
                  <a:pt x="442987" y="199571"/>
                </a:moveTo>
                <a:cubicBezTo>
                  <a:pt x="432101" y="195942"/>
                  <a:pt x="420593" y="193817"/>
                  <a:pt x="410330" y="188685"/>
                </a:cubicBezTo>
                <a:cubicBezTo>
                  <a:pt x="348436" y="157738"/>
                  <a:pt x="375894" y="149127"/>
                  <a:pt x="366787" y="58057"/>
                </a:cubicBezTo>
                <a:cubicBezTo>
                  <a:pt x="319616" y="61685"/>
                  <a:pt x="272584" y="68942"/>
                  <a:pt x="225273" y="68942"/>
                </a:cubicBezTo>
                <a:cubicBezTo>
                  <a:pt x="213799" y="68942"/>
                  <a:pt x="200730" y="66171"/>
                  <a:pt x="192616" y="58057"/>
                </a:cubicBezTo>
                <a:cubicBezTo>
                  <a:pt x="134559" y="0"/>
                  <a:pt x="236157" y="43540"/>
                  <a:pt x="149073" y="14514"/>
                </a:cubicBezTo>
                <a:cubicBezTo>
                  <a:pt x="138187" y="21771"/>
                  <a:pt x="124589" y="26069"/>
                  <a:pt x="116416" y="36285"/>
                </a:cubicBezTo>
                <a:cubicBezTo>
                  <a:pt x="109248" y="45245"/>
                  <a:pt x="106569" y="57515"/>
                  <a:pt x="105530" y="68942"/>
                </a:cubicBezTo>
                <a:cubicBezTo>
                  <a:pt x="99279" y="137697"/>
                  <a:pt x="98273" y="206828"/>
                  <a:pt x="94644" y="275771"/>
                </a:cubicBezTo>
                <a:cubicBezTo>
                  <a:pt x="100582" y="305460"/>
                  <a:pt x="117735" y="354939"/>
                  <a:pt x="94644" y="384628"/>
                </a:cubicBezTo>
                <a:cubicBezTo>
                  <a:pt x="78580" y="405282"/>
                  <a:pt x="29330" y="428171"/>
                  <a:pt x="29330" y="428171"/>
                </a:cubicBezTo>
                <a:cubicBezTo>
                  <a:pt x="22073" y="439057"/>
                  <a:pt x="9710" y="447923"/>
                  <a:pt x="7559" y="460828"/>
                </a:cubicBezTo>
                <a:cubicBezTo>
                  <a:pt x="0" y="506179"/>
                  <a:pt x="46367" y="499070"/>
                  <a:pt x="72873" y="504371"/>
                </a:cubicBezTo>
                <a:cubicBezTo>
                  <a:pt x="76502" y="547914"/>
                  <a:pt x="68074" y="594218"/>
                  <a:pt x="83759" y="634999"/>
                </a:cubicBezTo>
                <a:cubicBezTo>
                  <a:pt x="89130" y="648963"/>
                  <a:pt x="115619" y="636539"/>
                  <a:pt x="127302" y="645885"/>
                </a:cubicBezTo>
                <a:cubicBezTo>
                  <a:pt x="136262" y="653053"/>
                  <a:pt x="135404" y="667410"/>
                  <a:pt x="138187" y="678542"/>
                </a:cubicBezTo>
                <a:cubicBezTo>
                  <a:pt x="142674" y="696492"/>
                  <a:pt x="138810" y="717576"/>
                  <a:pt x="149073" y="732971"/>
                </a:cubicBezTo>
                <a:cubicBezTo>
                  <a:pt x="155438" y="742518"/>
                  <a:pt x="170844" y="740228"/>
                  <a:pt x="181730" y="743857"/>
                </a:cubicBezTo>
                <a:cubicBezTo>
                  <a:pt x="185359" y="765628"/>
                  <a:pt x="187263" y="787758"/>
                  <a:pt x="192616" y="809171"/>
                </a:cubicBezTo>
                <a:cubicBezTo>
                  <a:pt x="200279" y="839822"/>
                  <a:pt x="205921" y="878114"/>
                  <a:pt x="236159" y="896257"/>
                </a:cubicBezTo>
                <a:cubicBezTo>
                  <a:pt x="245998" y="902160"/>
                  <a:pt x="257930" y="903514"/>
                  <a:pt x="268816" y="907142"/>
                </a:cubicBezTo>
                <a:cubicBezTo>
                  <a:pt x="297845" y="903514"/>
                  <a:pt x="329169" y="908138"/>
                  <a:pt x="355902" y="896257"/>
                </a:cubicBezTo>
                <a:cubicBezTo>
                  <a:pt x="366388" y="891597"/>
                  <a:pt x="360883" y="873439"/>
                  <a:pt x="366787" y="863599"/>
                </a:cubicBezTo>
                <a:cubicBezTo>
                  <a:pt x="381729" y="838696"/>
                  <a:pt x="395531" y="839504"/>
                  <a:pt x="421216" y="830942"/>
                </a:cubicBezTo>
                <a:cubicBezTo>
                  <a:pt x="428473" y="838199"/>
                  <a:pt x="433807" y="848124"/>
                  <a:pt x="442987" y="852714"/>
                </a:cubicBezTo>
                <a:cubicBezTo>
                  <a:pt x="463513" y="862977"/>
                  <a:pt x="508302" y="874485"/>
                  <a:pt x="508302" y="874485"/>
                </a:cubicBezTo>
                <a:cubicBezTo>
                  <a:pt x="515559" y="881742"/>
                  <a:pt x="527373" y="886355"/>
                  <a:pt x="530073" y="896257"/>
                </a:cubicBezTo>
                <a:cubicBezTo>
                  <a:pt x="538718" y="927957"/>
                  <a:pt x="535557" y="961817"/>
                  <a:pt x="540959" y="994228"/>
                </a:cubicBezTo>
                <a:cubicBezTo>
                  <a:pt x="542845" y="1005546"/>
                  <a:pt x="548216" y="1015999"/>
                  <a:pt x="551844" y="1026885"/>
                </a:cubicBezTo>
                <a:cubicBezTo>
                  <a:pt x="595387" y="1023256"/>
                  <a:pt x="640460" y="1028003"/>
                  <a:pt x="682473" y="1015999"/>
                </a:cubicBezTo>
                <a:cubicBezTo>
                  <a:pt x="697315" y="1011759"/>
                  <a:pt x="711767" y="962457"/>
                  <a:pt x="715130" y="950685"/>
                </a:cubicBezTo>
                <a:cubicBezTo>
                  <a:pt x="719240" y="936300"/>
                  <a:pt x="711927" y="912174"/>
                  <a:pt x="726016" y="907142"/>
                </a:cubicBezTo>
                <a:cubicBezTo>
                  <a:pt x="770570" y="891230"/>
                  <a:pt x="820359" y="899885"/>
                  <a:pt x="867530" y="896257"/>
                </a:cubicBezTo>
                <a:cubicBezTo>
                  <a:pt x="885008" y="878779"/>
                  <a:pt x="922640" y="853224"/>
                  <a:pt x="878416" y="820057"/>
                </a:cubicBezTo>
                <a:cubicBezTo>
                  <a:pt x="867950" y="812207"/>
                  <a:pt x="858507" y="838886"/>
                  <a:pt x="845759" y="841828"/>
                </a:cubicBezTo>
                <a:cubicBezTo>
                  <a:pt x="810226" y="850028"/>
                  <a:pt x="773188" y="849085"/>
                  <a:pt x="736902" y="852714"/>
                </a:cubicBezTo>
                <a:cubicBezTo>
                  <a:pt x="711212" y="861276"/>
                  <a:pt x="697416" y="860465"/>
                  <a:pt x="682473" y="885371"/>
                </a:cubicBezTo>
                <a:cubicBezTo>
                  <a:pt x="676569" y="895210"/>
                  <a:pt x="660701" y="914399"/>
                  <a:pt x="671587" y="918028"/>
                </a:cubicBezTo>
                <a:cubicBezTo>
                  <a:pt x="695928" y="926142"/>
                  <a:pt x="722387" y="910771"/>
                  <a:pt x="747787" y="907142"/>
                </a:cubicBezTo>
                <a:cubicBezTo>
                  <a:pt x="758673" y="903514"/>
                  <a:pt x="770605" y="902160"/>
                  <a:pt x="780444" y="896257"/>
                </a:cubicBezTo>
                <a:cubicBezTo>
                  <a:pt x="810819" y="878032"/>
                  <a:pt x="798424" y="871184"/>
                  <a:pt x="813102" y="841828"/>
                </a:cubicBezTo>
                <a:cubicBezTo>
                  <a:pt x="818953" y="830126"/>
                  <a:pt x="826700" y="819387"/>
                  <a:pt x="834873" y="809171"/>
                </a:cubicBezTo>
                <a:cubicBezTo>
                  <a:pt x="841284" y="801157"/>
                  <a:pt x="847464" y="791989"/>
                  <a:pt x="856644" y="787399"/>
                </a:cubicBezTo>
                <a:cubicBezTo>
                  <a:pt x="877170" y="777136"/>
                  <a:pt x="921959" y="765628"/>
                  <a:pt x="921959" y="765628"/>
                </a:cubicBezTo>
                <a:cubicBezTo>
                  <a:pt x="931848" y="750795"/>
                  <a:pt x="948267" y="721540"/>
                  <a:pt x="965502" y="711199"/>
                </a:cubicBezTo>
                <a:cubicBezTo>
                  <a:pt x="975341" y="705296"/>
                  <a:pt x="987273" y="703942"/>
                  <a:pt x="998159" y="700314"/>
                </a:cubicBezTo>
                <a:cubicBezTo>
                  <a:pt x="1005416" y="689428"/>
                  <a:pt x="1008836" y="674591"/>
                  <a:pt x="1019930" y="667657"/>
                </a:cubicBezTo>
                <a:cubicBezTo>
                  <a:pt x="1039391" y="655494"/>
                  <a:pt x="1085244" y="645885"/>
                  <a:pt x="1085244" y="645885"/>
                </a:cubicBezTo>
                <a:cubicBezTo>
                  <a:pt x="1176907" y="661162"/>
                  <a:pt x="1318493" y="689438"/>
                  <a:pt x="1390044" y="645885"/>
                </a:cubicBezTo>
                <a:cubicBezTo>
                  <a:pt x="1430457" y="621286"/>
                  <a:pt x="1388740" y="550084"/>
                  <a:pt x="1400930" y="504371"/>
                </a:cubicBezTo>
                <a:cubicBezTo>
                  <a:pt x="1404301" y="491730"/>
                  <a:pt x="1421562" y="487753"/>
                  <a:pt x="1433587" y="482599"/>
                </a:cubicBezTo>
                <a:cubicBezTo>
                  <a:pt x="1447033" y="476836"/>
                  <a:pt x="1521879" y="462764"/>
                  <a:pt x="1531559" y="460828"/>
                </a:cubicBezTo>
                <a:cubicBezTo>
                  <a:pt x="1527930" y="442685"/>
                  <a:pt x="1529853" y="422463"/>
                  <a:pt x="1520673" y="406399"/>
                </a:cubicBezTo>
                <a:cubicBezTo>
                  <a:pt x="1514182" y="395040"/>
                  <a:pt x="1496189" y="394844"/>
                  <a:pt x="1488016" y="384628"/>
                </a:cubicBezTo>
                <a:cubicBezTo>
                  <a:pt x="1480848" y="375668"/>
                  <a:pt x="1480759" y="362857"/>
                  <a:pt x="1477130" y="351971"/>
                </a:cubicBezTo>
                <a:cubicBezTo>
                  <a:pt x="1465270" y="233376"/>
                  <a:pt x="1501563" y="231563"/>
                  <a:pt x="1411816" y="253999"/>
                </a:cubicBezTo>
                <a:cubicBezTo>
                  <a:pt x="1400684" y="256782"/>
                  <a:pt x="1390045" y="261256"/>
                  <a:pt x="1379159" y="264885"/>
                </a:cubicBezTo>
                <a:cubicBezTo>
                  <a:pt x="1371902" y="257628"/>
                  <a:pt x="1361977" y="252294"/>
                  <a:pt x="1357387" y="243114"/>
                </a:cubicBezTo>
                <a:cubicBezTo>
                  <a:pt x="1347124" y="222588"/>
                  <a:pt x="1335616" y="177799"/>
                  <a:pt x="1335616" y="177799"/>
                </a:cubicBezTo>
                <a:cubicBezTo>
                  <a:pt x="1339245" y="163285"/>
                  <a:pt x="1342392" y="148642"/>
                  <a:pt x="1346502" y="134257"/>
                </a:cubicBezTo>
                <a:cubicBezTo>
                  <a:pt x="1349654" y="123224"/>
                  <a:pt x="1361649" y="112253"/>
                  <a:pt x="1357387" y="101599"/>
                </a:cubicBezTo>
                <a:cubicBezTo>
                  <a:pt x="1350894" y="85367"/>
                  <a:pt x="1305820" y="73524"/>
                  <a:pt x="1292073" y="68942"/>
                </a:cubicBezTo>
                <a:cubicBezTo>
                  <a:pt x="1281187" y="72571"/>
                  <a:pt x="1269255" y="73924"/>
                  <a:pt x="1259416" y="79828"/>
                </a:cubicBezTo>
                <a:cubicBezTo>
                  <a:pt x="1250615" y="85108"/>
                  <a:pt x="1247751" y="99815"/>
                  <a:pt x="1237644" y="101599"/>
                </a:cubicBezTo>
                <a:cubicBezTo>
                  <a:pt x="1183925" y="111079"/>
                  <a:pt x="1128787" y="108856"/>
                  <a:pt x="1074359" y="112485"/>
                </a:cubicBezTo>
                <a:cubicBezTo>
                  <a:pt x="1070899" y="157468"/>
                  <a:pt x="1095144" y="243705"/>
                  <a:pt x="1041702" y="275771"/>
                </a:cubicBezTo>
                <a:cubicBezTo>
                  <a:pt x="1031862" y="281675"/>
                  <a:pt x="1019075" y="281084"/>
                  <a:pt x="1009044" y="286657"/>
                </a:cubicBezTo>
                <a:cubicBezTo>
                  <a:pt x="986171" y="299364"/>
                  <a:pt x="968553" y="321924"/>
                  <a:pt x="943730" y="330199"/>
                </a:cubicBezTo>
                <a:lnTo>
                  <a:pt x="878416" y="351971"/>
                </a:lnTo>
                <a:cubicBezTo>
                  <a:pt x="860273" y="348342"/>
                  <a:pt x="839382" y="351348"/>
                  <a:pt x="823987" y="341085"/>
                </a:cubicBezTo>
                <a:cubicBezTo>
                  <a:pt x="814440" y="334720"/>
                  <a:pt x="819006" y="318267"/>
                  <a:pt x="813102" y="308428"/>
                </a:cubicBezTo>
                <a:cubicBezTo>
                  <a:pt x="807822" y="299627"/>
                  <a:pt x="798587" y="293914"/>
                  <a:pt x="791330" y="286657"/>
                </a:cubicBezTo>
                <a:cubicBezTo>
                  <a:pt x="794959" y="254000"/>
                  <a:pt x="805191" y="221408"/>
                  <a:pt x="802216" y="188685"/>
                </a:cubicBezTo>
                <a:cubicBezTo>
                  <a:pt x="801287" y="178464"/>
                  <a:pt x="790274" y="169863"/>
                  <a:pt x="780444" y="166914"/>
                </a:cubicBezTo>
                <a:cubicBezTo>
                  <a:pt x="752423" y="158508"/>
                  <a:pt x="722387" y="159657"/>
                  <a:pt x="693359" y="156028"/>
                </a:cubicBezTo>
                <a:cubicBezTo>
                  <a:pt x="671587" y="148771"/>
                  <a:pt x="649816" y="127000"/>
                  <a:pt x="628044" y="134257"/>
                </a:cubicBezTo>
                <a:lnTo>
                  <a:pt x="562730" y="156028"/>
                </a:lnTo>
                <a:lnTo>
                  <a:pt x="530073" y="166914"/>
                </a:lnTo>
                <a:cubicBezTo>
                  <a:pt x="519187" y="177800"/>
                  <a:pt x="512656" y="197394"/>
                  <a:pt x="497416" y="199571"/>
                </a:cubicBezTo>
                <a:cubicBezTo>
                  <a:pt x="430637" y="209111"/>
                  <a:pt x="397260" y="195214"/>
                  <a:pt x="345016" y="177799"/>
                </a:cubicBezTo>
                <a:cubicBezTo>
                  <a:pt x="341387" y="166913"/>
                  <a:pt x="336183" y="156431"/>
                  <a:pt x="334130" y="145142"/>
                </a:cubicBezTo>
                <a:cubicBezTo>
                  <a:pt x="328897" y="116360"/>
                  <a:pt x="345109" y="77492"/>
                  <a:pt x="323244" y="58057"/>
                </a:cubicBezTo>
                <a:cubicBezTo>
                  <a:pt x="301548" y="38772"/>
                  <a:pt x="265187" y="58057"/>
                  <a:pt x="236159" y="58057"/>
                </a:cubicBezTo>
              </a:path>
            </a:pathLst>
          </a:custGeom>
          <a:solidFill>
            <a:srgbClr val="FF7C8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19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559767" y="3077883"/>
            <a:ext cx="1586925" cy="986998"/>
          </a:xfrm>
          <a:custGeom>
            <a:avLst/>
            <a:gdLst>
              <a:gd name="connsiteX0" fmla="*/ 372947 w 1586925"/>
              <a:gd name="connsiteY0" fmla="*/ 677688 h 986998"/>
              <a:gd name="connsiteX1" fmla="*/ 209662 w 1586925"/>
              <a:gd name="connsiteY1" fmla="*/ 688574 h 986998"/>
              <a:gd name="connsiteX2" fmla="*/ 166119 w 1586925"/>
              <a:gd name="connsiteY2" fmla="*/ 645031 h 986998"/>
              <a:gd name="connsiteX3" fmla="*/ 100804 w 1586925"/>
              <a:gd name="connsiteY3" fmla="*/ 623260 h 986998"/>
              <a:gd name="connsiteX4" fmla="*/ 79033 w 1586925"/>
              <a:gd name="connsiteY4" fmla="*/ 601488 h 986998"/>
              <a:gd name="connsiteX5" fmla="*/ 57262 w 1586925"/>
              <a:gd name="connsiteY5" fmla="*/ 568831 h 986998"/>
              <a:gd name="connsiteX6" fmla="*/ 24604 w 1586925"/>
              <a:gd name="connsiteY6" fmla="*/ 557946 h 986998"/>
              <a:gd name="connsiteX7" fmla="*/ 2833 w 1586925"/>
              <a:gd name="connsiteY7" fmla="*/ 536174 h 986998"/>
              <a:gd name="connsiteX8" fmla="*/ 13719 w 1586925"/>
              <a:gd name="connsiteY8" fmla="*/ 459974 h 986998"/>
              <a:gd name="connsiteX9" fmla="*/ 46376 w 1586925"/>
              <a:gd name="connsiteY9" fmla="*/ 449088 h 986998"/>
              <a:gd name="connsiteX10" fmla="*/ 89919 w 1586925"/>
              <a:gd name="connsiteY10" fmla="*/ 438203 h 986998"/>
              <a:gd name="connsiteX11" fmla="*/ 122576 w 1586925"/>
              <a:gd name="connsiteY11" fmla="*/ 372888 h 986998"/>
              <a:gd name="connsiteX12" fmla="*/ 155233 w 1586925"/>
              <a:gd name="connsiteY12" fmla="*/ 362003 h 986998"/>
              <a:gd name="connsiteX13" fmla="*/ 177004 w 1586925"/>
              <a:gd name="connsiteY13" fmla="*/ 144288 h 986998"/>
              <a:gd name="connsiteX14" fmla="*/ 198776 w 1586925"/>
              <a:gd name="connsiteY14" fmla="*/ 122517 h 986998"/>
              <a:gd name="connsiteX15" fmla="*/ 264090 w 1586925"/>
              <a:gd name="connsiteY15" fmla="*/ 111631 h 986998"/>
              <a:gd name="connsiteX16" fmla="*/ 318519 w 1586925"/>
              <a:gd name="connsiteY16" fmla="*/ 78974 h 986998"/>
              <a:gd name="connsiteX17" fmla="*/ 351176 w 1586925"/>
              <a:gd name="connsiteY17" fmla="*/ 57203 h 986998"/>
              <a:gd name="connsiteX18" fmla="*/ 438262 w 1586925"/>
              <a:gd name="connsiteY18" fmla="*/ 46317 h 986998"/>
              <a:gd name="connsiteX19" fmla="*/ 460033 w 1586925"/>
              <a:gd name="connsiteY19" fmla="*/ 13660 h 986998"/>
              <a:gd name="connsiteX20" fmla="*/ 503576 w 1586925"/>
              <a:gd name="connsiteY20" fmla="*/ 57203 h 986998"/>
              <a:gd name="connsiteX21" fmla="*/ 579776 w 1586925"/>
              <a:gd name="connsiteY21" fmla="*/ 46317 h 986998"/>
              <a:gd name="connsiteX22" fmla="*/ 590662 w 1586925"/>
              <a:gd name="connsiteY22" fmla="*/ 13660 h 986998"/>
              <a:gd name="connsiteX23" fmla="*/ 655976 w 1586925"/>
              <a:gd name="connsiteY23" fmla="*/ 35431 h 986998"/>
              <a:gd name="connsiteX24" fmla="*/ 677747 w 1586925"/>
              <a:gd name="connsiteY24" fmla="*/ 57203 h 986998"/>
              <a:gd name="connsiteX25" fmla="*/ 688633 w 1586925"/>
              <a:gd name="connsiteY25" fmla="*/ 122517 h 986998"/>
              <a:gd name="connsiteX26" fmla="*/ 786604 w 1586925"/>
              <a:gd name="connsiteY26" fmla="*/ 133403 h 986998"/>
              <a:gd name="connsiteX27" fmla="*/ 830147 w 1586925"/>
              <a:gd name="connsiteY27" fmla="*/ 122517 h 986998"/>
              <a:gd name="connsiteX28" fmla="*/ 851919 w 1586925"/>
              <a:gd name="connsiteY28" fmla="*/ 100746 h 986998"/>
              <a:gd name="connsiteX29" fmla="*/ 939004 w 1586925"/>
              <a:gd name="connsiteY29" fmla="*/ 122517 h 986998"/>
              <a:gd name="connsiteX30" fmla="*/ 982547 w 1586925"/>
              <a:gd name="connsiteY30" fmla="*/ 187831 h 986998"/>
              <a:gd name="connsiteX31" fmla="*/ 1015204 w 1586925"/>
              <a:gd name="connsiteY31" fmla="*/ 242260 h 986998"/>
              <a:gd name="connsiteX32" fmla="*/ 1047862 w 1586925"/>
              <a:gd name="connsiteY32" fmla="*/ 253146 h 986998"/>
              <a:gd name="connsiteX33" fmla="*/ 1243804 w 1586925"/>
              <a:gd name="connsiteY33" fmla="*/ 307574 h 986998"/>
              <a:gd name="connsiteX34" fmla="*/ 1450633 w 1586925"/>
              <a:gd name="connsiteY34" fmla="*/ 329346 h 986998"/>
              <a:gd name="connsiteX35" fmla="*/ 1461519 w 1586925"/>
              <a:gd name="connsiteY35" fmla="*/ 525288 h 986998"/>
              <a:gd name="connsiteX36" fmla="*/ 1472404 w 1586925"/>
              <a:gd name="connsiteY36" fmla="*/ 655917 h 986998"/>
              <a:gd name="connsiteX37" fmla="*/ 1548604 w 1586925"/>
              <a:gd name="connsiteY37" fmla="*/ 666803 h 986998"/>
              <a:gd name="connsiteX38" fmla="*/ 1548604 w 1586925"/>
              <a:gd name="connsiteY38" fmla="*/ 732117 h 986998"/>
              <a:gd name="connsiteX39" fmla="*/ 1581262 w 1586925"/>
              <a:gd name="connsiteY39" fmla="*/ 743003 h 986998"/>
              <a:gd name="connsiteX40" fmla="*/ 1570376 w 1586925"/>
              <a:gd name="connsiteY40" fmla="*/ 797431 h 986998"/>
              <a:gd name="connsiteX41" fmla="*/ 1461519 w 1586925"/>
              <a:gd name="connsiteY41" fmla="*/ 775660 h 986998"/>
              <a:gd name="connsiteX42" fmla="*/ 1385319 w 1586925"/>
              <a:gd name="connsiteY42" fmla="*/ 764774 h 986998"/>
              <a:gd name="connsiteX43" fmla="*/ 1320004 w 1586925"/>
              <a:gd name="connsiteY43" fmla="*/ 753888 h 986998"/>
              <a:gd name="connsiteX44" fmla="*/ 1309119 w 1586925"/>
              <a:gd name="connsiteY44" fmla="*/ 721231 h 986998"/>
              <a:gd name="connsiteX45" fmla="*/ 1276462 w 1586925"/>
              <a:gd name="connsiteY45" fmla="*/ 710346 h 986998"/>
              <a:gd name="connsiteX46" fmla="*/ 1145833 w 1586925"/>
              <a:gd name="connsiteY46" fmla="*/ 721231 h 986998"/>
              <a:gd name="connsiteX47" fmla="*/ 1124062 w 1586925"/>
              <a:gd name="connsiteY47" fmla="*/ 743003 h 986998"/>
              <a:gd name="connsiteX48" fmla="*/ 873690 w 1586925"/>
              <a:gd name="connsiteY48" fmla="*/ 721231 h 986998"/>
              <a:gd name="connsiteX49" fmla="*/ 786604 w 1586925"/>
              <a:gd name="connsiteY49" fmla="*/ 732117 h 986998"/>
              <a:gd name="connsiteX50" fmla="*/ 753947 w 1586925"/>
              <a:gd name="connsiteY50" fmla="*/ 743003 h 986998"/>
              <a:gd name="connsiteX51" fmla="*/ 623319 w 1586925"/>
              <a:gd name="connsiteY51" fmla="*/ 753888 h 986998"/>
              <a:gd name="connsiteX52" fmla="*/ 612433 w 1586925"/>
              <a:gd name="connsiteY52" fmla="*/ 786546 h 986998"/>
              <a:gd name="connsiteX53" fmla="*/ 601547 w 1586925"/>
              <a:gd name="connsiteY53" fmla="*/ 840974 h 986998"/>
              <a:gd name="connsiteX54" fmla="*/ 568890 w 1586925"/>
              <a:gd name="connsiteY54" fmla="*/ 851860 h 986998"/>
              <a:gd name="connsiteX55" fmla="*/ 481804 w 1586925"/>
              <a:gd name="connsiteY55" fmla="*/ 862746 h 986998"/>
              <a:gd name="connsiteX56" fmla="*/ 470919 w 1586925"/>
              <a:gd name="connsiteY56" fmla="*/ 971603 h 986998"/>
              <a:gd name="connsiteX57" fmla="*/ 416490 w 1586925"/>
              <a:gd name="connsiteY57" fmla="*/ 960717 h 986998"/>
              <a:gd name="connsiteX58" fmla="*/ 394719 w 1586925"/>
              <a:gd name="connsiteY58" fmla="*/ 895403 h 986998"/>
              <a:gd name="connsiteX59" fmla="*/ 405604 w 1586925"/>
              <a:gd name="connsiteY59" fmla="*/ 819203 h 986998"/>
              <a:gd name="connsiteX60" fmla="*/ 405604 w 1586925"/>
              <a:gd name="connsiteY60" fmla="*/ 688574 h 986998"/>
              <a:gd name="connsiteX61" fmla="*/ 372947 w 1586925"/>
              <a:gd name="connsiteY61" fmla="*/ 677688 h 986998"/>
              <a:gd name="connsiteX62" fmla="*/ 187890 w 1586925"/>
              <a:gd name="connsiteY62" fmla="*/ 677688 h 986998"/>
              <a:gd name="connsiteX63" fmla="*/ 155233 w 1586925"/>
              <a:gd name="connsiteY63" fmla="*/ 612374 h 986998"/>
              <a:gd name="connsiteX64" fmla="*/ 79033 w 1586925"/>
              <a:gd name="connsiteY64" fmla="*/ 601488 h 98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586925" h="986998">
                <a:moveTo>
                  <a:pt x="372947" y="677688"/>
                </a:moveTo>
                <a:cubicBezTo>
                  <a:pt x="318519" y="681317"/>
                  <a:pt x="263544" y="697082"/>
                  <a:pt x="209662" y="688574"/>
                </a:cubicBezTo>
                <a:cubicBezTo>
                  <a:pt x="189387" y="685373"/>
                  <a:pt x="185592" y="651522"/>
                  <a:pt x="166119" y="645031"/>
                </a:cubicBezTo>
                <a:lnTo>
                  <a:pt x="100804" y="623260"/>
                </a:lnTo>
                <a:cubicBezTo>
                  <a:pt x="93547" y="616003"/>
                  <a:pt x="85444" y="609502"/>
                  <a:pt x="79033" y="601488"/>
                </a:cubicBezTo>
                <a:cubicBezTo>
                  <a:pt x="70860" y="591272"/>
                  <a:pt x="67478" y="577004"/>
                  <a:pt x="57262" y="568831"/>
                </a:cubicBezTo>
                <a:cubicBezTo>
                  <a:pt x="48302" y="561663"/>
                  <a:pt x="35490" y="561574"/>
                  <a:pt x="24604" y="557946"/>
                </a:cubicBezTo>
                <a:cubicBezTo>
                  <a:pt x="17347" y="550689"/>
                  <a:pt x="3966" y="546374"/>
                  <a:pt x="2833" y="536174"/>
                </a:cubicBezTo>
                <a:cubicBezTo>
                  <a:pt x="0" y="510673"/>
                  <a:pt x="2244" y="482923"/>
                  <a:pt x="13719" y="459974"/>
                </a:cubicBezTo>
                <a:cubicBezTo>
                  <a:pt x="18851" y="449711"/>
                  <a:pt x="35343" y="452240"/>
                  <a:pt x="46376" y="449088"/>
                </a:cubicBezTo>
                <a:cubicBezTo>
                  <a:pt x="60761" y="444978"/>
                  <a:pt x="75405" y="441831"/>
                  <a:pt x="89919" y="438203"/>
                </a:cubicBezTo>
                <a:cubicBezTo>
                  <a:pt x="97745" y="406895"/>
                  <a:pt x="94031" y="390015"/>
                  <a:pt x="122576" y="372888"/>
                </a:cubicBezTo>
                <a:cubicBezTo>
                  <a:pt x="132415" y="366985"/>
                  <a:pt x="144347" y="365631"/>
                  <a:pt x="155233" y="362003"/>
                </a:cubicBezTo>
                <a:cubicBezTo>
                  <a:pt x="192529" y="250118"/>
                  <a:pt x="128455" y="451769"/>
                  <a:pt x="177004" y="144288"/>
                </a:cubicBezTo>
                <a:cubicBezTo>
                  <a:pt x="178605" y="134150"/>
                  <a:pt x="189166" y="126121"/>
                  <a:pt x="198776" y="122517"/>
                </a:cubicBezTo>
                <a:cubicBezTo>
                  <a:pt x="219442" y="114767"/>
                  <a:pt x="242319" y="115260"/>
                  <a:pt x="264090" y="111631"/>
                </a:cubicBezTo>
                <a:cubicBezTo>
                  <a:pt x="306616" y="69107"/>
                  <a:pt x="261994" y="107237"/>
                  <a:pt x="318519" y="78974"/>
                </a:cubicBezTo>
                <a:cubicBezTo>
                  <a:pt x="330221" y="73123"/>
                  <a:pt x="338554" y="60645"/>
                  <a:pt x="351176" y="57203"/>
                </a:cubicBezTo>
                <a:cubicBezTo>
                  <a:pt x="379400" y="49506"/>
                  <a:pt x="409233" y="49946"/>
                  <a:pt x="438262" y="46317"/>
                </a:cubicBezTo>
                <a:cubicBezTo>
                  <a:pt x="445519" y="35431"/>
                  <a:pt x="447886" y="18519"/>
                  <a:pt x="460033" y="13660"/>
                </a:cubicBezTo>
                <a:cubicBezTo>
                  <a:pt x="494184" y="0"/>
                  <a:pt x="498453" y="41835"/>
                  <a:pt x="503576" y="57203"/>
                </a:cubicBezTo>
                <a:cubicBezTo>
                  <a:pt x="528976" y="53574"/>
                  <a:pt x="556827" y="57792"/>
                  <a:pt x="579776" y="46317"/>
                </a:cubicBezTo>
                <a:cubicBezTo>
                  <a:pt x="590039" y="41185"/>
                  <a:pt x="579303" y="15283"/>
                  <a:pt x="590662" y="13660"/>
                </a:cubicBezTo>
                <a:cubicBezTo>
                  <a:pt x="613380" y="10414"/>
                  <a:pt x="655976" y="35431"/>
                  <a:pt x="655976" y="35431"/>
                </a:cubicBezTo>
                <a:cubicBezTo>
                  <a:pt x="663233" y="42688"/>
                  <a:pt x="674143" y="47593"/>
                  <a:pt x="677747" y="57203"/>
                </a:cubicBezTo>
                <a:cubicBezTo>
                  <a:pt x="685497" y="77869"/>
                  <a:pt x="670551" y="109860"/>
                  <a:pt x="688633" y="122517"/>
                </a:cubicBezTo>
                <a:cubicBezTo>
                  <a:pt x="715551" y="141360"/>
                  <a:pt x="753947" y="129774"/>
                  <a:pt x="786604" y="133403"/>
                </a:cubicBezTo>
                <a:cubicBezTo>
                  <a:pt x="801118" y="129774"/>
                  <a:pt x="816765" y="129208"/>
                  <a:pt x="830147" y="122517"/>
                </a:cubicBezTo>
                <a:cubicBezTo>
                  <a:pt x="839327" y="117927"/>
                  <a:pt x="841656" y="100746"/>
                  <a:pt x="851919" y="100746"/>
                </a:cubicBezTo>
                <a:cubicBezTo>
                  <a:pt x="881841" y="100746"/>
                  <a:pt x="939004" y="122517"/>
                  <a:pt x="939004" y="122517"/>
                </a:cubicBezTo>
                <a:cubicBezTo>
                  <a:pt x="965634" y="255666"/>
                  <a:pt x="923969" y="129254"/>
                  <a:pt x="982547" y="187831"/>
                </a:cubicBezTo>
                <a:cubicBezTo>
                  <a:pt x="1033923" y="239205"/>
                  <a:pt x="952007" y="204341"/>
                  <a:pt x="1015204" y="242260"/>
                </a:cubicBezTo>
                <a:cubicBezTo>
                  <a:pt x="1025044" y="248164"/>
                  <a:pt x="1037831" y="247573"/>
                  <a:pt x="1047862" y="253146"/>
                </a:cubicBezTo>
                <a:cubicBezTo>
                  <a:pt x="1176904" y="324835"/>
                  <a:pt x="1041391" y="287985"/>
                  <a:pt x="1243804" y="307574"/>
                </a:cubicBezTo>
                <a:lnTo>
                  <a:pt x="1450633" y="329346"/>
                </a:lnTo>
                <a:cubicBezTo>
                  <a:pt x="1454262" y="394660"/>
                  <a:pt x="1457168" y="460018"/>
                  <a:pt x="1461519" y="525288"/>
                </a:cubicBezTo>
                <a:cubicBezTo>
                  <a:pt x="1464425" y="568885"/>
                  <a:pt x="1449504" y="618705"/>
                  <a:pt x="1472404" y="655917"/>
                </a:cubicBezTo>
                <a:cubicBezTo>
                  <a:pt x="1485851" y="677769"/>
                  <a:pt x="1523204" y="663174"/>
                  <a:pt x="1548604" y="666803"/>
                </a:cubicBezTo>
                <a:cubicBezTo>
                  <a:pt x="1541348" y="688573"/>
                  <a:pt x="1526834" y="710347"/>
                  <a:pt x="1548604" y="732117"/>
                </a:cubicBezTo>
                <a:cubicBezTo>
                  <a:pt x="1556718" y="740231"/>
                  <a:pt x="1570376" y="739374"/>
                  <a:pt x="1581262" y="743003"/>
                </a:cubicBezTo>
                <a:cubicBezTo>
                  <a:pt x="1577633" y="761146"/>
                  <a:pt x="1586925" y="789157"/>
                  <a:pt x="1570376" y="797431"/>
                </a:cubicBezTo>
                <a:cubicBezTo>
                  <a:pt x="1550361" y="807439"/>
                  <a:pt x="1488311" y="784591"/>
                  <a:pt x="1461519" y="775660"/>
                </a:cubicBezTo>
                <a:cubicBezTo>
                  <a:pt x="1419509" y="733650"/>
                  <a:pt x="1462710" y="764774"/>
                  <a:pt x="1385319" y="764774"/>
                </a:cubicBezTo>
                <a:cubicBezTo>
                  <a:pt x="1363247" y="764774"/>
                  <a:pt x="1341776" y="757517"/>
                  <a:pt x="1320004" y="753888"/>
                </a:cubicBezTo>
                <a:cubicBezTo>
                  <a:pt x="1316376" y="743002"/>
                  <a:pt x="1317233" y="729345"/>
                  <a:pt x="1309119" y="721231"/>
                </a:cubicBezTo>
                <a:cubicBezTo>
                  <a:pt x="1301005" y="713117"/>
                  <a:pt x="1287936" y="710346"/>
                  <a:pt x="1276462" y="710346"/>
                </a:cubicBezTo>
                <a:cubicBezTo>
                  <a:pt x="1232768" y="710346"/>
                  <a:pt x="1189376" y="717603"/>
                  <a:pt x="1145833" y="721231"/>
                </a:cubicBezTo>
                <a:cubicBezTo>
                  <a:pt x="1138576" y="728488"/>
                  <a:pt x="1134315" y="742537"/>
                  <a:pt x="1124062" y="743003"/>
                </a:cubicBezTo>
                <a:cubicBezTo>
                  <a:pt x="952639" y="750795"/>
                  <a:pt x="966160" y="752055"/>
                  <a:pt x="873690" y="721231"/>
                </a:cubicBezTo>
                <a:cubicBezTo>
                  <a:pt x="844661" y="724860"/>
                  <a:pt x="815387" y="726884"/>
                  <a:pt x="786604" y="732117"/>
                </a:cubicBezTo>
                <a:cubicBezTo>
                  <a:pt x="775315" y="734170"/>
                  <a:pt x="765321" y="741487"/>
                  <a:pt x="753947" y="743003"/>
                </a:cubicBezTo>
                <a:cubicBezTo>
                  <a:pt x="710637" y="748778"/>
                  <a:pt x="666862" y="750260"/>
                  <a:pt x="623319" y="753888"/>
                </a:cubicBezTo>
                <a:cubicBezTo>
                  <a:pt x="619690" y="764774"/>
                  <a:pt x="615216" y="775414"/>
                  <a:pt x="612433" y="786546"/>
                </a:cubicBezTo>
                <a:cubicBezTo>
                  <a:pt x="607946" y="804496"/>
                  <a:pt x="611810" y="825579"/>
                  <a:pt x="601547" y="840974"/>
                </a:cubicBezTo>
                <a:cubicBezTo>
                  <a:pt x="595182" y="850521"/>
                  <a:pt x="580179" y="849807"/>
                  <a:pt x="568890" y="851860"/>
                </a:cubicBezTo>
                <a:cubicBezTo>
                  <a:pt x="540107" y="857093"/>
                  <a:pt x="510833" y="859117"/>
                  <a:pt x="481804" y="862746"/>
                </a:cubicBezTo>
                <a:cubicBezTo>
                  <a:pt x="478176" y="899032"/>
                  <a:pt x="491147" y="941261"/>
                  <a:pt x="470919" y="971603"/>
                </a:cubicBezTo>
                <a:cubicBezTo>
                  <a:pt x="460656" y="986998"/>
                  <a:pt x="429573" y="973800"/>
                  <a:pt x="416490" y="960717"/>
                </a:cubicBezTo>
                <a:cubicBezTo>
                  <a:pt x="400263" y="944490"/>
                  <a:pt x="394719" y="895403"/>
                  <a:pt x="394719" y="895403"/>
                </a:cubicBezTo>
                <a:cubicBezTo>
                  <a:pt x="398347" y="870003"/>
                  <a:pt x="400572" y="844363"/>
                  <a:pt x="405604" y="819203"/>
                </a:cubicBezTo>
                <a:cubicBezTo>
                  <a:pt x="417529" y="759579"/>
                  <a:pt x="444538" y="785910"/>
                  <a:pt x="405604" y="688574"/>
                </a:cubicBezTo>
                <a:cubicBezTo>
                  <a:pt x="401342" y="677920"/>
                  <a:pt x="383833" y="681317"/>
                  <a:pt x="372947" y="677688"/>
                </a:cubicBezTo>
                <a:cubicBezTo>
                  <a:pt x="366812" y="678199"/>
                  <a:pt x="224639" y="702187"/>
                  <a:pt x="187890" y="677688"/>
                </a:cubicBezTo>
                <a:cubicBezTo>
                  <a:pt x="132344" y="640658"/>
                  <a:pt x="229571" y="645413"/>
                  <a:pt x="155233" y="612374"/>
                </a:cubicBezTo>
                <a:cubicBezTo>
                  <a:pt x="131787" y="601953"/>
                  <a:pt x="79033" y="601488"/>
                  <a:pt x="79033" y="601488"/>
                </a:cubicBezTo>
              </a:path>
            </a:pathLst>
          </a:custGeom>
          <a:solidFill>
            <a:srgbClr val="99FF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24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651171" y="2300802"/>
            <a:ext cx="1266372" cy="1598481"/>
          </a:xfrm>
          <a:custGeom>
            <a:avLst/>
            <a:gdLst>
              <a:gd name="connsiteX0" fmla="*/ 250372 w 1266372"/>
              <a:gd name="connsiteY0" fmla="*/ 627455 h 1598481"/>
              <a:gd name="connsiteX1" fmla="*/ 195943 w 1266372"/>
              <a:gd name="connsiteY1" fmla="*/ 583912 h 1598481"/>
              <a:gd name="connsiteX2" fmla="*/ 152400 w 1266372"/>
              <a:gd name="connsiteY2" fmla="*/ 496827 h 1598481"/>
              <a:gd name="connsiteX3" fmla="*/ 195943 w 1266372"/>
              <a:gd name="connsiteY3" fmla="*/ 268227 h 1598481"/>
              <a:gd name="connsiteX4" fmla="*/ 272143 w 1266372"/>
              <a:gd name="connsiteY4" fmla="*/ 257341 h 1598481"/>
              <a:gd name="connsiteX5" fmla="*/ 315686 w 1266372"/>
              <a:gd name="connsiteY5" fmla="*/ 202912 h 1598481"/>
              <a:gd name="connsiteX6" fmla="*/ 348343 w 1266372"/>
              <a:gd name="connsiteY6" fmla="*/ 137598 h 1598481"/>
              <a:gd name="connsiteX7" fmla="*/ 391886 w 1266372"/>
              <a:gd name="connsiteY7" fmla="*/ 94055 h 1598481"/>
              <a:gd name="connsiteX8" fmla="*/ 446315 w 1266372"/>
              <a:gd name="connsiteY8" fmla="*/ 17855 h 1598481"/>
              <a:gd name="connsiteX9" fmla="*/ 489858 w 1266372"/>
              <a:gd name="connsiteY9" fmla="*/ 6969 h 1598481"/>
              <a:gd name="connsiteX10" fmla="*/ 598715 w 1266372"/>
              <a:gd name="connsiteY10" fmla="*/ 39627 h 1598481"/>
              <a:gd name="connsiteX11" fmla="*/ 609600 w 1266372"/>
              <a:gd name="connsiteY11" fmla="*/ 83169 h 1598481"/>
              <a:gd name="connsiteX12" fmla="*/ 762000 w 1266372"/>
              <a:gd name="connsiteY12" fmla="*/ 94055 h 1598481"/>
              <a:gd name="connsiteX13" fmla="*/ 783772 w 1266372"/>
              <a:gd name="connsiteY13" fmla="*/ 115827 h 1598481"/>
              <a:gd name="connsiteX14" fmla="*/ 816429 w 1266372"/>
              <a:gd name="connsiteY14" fmla="*/ 104941 h 1598481"/>
              <a:gd name="connsiteX15" fmla="*/ 859972 w 1266372"/>
              <a:gd name="connsiteY15" fmla="*/ 61398 h 1598481"/>
              <a:gd name="connsiteX16" fmla="*/ 892629 w 1266372"/>
              <a:gd name="connsiteY16" fmla="*/ 39627 h 1598481"/>
              <a:gd name="connsiteX17" fmla="*/ 936172 w 1266372"/>
              <a:gd name="connsiteY17" fmla="*/ 50512 h 1598481"/>
              <a:gd name="connsiteX18" fmla="*/ 947058 w 1266372"/>
              <a:gd name="connsiteY18" fmla="*/ 83169 h 1598481"/>
              <a:gd name="connsiteX19" fmla="*/ 957943 w 1266372"/>
              <a:gd name="connsiteY19" fmla="*/ 148484 h 1598481"/>
              <a:gd name="connsiteX20" fmla="*/ 990600 w 1266372"/>
              <a:gd name="connsiteY20" fmla="*/ 159369 h 1598481"/>
              <a:gd name="connsiteX21" fmla="*/ 1001486 w 1266372"/>
              <a:gd name="connsiteY21" fmla="*/ 224684 h 1598481"/>
              <a:gd name="connsiteX22" fmla="*/ 1034143 w 1266372"/>
              <a:gd name="connsiteY22" fmla="*/ 235569 h 1598481"/>
              <a:gd name="connsiteX23" fmla="*/ 1045029 w 1266372"/>
              <a:gd name="connsiteY23" fmla="*/ 289998 h 1598481"/>
              <a:gd name="connsiteX24" fmla="*/ 1055915 w 1266372"/>
              <a:gd name="connsiteY24" fmla="*/ 322655 h 1598481"/>
              <a:gd name="connsiteX25" fmla="*/ 1121229 w 1266372"/>
              <a:gd name="connsiteY25" fmla="*/ 344427 h 1598481"/>
              <a:gd name="connsiteX26" fmla="*/ 1208315 w 1266372"/>
              <a:gd name="connsiteY26" fmla="*/ 387969 h 1598481"/>
              <a:gd name="connsiteX27" fmla="*/ 1197429 w 1266372"/>
              <a:gd name="connsiteY27" fmla="*/ 420627 h 1598481"/>
              <a:gd name="connsiteX28" fmla="*/ 1164772 w 1266372"/>
              <a:gd name="connsiteY28" fmla="*/ 442398 h 1598481"/>
              <a:gd name="connsiteX29" fmla="*/ 1099458 w 1266372"/>
              <a:gd name="connsiteY29" fmla="*/ 464169 h 1598481"/>
              <a:gd name="connsiteX30" fmla="*/ 1055915 w 1266372"/>
              <a:gd name="connsiteY30" fmla="*/ 583912 h 1598481"/>
              <a:gd name="connsiteX31" fmla="*/ 1001486 w 1266372"/>
              <a:gd name="connsiteY31" fmla="*/ 594798 h 1598481"/>
              <a:gd name="connsiteX32" fmla="*/ 1023258 w 1266372"/>
              <a:gd name="connsiteY32" fmla="*/ 616569 h 1598481"/>
              <a:gd name="connsiteX33" fmla="*/ 1088572 w 1266372"/>
              <a:gd name="connsiteY33" fmla="*/ 594798 h 1598481"/>
              <a:gd name="connsiteX34" fmla="*/ 1099458 w 1266372"/>
              <a:gd name="connsiteY34" fmla="*/ 562141 h 1598481"/>
              <a:gd name="connsiteX35" fmla="*/ 1143000 w 1266372"/>
              <a:gd name="connsiteY35" fmla="*/ 605684 h 1598481"/>
              <a:gd name="connsiteX36" fmla="*/ 1153886 w 1266372"/>
              <a:gd name="connsiteY36" fmla="*/ 692769 h 1598481"/>
              <a:gd name="connsiteX37" fmla="*/ 1164772 w 1266372"/>
              <a:gd name="connsiteY37" fmla="*/ 725427 h 1598481"/>
              <a:gd name="connsiteX38" fmla="*/ 1175658 w 1266372"/>
              <a:gd name="connsiteY38" fmla="*/ 779855 h 1598481"/>
              <a:gd name="connsiteX39" fmla="*/ 1230086 w 1266372"/>
              <a:gd name="connsiteY39" fmla="*/ 812512 h 1598481"/>
              <a:gd name="connsiteX40" fmla="*/ 1208315 w 1266372"/>
              <a:gd name="connsiteY40" fmla="*/ 877827 h 1598481"/>
              <a:gd name="connsiteX41" fmla="*/ 1186543 w 1266372"/>
              <a:gd name="connsiteY41" fmla="*/ 899598 h 1598481"/>
              <a:gd name="connsiteX42" fmla="*/ 1077686 w 1266372"/>
              <a:gd name="connsiteY42" fmla="*/ 932255 h 1598481"/>
              <a:gd name="connsiteX43" fmla="*/ 1055915 w 1266372"/>
              <a:gd name="connsiteY43" fmla="*/ 954027 h 1598481"/>
              <a:gd name="connsiteX44" fmla="*/ 1023258 w 1266372"/>
              <a:gd name="connsiteY44" fmla="*/ 964912 h 1598481"/>
              <a:gd name="connsiteX45" fmla="*/ 1012372 w 1266372"/>
              <a:gd name="connsiteY45" fmla="*/ 997569 h 1598481"/>
              <a:gd name="connsiteX46" fmla="*/ 979715 w 1266372"/>
              <a:gd name="connsiteY46" fmla="*/ 1008455 h 1598481"/>
              <a:gd name="connsiteX47" fmla="*/ 827315 w 1266372"/>
              <a:gd name="connsiteY47" fmla="*/ 1019341 h 1598481"/>
              <a:gd name="connsiteX48" fmla="*/ 805543 w 1266372"/>
              <a:gd name="connsiteY48" fmla="*/ 1041112 h 1598481"/>
              <a:gd name="connsiteX49" fmla="*/ 838200 w 1266372"/>
              <a:gd name="connsiteY49" fmla="*/ 1051998 h 1598481"/>
              <a:gd name="connsiteX50" fmla="*/ 794658 w 1266372"/>
              <a:gd name="connsiteY50" fmla="*/ 1139084 h 1598481"/>
              <a:gd name="connsiteX51" fmla="*/ 794658 w 1266372"/>
              <a:gd name="connsiteY51" fmla="*/ 1443884 h 1598481"/>
              <a:gd name="connsiteX52" fmla="*/ 751115 w 1266372"/>
              <a:gd name="connsiteY52" fmla="*/ 1454769 h 1598481"/>
              <a:gd name="connsiteX53" fmla="*/ 696686 w 1266372"/>
              <a:gd name="connsiteY53" fmla="*/ 1498312 h 1598481"/>
              <a:gd name="connsiteX54" fmla="*/ 674915 w 1266372"/>
              <a:gd name="connsiteY54" fmla="*/ 1520084 h 1598481"/>
              <a:gd name="connsiteX55" fmla="*/ 642258 w 1266372"/>
              <a:gd name="connsiteY55" fmla="*/ 1530969 h 1598481"/>
              <a:gd name="connsiteX56" fmla="*/ 620486 w 1266372"/>
              <a:gd name="connsiteY56" fmla="*/ 1552741 h 1598481"/>
              <a:gd name="connsiteX57" fmla="*/ 587829 w 1266372"/>
              <a:gd name="connsiteY57" fmla="*/ 1563627 h 1598481"/>
              <a:gd name="connsiteX58" fmla="*/ 566058 w 1266372"/>
              <a:gd name="connsiteY58" fmla="*/ 1596284 h 1598481"/>
              <a:gd name="connsiteX59" fmla="*/ 511629 w 1266372"/>
              <a:gd name="connsiteY59" fmla="*/ 1585398 h 1598481"/>
              <a:gd name="connsiteX60" fmla="*/ 468086 w 1266372"/>
              <a:gd name="connsiteY60" fmla="*/ 1498312 h 1598481"/>
              <a:gd name="connsiteX61" fmla="*/ 435429 w 1266372"/>
              <a:gd name="connsiteY61" fmla="*/ 1487427 h 1598481"/>
              <a:gd name="connsiteX62" fmla="*/ 370115 w 1266372"/>
              <a:gd name="connsiteY62" fmla="*/ 1378569 h 1598481"/>
              <a:gd name="connsiteX63" fmla="*/ 359229 w 1266372"/>
              <a:gd name="connsiteY63" fmla="*/ 1345912 h 1598481"/>
              <a:gd name="connsiteX64" fmla="*/ 348343 w 1266372"/>
              <a:gd name="connsiteY64" fmla="*/ 1106427 h 1598481"/>
              <a:gd name="connsiteX65" fmla="*/ 315686 w 1266372"/>
              <a:gd name="connsiteY65" fmla="*/ 1095541 h 1598481"/>
              <a:gd name="connsiteX66" fmla="*/ 76200 w 1266372"/>
              <a:gd name="connsiteY66" fmla="*/ 1084655 h 1598481"/>
              <a:gd name="connsiteX67" fmla="*/ 0 w 1266372"/>
              <a:gd name="connsiteY67" fmla="*/ 1030227 h 1598481"/>
              <a:gd name="connsiteX68" fmla="*/ 54429 w 1266372"/>
              <a:gd name="connsiteY68" fmla="*/ 1019341 h 1598481"/>
              <a:gd name="connsiteX69" fmla="*/ 65315 w 1266372"/>
              <a:gd name="connsiteY69" fmla="*/ 899598 h 1598481"/>
              <a:gd name="connsiteX70" fmla="*/ 108858 w 1266372"/>
              <a:gd name="connsiteY70" fmla="*/ 888712 h 1598481"/>
              <a:gd name="connsiteX71" fmla="*/ 119743 w 1266372"/>
              <a:gd name="connsiteY71" fmla="*/ 823398 h 1598481"/>
              <a:gd name="connsiteX72" fmla="*/ 174172 w 1266372"/>
              <a:gd name="connsiteY72" fmla="*/ 812512 h 1598481"/>
              <a:gd name="connsiteX73" fmla="*/ 272143 w 1266372"/>
              <a:gd name="connsiteY73" fmla="*/ 714541 h 1598481"/>
              <a:gd name="connsiteX74" fmla="*/ 283029 w 1266372"/>
              <a:gd name="connsiteY74" fmla="*/ 681884 h 1598481"/>
              <a:gd name="connsiteX75" fmla="*/ 228600 w 1266372"/>
              <a:gd name="connsiteY75" fmla="*/ 594798 h 1598481"/>
              <a:gd name="connsiteX76" fmla="*/ 195943 w 1266372"/>
              <a:gd name="connsiteY76" fmla="*/ 583912 h 1598481"/>
              <a:gd name="connsiteX77" fmla="*/ 152400 w 1266372"/>
              <a:gd name="connsiteY77" fmla="*/ 496827 h 1598481"/>
              <a:gd name="connsiteX78" fmla="*/ 174172 w 1266372"/>
              <a:gd name="connsiteY78" fmla="*/ 300884 h 159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66372" h="1598481">
                <a:moveTo>
                  <a:pt x="250372" y="627455"/>
                </a:moveTo>
                <a:cubicBezTo>
                  <a:pt x="238834" y="619763"/>
                  <a:pt x="203699" y="599424"/>
                  <a:pt x="195943" y="583912"/>
                </a:cubicBezTo>
                <a:cubicBezTo>
                  <a:pt x="145910" y="483846"/>
                  <a:pt x="201588" y="546012"/>
                  <a:pt x="152400" y="496827"/>
                </a:cubicBezTo>
                <a:cubicBezTo>
                  <a:pt x="159527" y="354285"/>
                  <a:pt x="95036" y="288408"/>
                  <a:pt x="195943" y="268227"/>
                </a:cubicBezTo>
                <a:cubicBezTo>
                  <a:pt x="221103" y="263195"/>
                  <a:pt x="246743" y="260970"/>
                  <a:pt x="272143" y="257341"/>
                </a:cubicBezTo>
                <a:cubicBezTo>
                  <a:pt x="292394" y="237090"/>
                  <a:pt x="301953" y="230377"/>
                  <a:pt x="315686" y="202912"/>
                </a:cubicBezTo>
                <a:cubicBezTo>
                  <a:pt x="338864" y="156555"/>
                  <a:pt x="310909" y="181271"/>
                  <a:pt x="348343" y="137598"/>
                </a:cubicBezTo>
                <a:cubicBezTo>
                  <a:pt x="361701" y="122013"/>
                  <a:pt x="391886" y="94055"/>
                  <a:pt x="391886" y="94055"/>
                </a:cubicBezTo>
                <a:cubicBezTo>
                  <a:pt x="415377" y="23585"/>
                  <a:pt x="392842" y="33134"/>
                  <a:pt x="446315" y="17855"/>
                </a:cubicBezTo>
                <a:cubicBezTo>
                  <a:pt x="460700" y="13745"/>
                  <a:pt x="475344" y="10598"/>
                  <a:pt x="489858" y="6969"/>
                </a:cubicBezTo>
                <a:cubicBezTo>
                  <a:pt x="522583" y="11060"/>
                  <a:pt x="578901" y="0"/>
                  <a:pt x="598715" y="39627"/>
                </a:cubicBezTo>
                <a:cubicBezTo>
                  <a:pt x="605406" y="53008"/>
                  <a:pt x="595407" y="78438"/>
                  <a:pt x="609600" y="83169"/>
                </a:cubicBezTo>
                <a:cubicBezTo>
                  <a:pt x="657916" y="99274"/>
                  <a:pt x="711200" y="90426"/>
                  <a:pt x="762000" y="94055"/>
                </a:cubicBezTo>
                <a:cubicBezTo>
                  <a:pt x="769257" y="101312"/>
                  <a:pt x="773708" y="113814"/>
                  <a:pt x="783772" y="115827"/>
                </a:cubicBezTo>
                <a:cubicBezTo>
                  <a:pt x="795024" y="118077"/>
                  <a:pt x="807092" y="111610"/>
                  <a:pt x="816429" y="104941"/>
                </a:cubicBezTo>
                <a:cubicBezTo>
                  <a:pt x="833132" y="93010"/>
                  <a:pt x="842893" y="72784"/>
                  <a:pt x="859972" y="61398"/>
                </a:cubicBezTo>
                <a:lnTo>
                  <a:pt x="892629" y="39627"/>
                </a:lnTo>
                <a:cubicBezTo>
                  <a:pt x="907143" y="43255"/>
                  <a:pt x="924489" y="41166"/>
                  <a:pt x="936172" y="50512"/>
                </a:cubicBezTo>
                <a:cubicBezTo>
                  <a:pt x="945132" y="57680"/>
                  <a:pt x="944569" y="71968"/>
                  <a:pt x="947058" y="83169"/>
                </a:cubicBezTo>
                <a:cubicBezTo>
                  <a:pt x="951846" y="104715"/>
                  <a:pt x="946992" y="129320"/>
                  <a:pt x="957943" y="148484"/>
                </a:cubicBezTo>
                <a:cubicBezTo>
                  <a:pt x="963636" y="158447"/>
                  <a:pt x="979714" y="155741"/>
                  <a:pt x="990600" y="159369"/>
                </a:cubicBezTo>
                <a:cubicBezTo>
                  <a:pt x="994229" y="181141"/>
                  <a:pt x="990535" y="205520"/>
                  <a:pt x="1001486" y="224684"/>
                </a:cubicBezTo>
                <a:cubicBezTo>
                  <a:pt x="1007179" y="234647"/>
                  <a:pt x="1027778" y="226022"/>
                  <a:pt x="1034143" y="235569"/>
                </a:cubicBezTo>
                <a:cubicBezTo>
                  <a:pt x="1044406" y="250964"/>
                  <a:pt x="1040541" y="272048"/>
                  <a:pt x="1045029" y="289998"/>
                </a:cubicBezTo>
                <a:cubicBezTo>
                  <a:pt x="1047812" y="301130"/>
                  <a:pt x="1046578" y="315986"/>
                  <a:pt x="1055915" y="322655"/>
                </a:cubicBezTo>
                <a:cubicBezTo>
                  <a:pt x="1074589" y="335994"/>
                  <a:pt x="1121229" y="344427"/>
                  <a:pt x="1121229" y="344427"/>
                </a:cubicBezTo>
                <a:cubicBezTo>
                  <a:pt x="1149020" y="427798"/>
                  <a:pt x="1101098" y="316491"/>
                  <a:pt x="1208315" y="387969"/>
                </a:cubicBezTo>
                <a:cubicBezTo>
                  <a:pt x="1217863" y="394334"/>
                  <a:pt x="1204597" y="411667"/>
                  <a:pt x="1197429" y="420627"/>
                </a:cubicBezTo>
                <a:cubicBezTo>
                  <a:pt x="1189256" y="430843"/>
                  <a:pt x="1176727" y="437085"/>
                  <a:pt x="1164772" y="442398"/>
                </a:cubicBezTo>
                <a:cubicBezTo>
                  <a:pt x="1143801" y="451718"/>
                  <a:pt x="1099458" y="464169"/>
                  <a:pt x="1099458" y="464169"/>
                </a:cubicBezTo>
                <a:cubicBezTo>
                  <a:pt x="1003455" y="528171"/>
                  <a:pt x="1158669" y="412655"/>
                  <a:pt x="1055915" y="583912"/>
                </a:cubicBezTo>
                <a:cubicBezTo>
                  <a:pt x="1046396" y="599778"/>
                  <a:pt x="1019629" y="591169"/>
                  <a:pt x="1001486" y="594798"/>
                </a:cubicBezTo>
                <a:cubicBezTo>
                  <a:pt x="1008743" y="602055"/>
                  <a:pt x="1012995" y="616569"/>
                  <a:pt x="1023258" y="616569"/>
                </a:cubicBezTo>
                <a:cubicBezTo>
                  <a:pt x="1046207" y="616569"/>
                  <a:pt x="1088572" y="594798"/>
                  <a:pt x="1088572" y="594798"/>
                </a:cubicBezTo>
                <a:cubicBezTo>
                  <a:pt x="1092201" y="583912"/>
                  <a:pt x="1089195" y="567272"/>
                  <a:pt x="1099458" y="562141"/>
                </a:cubicBezTo>
                <a:cubicBezTo>
                  <a:pt x="1132634" y="545553"/>
                  <a:pt x="1138853" y="593243"/>
                  <a:pt x="1143000" y="605684"/>
                </a:cubicBezTo>
                <a:cubicBezTo>
                  <a:pt x="1146629" y="634712"/>
                  <a:pt x="1148653" y="663987"/>
                  <a:pt x="1153886" y="692769"/>
                </a:cubicBezTo>
                <a:cubicBezTo>
                  <a:pt x="1155939" y="704059"/>
                  <a:pt x="1161989" y="714295"/>
                  <a:pt x="1164772" y="725427"/>
                </a:cubicBezTo>
                <a:cubicBezTo>
                  <a:pt x="1169259" y="743377"/>
                  <a:pt x="1168370" y="762849"/>
                  <a:pt x="1175658" y="779855"/>
                </a:cubicBezTo>
                <a:cubicBezTo>
                  <a:pt x="1185620" y="803101"/>
                  <a:pt x="1209966" y="805806"/>
                  <a:pt x="1230086" y="812512"/>
                </a:cubicBezTo>
                <a:cubicBezTo>
                  <a:pt x="1266372" y="848798"/>
                  <a:pt x="1259116" y="827027"/>
                  <a:pt x="1208315" y="877827"/>
                </a:cubicBezTo>
                <a:cubicBezTo>
                  <a:pt x="1201058" y="885084"/>
                  <a:pt x="1196280" y="896353"/>
                  <a:pt x="1186543" y="899598"/>
                </a:cubicBezTo>
                <a:cubicBezTo>
                  <a:pt x="1107036" y="926100"/>
                  <a:pt x="1143493" y="915803"/>
                  <a:pt x="1077686" y="932255"/>
                </a:cubicBezTo>
                <a:cubicBezTo>
                  <a:pt x="1070429" y="939512"/>
                  <a:pt x="1064716" y="948747"/>
                  <a:pt x="1055915" y="954027"/>
                </a:cubicBezTo>
                <a:cubicBezTo>
                  <a:pt x="1046076" y="959931"/>
                  <a:pt x="1031372" y="956798"/>
                  <a:pt x="1023258" y="964912"/>
                </a:cubicBezTo>
                <a:cubicBezTo>
                  <a:pt x="1015144" y="973026"/>
                  <a:pt x="1020486" y="989455"/>
                  <a:pt x="1012372" y="997569"/>
                </a:cubicBezTo>
                <a:cubicBezTo>
                  <a:pt x="1004258" y="1005683"/>
                  <a:pt x="991111" y="1007114"/>
                  <a:pt x="979715" y="1008455"/>
                </a:cubicBezTo>
                <a:cubicBezTo>
                  <a:pt x="929134" y="1014406"/>
                  <a:pt x="878115" y="1015712"/>
                  <a:pt x="827315" y="1019341"/>
                </a:cubicBezTo>
                <a:cubicBezTo>
                  <a:pt x="820058" y="1026598"/>
                  <a:pt x="802298" y="1031375"/>
                  <a:pt x="805543" y="1041112"/>
                </a:cubicBezTo>
                <a:cubicBezTo>
                  <a:pt x="809171" y="1051998"/>
                  <a:pt x="835417" y="1040866"/>
                  <a:pt x="838200" y="1051998"/>
                </a:cubicBezTo>
                <a:cubicBezTo>
                  <a:pt x="857444" y="1128973"/>
                  <a:pt x="837456" y="1124817"/>
                  <a:pt x="794658" y="1139084"/>
                </a:cubicBezTo>
                <a:cubicBezTo>
                  <a:pt x="800862" y="1219738"/>
                  <a:pt x="818911" y="1366274"/>
                  <a:pt x="794658" y="1443884"/>
                </a:cubicBezTo>
                <a:cubicBezTo>
                  <a:pt x="790196" y="1458164"/>
                  <a:pt x="765629" y="1451141"/>
                  <a:pt x="751115" y="1454769"/>
                </a:cubicBezTo>
                <a:cubicBezTo>
                  <a:pt x="698542" y="1507342"/>
                  <a:pt x="765353" y="1443378"/>
                  <a:pt x="696686" y="1498312"/>
                </a:cubicBezTo>
                <a:cubicBezTo>
                  <a:pt x="688672" y="1504723"/>
                  <a:pt x="683716" y="1514804"/>
                  <a:pt x="674915" y="1520084"/>
                </a:cubicBezTo>
                <a:cubicBezTo>
                  <a:pt x="665076" y="1525988"/>
                  <a:pt x="653144" y="1527341"/>
                  <a:pt x="642258" y="1530969"/>
                </a:cubicBezTo>
                <a:cubicBezTo>
                  <a:pt x="635001" y="1538226"/>
                  <a:pt x="629287" y="1547460"/>
                  <a:pt x="620486" y="1552741"/>
                </a:cubicBezTo>
                <a:cubicBezTo>
                  <a:pt x="610647" y="1558645"/>
                  <a:pt x="596789" y="1556459"/>
                  <a:pt x="587829" y="1563627"/>
                </a:cubicBezTo>
                <a:cubicBezTo>
                  <a:pt x="577613" y="1571800"/>
                  <a:pt x="573315" y="1585398"/>
                  <a:pt x="566058" y="1596284"/>
                </a:cubicBezTo>
                <a:cubicBezTo>
                  <a:pt x="547915" y="1592655"/>
                  <a:pt x="524712" y="1598481"/>
                  <a:pt x="511629" y="1585398"/>
                </a:cubicBezTo>
                <a:cubicBezTo>
                  <a:pt x="446496" y="1520265"/>
                  <a:pt x="524027" y="1531876"/>
                  <a:pt x="468086" y="1498312"/>
                </a:cubicBezTo>
                <a:cubicBezTo>
                  <a:pt x="458247" y="1492409"/>
                  <a:pt x="446315" y="1491055"/>
                  <a:pt x="435429" y="1487427"/>
                </a:cubicBezTo>
                <a:cubicBezTo>
                  <a:pt x="375658" y="1427656"/>
                  <a:pt x="398378" y="1463358"/>
                  <a:pt x="370115" y="1378569"/>
                </a:cubicBezTo>
                <a:lnTo>
                  <a:pt x="359229" y="1345912"/>
                </a:lnTo>
                <a:cubicBezTo>
                  <a:pt x="355600" y="1266084"/>
                  <a:pt x="362035" y="1185156"/>
                  <a:pt x="348343" y="1106427"/>
                </a:cubicBezTo>
                <a:cubicBezTo>
                  <a:pt x="346377" y="1095122"/>
                  <a:pt x="327124" y="1096456"/>
                  <a:pt x="315686" y="1095541"/>
                </a:cubicBezTo>
                <a:cubicBezTo>
                  <a:pt x="236029" y="1089168"/>
                  <a:pt x="156029" y="1088284"/>
                  <a:pt x="76200" y="1084655"/>
                </a:cubicBezTo>
                <a:cubicBezTo>
                  <a:pt x="0" y="1059255"/>
                  <a:pt x="18143" y="1084655"/>
                  <a:pt x="0" y="1030227"/>
                </a:cubicBezTo>
                <a:cubicBezTo>
                  <a:pt x="18143" y="1026598"/>
                  <a:pt x="47557" y="1036520"/>
                  <a:pt x="54429" y="1019341"/>
                </a:cubicBezTo>
                <a:cubicBezTo>
                  <a:pt x="75499" y="966665"/>
                  <a:pt x="9973" y="927269"/>
                  <a:pt x="65315" y="899598"/>
                </a:cubicBezTo>
                <a:cubicBezTo>
                  <a:pt x="78697" y="892907"/>
                  <a:pt x="94344" y="892341"/>
                  <a:pt x="108858" y="888712"/>
                </a:cubicBezTo>
                <a:cubicBezTo>
                  <a:pt x="112486" y="866941"/>
                  <a:pt x="105379" y="840156"/>
                  <a:pt x="119743" y="823398"/>
                </a:cubicBezTo>
                <a:cubicBezTo>
                  <a:pt x="131784" y="809350"/>
                  <a:pt x="163909" y="827907"/>
                  <a:pt x="174172" y="812512"/>
                </a:cubicBezTo>
                <a:cubicBezTo>
                  <a:pt x="257300" y="687822"/>
                  <a:pt x="87416" y="737633"/>
                  <a:pt x="272143" y="714541"/>
                </a:cubicBezTo>
                <a:cubicBezTo>
                  <a:pt x="275772" y="703655"/>
                  <a:pt x="283029" y="693359"/>
                  <a:pt x="283029" y="681884"/>
                </a:cubicBezTo>
                <a:cubicBezTo>
                  <a:pt x="283029" y="650014"/>
                  <a:pt x="260956" y="605584"/>
                  <a:pt x="228600" y="594798"/>
                </a:cubicBezTo>
                <a:lnTo>
                  <a:pt x="195943" y="583912"/>
                </a:lnTo>
                <a:cubicBezTo>
                  <a:pt x="170927" y="508861"/>
                  <a:pt x="190400" y="534825"/>
                  <a:pt x="152400" y="496827"/>
                </a:cubicBezTo>
                <a:cubicBezTo>
                  <a:pt x="163792" y="314557"/>
                  <a:pt x="137270" y="374684"/>
                  <a:pt x="174172" y="300884"/>
                </a:cubicBezTo>
              </a:path>
            </a:pathLst>
          </a:custGeom>
          <a:solidFill>
            <a:srgbClr val="CC99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21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413171" y="2449286"/>
            <a:ext cx="1709123" cy="1284207"/>
          </a:xfrm>
          <a:custGeom>
            <a:avLst/>
            <a:gdLst>
              <a:gd name="connsiteX0" fmla="*/ 446315 w 1709123"/>
              <a:gd name="connsiteY0" fmla="*/ 261257 h 1284207"/>
              <a:gd name="connsiteX1" fmla="*/ 707572 w 1709123"/>
              <a:gd name="connsiteY1" fmla="*/ 272143 h 1284207"/>
              <a:gd name="connsiteX2" fmla="*/ 740229 w 1709123"/>
              <a:gd name="connsiteY2" fmla="*/ 261257 h 1284207"/>
              <a:gd name="connsiteX3" fmla="*/ 794658 w 1709123"/>
              <a:gd name="connsiteY3" fmla="*/ 217714 h 1284207"/>
              <a:gd name="connsiteX4" fmla="*/ 827315 w 1709123"/>
              <a:gd name="connsiteY4" fmla="*/ 228600 h 1284207"/>
              <a:gd name="connsiteX5" fmla="*/ 859972 w 1709123"/>
              <a:gd name="connsiteY5" fmla="*/ 174171 h 1284207"/>
              <a:gd name="connsiteX6" fmla="*/ 936172 w 1709123"/>
              <a:gd name="connsiteY6" fmla="*/ 152400 h 1284207"/>
              <a:gd name="connsiteX7" fmla="*/ 990600 w 1709123"/>
              <a:gd name="connsiteY7" fmla="*/ 119743 h 1284207"/>
              <a:gd name="connsiteX8" fmla="*/ 1023258 w 1709123"/>
              <a:gd name="connsiteY8" fmla="*/ 130628 h 1284207"/>
              <a:gd name="connsiteX9" fmla="*/ 1088572 w 1709123"/>
              <a:gd name="connsiteY9" fmla="*/ 163285 h 1284207"/>
              <a:gd name="connsiteX10" fmla="*/ 1110343 w 1709123"/>
              <a:gd name="connsiteY10" fmla="*/ 130628 h 1284207"/>
              <a:gd name="connsiteX11" fmla="*/ 1143000 w 1709123"/>
              <a:gd name="connsiteY11" fmla="*/ 119743 h 1284207"/>
              <a:gd name="connsiteX12" fmla="*/ 1175658 w 1709123"/>
              <a:gd name="connsiteY12" fmla="*/ 21771 h 1284207"/>
              <a:gd name="connsiteX13" fmla="*/ 1240972 w 1709123"/>
              <a:gd name="connsiteY13" fmla="*/ 0 h 1284207"/>
              <a:gd name="connsiteX14" fmla="*/ 1295400 w 1709123"/>
              <a:gd name="connsiteY14" fmla="*/ 32657 h 1284207"/>
              <a:gd name="connsiteX15" fmla="*/ 1328058 w 1709123"/>
              <a:gd name="connsiteY15" fmla="*/ 152400 h 1284207"/>
              <a:gd name="connsiteX16" fmla="*/ 1404258 w 1709123"/>
              <a:gd name="connsiteY16" fmla="*/ 141514 h 1284207"/>
              <a:gd name="connsiteX17" fmla="*/ 1426029 w 1709123"/>
              <a:gd name="connsiteY17" fmla="*/ 108857 h 1284207"/>
              <a:gd name="connsiteX18" fmla="*/ 1480458 w 1709123"/>
              <a:gd name="connsiteY18" fmla="*/ 76200 h 1284207"/>
              <a:gd name="connsiteX19" fmla="*/ 1524000 w 1709123"/>
              <a:gd name="connsiteY19" fmla="*/ 152400 h 1284207"/>
              <a:gd name="connsiteX20" fmla="*/ 1545772 w 1709123"/>
              <a:gd name="connsiteY20" fmla="*/ 304800 h 1284207"/>
              <a:gd name="connsiteX21" fmla="*/ 1534886 w 1709123"/>
              <a:gd name="connsiteY21" fmla="*/ 511628 h 1284207"/>
              <a:gd name="connsiteX22" fmla="*/ 1491343 w 1709123"/>
              <a:gd name="connsiteY22" fmla="*/ 555171 h 1284207"/>
              <a:gd name="connsiteX23" fmla="*/ 1534886 w 1709123"/>
              <a:gd name="connsiteY23" fmla="*/ 674914 h 1284207"/>
              <a:gd name="connsiteX24" fmla="*/ 1567543 w 1709123"/>
              <a:gd name="connsiteY24" fmla="*/ 685800 h 1284207"/>
              <a:gd name="connsiteX25" fmla="*/ 1578429 w 1709123"/>
              <a:gd name="connsiteY25" fmla="*/ 718457 h 1284207"/>
              <a:gd name="connsiteX26" fmla="*/ 1709058 w 1709123"/>
              <a:gd name="connsiteY26" fmla="*/ 772885 h 1284207"/>
              <a:gd name="connsiteX27" fmla="*/ 1698172 w 1709123"/>
              <a:gd name="connsiteY27" fmla="*/ 838200 h 1284207"/>
              <a:gd name="connsiteX28" fmla="*/ 1665515 w 1709123"/>
              <a:gd name="connsiteY28" fmla="*/ 849085 h 1284207"/>
              <a:gd name="connsiteX29" fmla="*/ 1589315 w 1709123"/>
              <a:gd name="connsiteY29" fmla="*/ 859971 h 1284207"/>
              <a:gd name="connsiteX30" fmla="*/ 1556658 w 1709123"/>
              <a:gd name="connsiteY30" fmla="*/ 947057 h 1284207"/>
              <a:gd name="connsiteX31" fmla="*/ 1524000 w 1709123"/>
              <a:gd name="connsiteY31" fmla="*/ 957943 h 1284207"/>
              <a:gd name="connsiteX32" fmla="*/ 1132115 w 1709123"/>
              <a:gd name="connsiteY32" fmla="*/ 968828 h 1284207"/>
              <a:gd name="connsiteX33" fmla="*/ 990600 w 1709123"/>
              <a:gd name="connsiteY33" fmla="*/ 1055914 h 1284207"/>
              <a:gd name="connsiteX34" fmla="*/ 979715 w 1709123"/>
              <a:gd name="connsiteY34" fmla="*/ 1088571 h 1284207"/>
              <a:gd name="connsiteX35" fmla="*/ 968829 w 1709123"/>
              <a:gd name="connsiteY35" fmla="*/ 1143000 h 1284207"/>
              <a:gd name="connsiteX36" fmla="*/ 751115 w 1709123"/>
              <a:gd name="connsiteY36" fmla="*/ 1153885 h 1284207"/>
              <a:gd name="connsiteX37" fmla="*/ 696686 w 1709123"/>
              <a:gd name="connsiteY37" fmla="*/ 1164771 h 1284207"/>
              <a:gd name="connsiteX38" fmla="*/ 631372 w 1709123"/>
              <a:gd name="connsiteY38" fmla="*/ 1186543 h 1284207"/>
              <a:gd name="connsiteX39" fmla="*/ 609600 w 1709123"/>
              <a:gd name="connsiteY39" fmla="*/ 1208314 h 1284207"/>
              <a:gd name="connsiteX40" fmla="*/ 598715 w 1709123"/>
              <a:gd name="connsiteY40" fmla="*/ 1273628 h 1284207"/>
              <a:gd name="connsiteX41" fmla="*/ 587829 w 1709123"/>
              <a:gd name="connsiteY41" fmla="*/ 1230085 h 1284207"/>
              <a:gd name="connsiteX42" fmla="*/ 566058 w 1709123"/>
              <a:gd name="connsiteY42" fmla="*/ 1197428 h 1284207"/>
              <a:gd name="connsiteX43" fmla="*/ 544286 w 1709123"/>
              <a:gd name="connsiteY43" fmla="*/ 1132114 h 1284207"/>
              <a:gd name="connsiteX44" fmla="*/ 533400 w 1709123"/>
              <a:gd name="connsiteY44" fmla="*/ 1045028 h 1284207"/>
              <a:gd name="connsiteX45" fmla="*/ 370115 w 1709123"/>
              <a:gd name="connsiteY45" fmla="*/ 1077685 h 1284207"/>
              <a:gd name="connsiteX46" fmla="*/ 217715 w 1709123"/>
              <a:gd name="connsiteY46" fmla="*/ 1088571 h 1284207"/>
              <a:gd name="connsiteX47" fmla="*/ 185058 w 1709123"/>
              <a:gd name="connsiteY47" fmla="*/ 1099457 h 1284207"/>
              <a:gd name="connsiteX48" fmla="*/ 163286 w 1709123"/>
              <a:gd name="connsiteY48" fmla="*/ 1121228 h 1284207"/>
              <a:gd name="connsiteX49" fmla="*/ 97972 w 1709123"/>
              <a:gd name="connsiteY49" fmla="*/ 1143000 h 1284207"/>
              <a:gd name="connsiteX50" fmla="*/ 10886 w 1709123"/>
              <a:gd name="connsiteY50" fmla="*/ 1110343 h 1284207"/>
              <a:gd name="connsiteX51" fmla="*/ 0 w 1709123"/>
              <a:gd name="connsiteY51" fmla="*/ 1077685 h 1284207"/>
              <a:gd name="connsiteX52" fmla="*/ 10886 w 1709123"/>
              <a:gd name="connsiteY52" fmla="*/ 1034143 h 1284207"/>
              <a:gd name="connsiteX53" fmla="*/ 32658 w 1709123"/>
              <a:gd name="connsiteY53" fmla="*/ 1012371 h 1284207"/>
              <a:gd name="connsiteX54" fmla="*/ 54429 w 1709123"/>
              <a:gd name="connsiteY54" fmla="*/ 979714 h 1284207"/>
              <a:gd name="connsiteX55" fmla="*/ 65315 w 1709123"/>
              <a:gd name="connsiteY55" fmla="*/ 903514 h 1284207"/>
              <a:gd name="connsiteX56" fmla="*/ 97972 w 1709123"/>
              <a:gd name="connsiteY56" fmla="*/ 892628 h 1284207"/>
              <a:gd name="connsiteX57" fmla="*/ 239486 w 1709123"/>
              <a:gd name="connsiteY57" fmla="*/ 881743 h 1284207"/>
              <a:gd name="connsiteX58" fmla="*/ 261258 w 1709123"/>
              <a:gd name="connsiteY58" fmla="*/ 859971 h 1284207"/>
              <a:gd name="connsiteX59" fmla="*/ 391886 w 1709123"/>
              <a:gd name="connsiteY59" fmla="*/ 794657 h 1284207"/>
              <a:gd name="connsiteX60" fmla="*/ 402772 w 1709123"/>
              <a:gd name="connsiteY60" fmla="*/ 762000 h 1284207"/>
              <a:gd name="connsiteX61" fmla="*/ 478972 w 1709123"/>
              <a:gd name="connsiteY61" fmla="*/ 707571 h 1284207"/>
              <a:gd name="connsiteX62" fmla="*/ 446315 w 1709123"/>
              <a:gd name="connsiteY62" fmla="*/ 642257 h 1284207"/>
              <a:gd name="connsiteX63" fmla="*/ 413658 w 1709123"/>
              <a:gd name="connsiteY63" fmla="*/ 587828 h 1284207"/>
              <a:gd name="connsiteX64" fmla="*/ 402772 w 1709123"/>
              <a:gd name="connsiteY64" fmla="*/ 457200 h 1284207"/>
              <a:gd name="connsiteX65" fmla="*/ 391886 w 1709123"/>
              <a:gd name="connsiteY65" fmla="*/ 424543 h 1284207"/>
              <a:gd name="connsiteX66" fmla="*/ 348343 w 1709123"/>
              <a:gd name="connsiteY66" fmla="*/ 381000 h 1284207"/>
              <a:gd name="connsiteX67" fmla="*/ 326572 w 1709123"/>
              <a:gd name="connsiteY67" fmla="*/ 359228 h 1284207"/>
              <a:gd name="connsiteX68" fmla="*/ 359229 w 1709123"/>
              <a:gd name="connsiteY68" fmla="*/ 337457 h 1284207"/>
              <a:gd name="connsiteX69" fmla="*/ 413658 w 1709123"/>
              <a:gd name="connsiteY69" fmla="*/ 326571 h 1284207"/>
              <a:gd name="connsiteX70" fmla="*/ 435429 w 1709123"/>
              <a:gd name="connsiteY70" fmla="*/ 261257 h 1284207"/>
              <a:gd name="connsiteX71" fmla="*/ 511629 w 1709123"/>
              <a:gd name="connsiteY71" fmla="*/ 272143 h 128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709123" h="1284207">
                <a:moveTo>
                  <a:pt x="446315" y="261257"/>
                </a:moveTo>
                <a:cubicBezTo>
                  <a:pt x="533401" y="264886"/>
                  <a:pt x="620411" y="272143"/>
                  <a:pt x="707572" y="272143"/>
                </a:cubicBezTo>
                <a:cubicBezTo>
                  <a:pt x="719047" y="272143"/>
                  <a:pt x="732115" y="269371"/>
                  <a:pt x="740229" y="261257"/>
                </a:cubicBezTo>
                <a:cubicBezTo>
                  <a:pt x="797491" y="203995"/>
                  <a:pt x="685685" y="244958"/>
                  <a:pt x="794658" y="217714"/>
                </a:cubicBezTo>
                <a:cubicBezTo>
                  <a:pt x="805544" y="221343"/>
                  <a:pt x="816063" y="230850"/>
                  <a:pt x="827315" y="228600"/>
                </a:cubicBezTo>
                <a:cubicBezTo>
                  <a:pt x="858911" y="222280"/>
                  <a:pt x="843926" y="190217"/>
                  <a:pt x="859972" y="174171"/>
                </a:cubicBezTo>
                <a:cubicBezTo>
                  <a:pt x="865179" y="168964"/>
                  <a:pt x="935793" y="152495"/>
                  <a:pt x="936172" y="152400"/>
                </a:cubicBezTo>
                <a:cubicBezTo>
                  <a:pt x="953418" y="135153"/>
                  <a:pt x="962336" y="119743"/>
                  <a:pt x="990600" y="119743"/>
                </a:cubicBezTo>
                <a:cubicBezTo>
                  <a:pt x="1002075" y="119743"/>
                  <a:pt x="1012372" y="127000"/>
                  <a:pt x="1023258" y="130628"/>
                </a:cubicBezTo>
                <a:cubicBezTo>
                  <a:pt x="1030135" y="135213"/>
                  <a:pt x="1074487" y="168919"/>
                  <a:pt x="1088572" y="163285"/>
                </a:cubicBezTo>
                <a:cubicBezTo>
                  <a:pt x="1100719" y="158426"/>
                  <a:pt x="1100127" y="138801"/>
                  <a:pt x="1110343" y="130628"/>
                </a:cubicBezTo>
                <a:cubicBezTo>
                  <a:pt x="1119303" y="123460"/>
                  <a:pt x="1132114" y="123371"/>
                  <a:pt x="1143000" y="119743"/>
                </a:cubicBezTo>
                <a:cubicBezTo>
                  <a:pt x="1147662" y="87113"/>
                  <a:pt x="1138814" y="40193"/>
                  <a:pt x="1175658" y="21771"/>
                </a:cubicBezTo>
                <a:cubicBezTo>
                  <a:pt x="1196184" y="11508"/>
                  <a:pt x="1240972" y="0"/>
                  <a:pt x="1240972" y="0"/>
                </a:cubicBezTo>
                <a:cubicBezTo>
                  <a:pt x="1256637" y="5221"/>
                  <a:pt x="1289423" y="10740"/>
                  <a:pt x="1295400" y="32657"/>
                </a:cubicBezTo>
                <a:cubicBezTo>
                  <a:pt x="1331457" y="164866"/>
                  <a:pt x="1275544" y="99886"/>
                  <a:pt x="1328058" y="152400"/>
                </a:cubicBezTo>
                <a:cubicBezTo>
                  <a:pt x="1353458" y="148771"/>
                  <a:pt x="1380812" y="151935"/>
                  <a:pt x="1404258" y="141514"/>
                </a:cubicBezTo>
                <a:cubicBezTo>
                  <a:pt x="1416213" y="136201"/>
                  <a:pt x="1417856" y="119073"/>
                  <a:pt x="1426029" y="108857"/>
                </a:cubicBezTo>
                <a:cubicBezTo>
                  <a:pt x="1447764" y="81687"/>
                  <a:pt x="1447175" y="87293"/>
                  <a:pt x="1480458" y="76200"/>
                </a:cubicBezTo>
                <a:cubicBezTo>
                  <a:pt x="1533356" y="93832"/>
                  <a:pt x="1512572" y="76214"/>
                  <a:pt x="1524000" y="152400"/>
                </a:cubicBezTo>
                <a:cubicBezTo>
                  <a:pt x="1531612" y="203148"/>
                  <a:pt x="1545772" y="304800"/>
                  <a:pt x="1545772" y="304800"/>
                </a:cubicBezTo>
                <a:cubicBezTo>
                  <a:pt x="1542143" y="373743"/>
                  <a:pt x="1549552" y="444166"/>
                  <a:pt x="1534886" y="511628"/>
                </a:cubicBezTo>
                <a:cubicBezTo>
                  <a:pt x="1530526" y="531686"/>
                  <a:pt x="1491343" y="555171"/>
                  <a:pt x="1491343" y="555171"/>
                </a:cubicBezTo>
                <a:cubicBezTo>
                  <a:pt x="1500719" y="639556"/>
                  <a:pt x="1476065" y="645504"/>
                  <a:pt x="1534886" y="674914"/>
                </a:cubicBezTo>
                <a:cubicBezTo>
                  <a:pt x="1545149" y="680046"/>
                  <a:pt x="1556657" y="682171"/>
                  <a:pt x="1567543" y="685800"/>
                </a:cubicBezTo>
                <a:cubicBezTo>
                  <a:pt x="1571172" y="696686"/>
                  <a:pt x="1575277" y="707424"/>
                  <a:pt x="1578429" y="718457"/>
                </a:cubicBezTo>
                <a:cubicBezTo>
                  <a:pt x="1602058" y="801157"/>
                  <a:pt x="1566319" y="759910"/>
                  <a:pt x="1709058" y="772885"/>
                </a:cubicBezTo>
                <a:cubicBezTo>
                  <a:pt x="1705429" y="794657"/>
                  <a:pt x="1709123" y="819036"/>
                  <a:pt x="1698172" y="838200"/>
                </a:cubicBezTo>
                <a:cubicBezTo>
                  <a:pt x="1692479" y="848163"/>
                  <a:pt x="1676767" y="846835"/>
                  <a:pt x="1665515" y="849085"/>
                </a:cubicBezTo>
                <a:cubicBezTo>
                  <a:pt x="1640355" y="854117"/>
                  <a:pt x="1614715" y="856342"/>
                  <a:pt x="1589315" y="859971"/>
                </a:cubicBezTo>
                <a:cubicBezTo>
                  <a:pt x="1518805" y="930481"/>
                  <a:pt x="1640479" y="800370"/>
                  <a:pt x="1556658" y="947057"/>
                </a:cubicBezTo>
                <a:cubicBezTo>
                  <a:pt x="1550965" y="957020"/>
                  <a:pt x="1535460" y="957355"/>
                  <a:pt x="1524000" y="957943"/>
                </a:cubicBezTo>
                <a:cubicBezTo>
                  <a:pt x="1393493" y="964636"/>
                  <a:pt x="1262743" y="965200"/>
                  <a:pt x="1132115" y="968828"/>
                </a:cubicBezTo>
                <a:cubicBezTo>
                  <a:pt x="1111975" y="1109808"/>
                  <a:pt x="1152035" y="1006241"/>
                  <a:pt x="990600" y="1055914"/>
                </a:cubicBezTo>
                <a:cubicBezTo>
                  <a:pt x="979633" y="1059288"/>
                  <a:pt x="982498" y="1077439"/>
                  <a:pt x="979715" y="1088571"/>
                </a:cubicBezTo>
                <a:cubicBezTo>
                  <a:pt x="975228" y="1106521"/>
                  <a:pt x="986619" y="1137917"/>
                  <a:pt x="968829" y="1143000"/>
                </a:cubicBezTo>
                <a:cubicBezTo>
                  <a:pt x="898963" y="1162962"/>
                  <a:pt x="823686" y="1150257"/>
                  <a:pt x="751115" y="1153885"/>
                </a:cubicBezTo>
                <a:cubicBezTo>
                  <a:pt x="732972" y="1157514"/>
                  <a:pt x="714536" y="1159903"/>
                  <a:pt x="696686" y="1164771"/>
                </a:cubicBezTo>
                <a:cubicBezTo>
                  <a:pt x="674546" y="1170809"/>
                  <a:pt x="631372" y="1186543"/>
                  <a:pt x="631372" y="1186543"/>
                </a:cubicBezTo>
                <a:cubicBezTo>
                  <a:pt x="624115" y="1193800"/>
                  <a:pt x="613204" y="1198704"/>
                  <a:pt x="609600" y="1208314"/>
                </a:cubicBezTo>
                <a:cubicBezTo>
                  <a:pt x="601850" y="1228980"/>
                  <a:pt x="614322" y="1258021"/>
                  <a:pt x="598715" y="1273628"/>
                </a:cubicBezTo>
                <a:cubicBezTo>
                  <a:pt x="588136" y="1284207"/>
                  <a:pt x="593722" y="1243836"/>
                  <a:pt x="587829" y="1230085"/>
                </a:cubicBezTo>
                <a:cubicBezTo>
                  <a:pt x="582675" y="1218060"/>
                  <a:pt x="571371" y="1209383"/>
                  <a:pt x="566058" y="1197428"/>
                </a:cubicBezTo>
                <a:cubicBezTo>
                  <a:pt x="556737" y="1176457"/>
                  <a:pt x="544286" y="1132114"/>
                  <a:pt x="544286" y="1132114"/>
                </a:cubicBezTo>
                <a:cubicBezTo>
                  <a:pt x="540657" y="1103085"/>
                  <a:pt x="557366" y="1061804"/>
                  <a:pt x="533400" y="1045028"/>
                </a:cubicBezTo>
                <a:cubicBezTo>
                  <a:pt x="492713" y="1016547"/>
                  <a:pt x="410662" y="1074789"/>
                  <a:pt x="370115" y="1077685"/>
                </a:cubicBezTo>
                <a:lnTo>
                  <a:pt x="217715" y="1088571"/>
                </a:lnTo>
                <a:cubicBezTo>
                  <a:pt x="206829" y="1092200"/>
                  <a:pt x="194897" y="1093553"/>
                  <a:pt x="185058" y="1099457"/>
                </a:cubicBezTo>
                <a:cubicBezTo>
                  <a:pt x="176257" y="1104737"/>
                  <a:pt x="172466" y="1116638"/>
                  <a:pt x="163286" y="1121228"/>
                </a:cubicBezTo>
                <a:cubicBezTo>
                  <a:pt x="142760" y="1131491"/>
                  <a:pt x="97972" y="1143000"/>
                  <a:pt x="97972" y="1143000"/>
                </a:cubicBezTo>
                <a:cubicBezTo>
                  <a:pt x="68469" y="1137099"/>
                  <a:pt x="32242" y="1137038"/>
                  <a:pt x="10886" y="1110343"/>
                </a:cubicBezTo>
                <a:cubicBezTo>
                  <a:pt x="3718" y="1101383"/>
                  <a:pt x="3629" y="1088571"/>
                  <a:pt x="0" y="1077685"/>
                </a:cubicBezTo>
                <a:cubicBezTo>
                  <a:pt x="3629" y="1063171"/>
                  <a:pt x="4195" y="1047524"/>
                  <a:pt x="10886" y="1034143"/>
                </a:cubicBezTo>
                <a:cubicBezTo>
                  <a:pt x="15476" y="1024963"/>
                  <a:pt x="26247" y="1020385"/>
                  <a:pt x="32658" y="1012371"/>
                </a:cubicBezTo>
                <a:cubicBezTo>
                  <a:pt x="40831" y="1002155"/>
                  <a:pt x="47172" y="990600"/>
                  <a:pt x="54429" y="979714"/>
                </a:cubicBezTo>
                <a:cubicBezTo>
                  <a:pt x="58058" y="954314"/>
                  <a:pt x="53840" y="926463"/>
                  <a:pt x="65315" y="903514"/>
                </a:cubicBezTo>
                <a:cubicBezTo>
                  <a:pt x="70447" y="893251"/>
                  <a:pt x="86586" y="894051"/>
                  <a:pt x="97972" y="892628"/>
                </a:cubicBezTo>
                <a:cubicBezTo>
                  <a:pt x="144917" y="886760"/>
                  <a:pt x="192315" y="885371"/>
                  <a:pt x="239486" y="881743"/>
                </a:cubicBezTo>
                <a:cubicBezTo>
                  <a:pt x="246743" y="874486"/>
                  <a:pt x="257215" y="869405"/>
                  <a:pt x="261258" y="859971"/>
                </a:cubicBezTo>
                <a:cubicBezTo>
                  <a:pt x="302296" y="764216"/>
                  <a:pt x="205426" y="811608"/>
                  <a:pt x="391886" y="794657"/>
                </a:cubicBezTo>
                <a:cubicBezTo>
                  <a:pt x="395515" y="783771"/>
                  <a:pt x="396103" y="771337"/>
                  <a:pt x="402772" y="762000"/>
                </a:cubicBezTo>
                <a:cubicBezTo>
                  <a:pt x="435058" y="716801"/>
                  <a:pt x="437671" y="721338"/>
                  <a:pt x="478972" y="707571"/>
                </a:cubicBezTo>
                <a:cubicBezTo>
                  <a:pt x="451610" y="625487"/>
                  <a:pt x="488519" y="726666"/>
                  <a:pt x="446315" y="642257"/>
                </a:cubicBezTo>
                <a:cubicBezTo>
                  <a:pt x="418052" y="585732"/>
                  <a:pt x="456182" y="630354"/>
                  <a:pt x="413658" y="587828"/>
                </a:cubicBezTo>
                <a:cubicBezTo>
                  <a:pt x="410029" y="544285"/>
                  <a:pt x="408547" y="500510"/>
                  <a:pt x="402772" y="457200"/>
                </a:cubicBezTo>
                <a:cubicBezTo>
                  <a:pt x="401255" y="445826"/>
                  <a:pt x="398555" y="433880"/>
                  <a:pt x="391886" y="424543"/>
                </a:cubicBezTo>
                <a:cubicBezTo>
                  <a:pt x="379955" y="407840"/>
                  <a:pt x="362857" y="395514"/>
                  <a:pt x="348343" y="381000"/>
                </a:cubicBezTo>
                <a:lnTo>
                  <a:pt x="326572" y="359228"/>
                </a:lnTo>
                <a:cubicBezTo>
                  <a:pt x="337458" y="351971"/>
                  <a:pt x="346979" y="342051"/>
                  <a:pt x="359229" y="337457"/>
                </a:cubicBezTo>
                <a:cubicBezTo>
                  <a:pt x="376553" y="330960"/>
                  <a:pt x="400575" y="339654"/>
                  <a:pt x="413658" y="326571"/>
                </a:cubicBezTo>
                <a:cubicBezTo>
                  <a:pt x="429885" y="310344"/>
                  <a:pt x="435429" y="261257"/>
                  <a:pt x="435429" y="261257"/>
                </a:cubicBezTo>
                <a:lnTo>
                  <a:pt x="511629" y="272143"/>
                </a:lnTo>
              </a:path>
            </a:pathLst>
          </a:custGeom>
          <a:solidFill>
            <a:srgbClr val="CCFF33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5856514" y="3777284"/>
            <a:ext cx="1447800" cy="1211817"/>
          </a:xfrm>
          <a:custGeom>
            <a:avLst/>
            <a:gdLst>
              <a:gd name="connsiteX0" fmla="*/ 1360715 w 1447800"/>
              <a:gd name="connsiteY0" fmla="*/ 674973 h 1211817"/>
              <a:gd name="connsiteX1" fmla="*/ 1371600 w 1447800"/>
              <a:gd name="connsiteY1" fmla="*/ 642316 h 1211817"/>
              <a:gd name="connsiteX2" fmla="*/ 1404257 w 1447800"/>
              <a:gd name="connsiteY2" fmla="*/ 511687 h 1211817"/>
              <a:gd name="connsiteX3" fmla="*/ 1447800 w 1447800"/>
              <a:gd name="connsiteY3" fmla="*/ 500802 h 1211817"/>
              <a:gd name="connsiteX4" fmla="*/ 1436915 w 1447800"/>
              <a:gd name="connsiteY4" fmla="*/ 468145 h 1211817"/>
              <a:gd name="connsiteX5" fmla="*/ 1404257 w 1447800"/>
              <a:gd name="connsiteY5" fmla="*/ 457259 h 1211817"/>
              <a:gd name="connsiteX6" fmla="*/ 1382486 w 1447800"/>
              <a:gd name="connsiteY6" fmla="*/ 435487 h 1211817"/>
              <a:gd name="connsiteX7" fmla="*/ 1360715 w 1447800"/>
              <a:gd name="connsiteY7" fmla="*/ 402830 h 1211817"/>
              <a:gd name="connsiteX8" fmla="*/ 1338943 w 1447800"/>
              <a:gd name="connsiteY8" fmla="*/ 337516 h 1211817"/>
              <a:gd name="connsiteX9" fmla="*/ 1306286 w 1447800"/>
              <a:gd name="connsiteY9" fmla="*/ 326630 h 1211817"/>
              <a:gd name="connsiteX10" fmla="*/ 1295400 w 1447800"/>
              <a:gd name="connsiteY10" fmla="*/ 272202 h 1211817"/>
              <a:gd name="connsiteX11" fmla="*/ 1230086 w 1447800"/>
              <a:gd name="connsiteY11" fmla="*/ 206887 h 1211817"/>
              <a:gd name="connsiteX12" fmla="*/ 1208315 w 1447800"/>
              <a:gd name="connsiteY12" fmla="*/ 174230 h 1211817"/>
              <a:gd name="connsiteX13" fmla="*/ 1197429 w 1447800"/>
              <a:gd name="connsiteY13" fmla="*/ 141573 h 1211817"/>
              <a:gd name="connsiteX14" fmla="*/ 1175657 w 1447800"/>
              <a:gd name="connsiteY14" fmla="*/ 119802 h 1211817"/>
              <a:gd name="connsiteX15" fmla="*/ 1164772 w 1447800"/>
              <a:gd name="connsiteY15" fmla="*/ 87145 h 1211817"/>
              <a:gd name="connsiteX16" fmla="*/ 1034143 w 1447800"/>
              <a:gd name="connsiteY16" fmla="*/ 65373 h 1211817"/>
              <a:gd name="connsiteX17" fmla="*/ 979715 w 1447800"/>
              <a:gd name="connsiteY17" fmla="*/ 21830 h 1211817"/>
              <a:gd name="connsiteX18" fmla="*/ 947057 w 1447800"/>
              <a:gd name="connsiteY18" fmla="*/ 10945 h 1211817"/>
              <a:gd name="connsiteX19" fmla="*/ 914400 w 1447800"/>
              <a:gd name="connsiteY19" fmla="*/ 21830 h 1211817"/>
              <a:gd name="connsiteX20" fmla="*/ 838200 w 1447800"/>
              <a:gd name="connsiteY20" fmla="*/ 32716 h 1211817"/>
              <a:gd name="connsiteX21" fmla="*/ 805543 w 1447800"/>
              <a:gd name="connsiteY21" fmla="*/ 54487 h 1211817"/>
              <a:gd name="connsiteX22" fmla="*/ 337457 w 1447800"/>
              <a:gd name="connsiteY22" fmla="*/ 65373 h 1211817"/>
              <a:gd name="connsiteX23" fmla="*/ 304800 w 1447800"/>
              <a:gd name="connsiteY23" fmla="*/ 76259 h 1211817"/>
              <a:gd name="connsiteX24" fmla="*/ 283029 w 1447800"/>
              <a:gd name="connsiteY24" fmla="*/ 163345 h 1211817"/>
              <a:gd name="connsiteX25" fmla="*/ 195943 w 1447800"/>
              <a:gd name="connsiteY25" fmla="*/ 174230 h 1211817"/>
              <a:gd name="connsiteX26" fmla="*/ 206829 w 1447800"/>
              <a:gd name="connsiteY26" fmla="*/ 217773 h 1211817"/>
              <a:gd name="connsiteX27" fmla="*/ 195943 w 1447800"/>
              <a:gd name="connsiteY27" fmla="*/ 250430 h 1211817"/>
              <a:gd name="connsiteX28" fmla="*/ 185057 w 1447800"/>
              <a:gd name="connsiteY28" fmla="*/ 326630 h 1211817"/>
              <a:gd name="connsiteX29" fmla="*/ 174172 w 1447800"/>
              <a:gd name="connsiteY29" fmla="*/ 413716 h 1211817"/>
              <a:gd name="connsiteX30" fmla="*/ 32657 w 1447800"/>
              <a:gd name="connsiteY30" fmla="*/ 424602 h 1211817"/>
              <a:gd name="connsiteX31" fmla="*/ 0 w 1447800"/>
              <a:gd name="connsiteY31" fmla="*/ 489916 h 1211817"/>
              <a:gd name="connsiteX32" fmla="*/ 10886 w 1447800"/>
              <a:gd name="connsiteY32" fmla="*/ 555230 h 1211817"/>
              <a:gd name="connsiteX33" fmla="*/ 43543 w 1447800"/>
              <a:gd name="connsiteY33" fmla="*/ 533459 h 1211817"/>
              <a:gd name="connsiteX34" fmla="*/ 54429 w 1447800"/>
              <a:gd name="connsiteY34" fmla="*/ 566116 h 1211817"/>
              <a:gd name="connsiteX35" fmla="*/ 65315 w 1447800"/>
              <a:gd name="connsiteY35" fmla="*/ 620545 h 1211817"/>
              <a:gd name="connsiteX36" fmla="*/ 97972 w 1447800"/>
              <a:gd name="connsiteY36" fmla="*/ 642316 h 1211817"/>
              <a:gd name="connsiteX37" fmla="*/ 108857 w 1447800"/>
              <a:gd name="connsiteY37" fmla="*/ 674973 h 1211817"/>
              <a:gd name="connsiteX38" fmla="*/ 119743 w 1447800"/>
              <a:gd name="connsiteY38" fmla="*/ 751173 h 1211817"/>
              <a:gd name="connsiteX39" fmla="*/ 185057 w 1447800"/>
              <a:gd name="connsiteY39" fmla="*/ 772945 h 1211817"/>
              <a:gd name="connsiteX40" fmla="*/ 195943 w 1447800"/>
              <a:gd name="connsiteY40" fmla="*/ 958002 h 1211817"/>
              <a:gd name="connsiteX41" fmla="*/ 228600 w 1447800"/>
              <a:gd name="connsiteY41" fmla="*/ 947116 h 1211817"/>
              <a:gd name="connsiteX42" fmla="*/ 293915 w 1447800"/>
              <a:gd name="connsiteY42" fmla="*/ 968887 h 1211817"/>
              <a:gd name="connsiteX43" fmla="*/ 304800 w 1447800"/>
              <a:gd name="connsiteY43" fmla="*/ 1055973 h 1211817"/>
              <a:gd name="connsiteX44" fmla="*/ 315686 w 1447800"/>
              <a:gd name="connsiteY44" fmla="*/ 1088630 h 1211817"/>
              <a:gd name="connsiteX45" fmla="*/ 326572 w 1447800"/>
              <a:gd name="connsiteY45" fmla="*/ 1175716 h 1211817"/>
              <a:gd name="connsiteX46" fmla="*/ 391886 w 1447800"/>
              <a:gd name="connsiteY46" fmla="*/ 1208373 h 1211817"/>
              <a:gd name="connsiteX47" fmla="*/ 435429 w 1447800"/>
              <a:gd name="connsiteY47" fmla="*/ 1197487 h 1211817"/>
              <a:gd name="connsiteX48" fmla="*/ 413657 w 1447800"/>
              <a:gd name="connsiteY48" fmla="*/ 1055973 h 1211817"/>
              <a:gd name="connsiteX49" fmla="*/ 381000 w 1447800"/>
              <a:gd name="connsiteY49" fmla="*/ 990659 h 1211817"/>
              <a:gd name="connsiteX50" fmla="*/ 424543 w 1447800"/>
              <a:gd name="connsiteY50" fmla="*/ 979773 h 1211817"/>
              <a:gd name="connsiteX51" fmla="*/ 457200 w 1447800"/>
              <a:gd name="connsiteY51" fmla="*/ 794716 h 1211817"/>
              <a:gd name="connsiteX52" fmla="*/ 566057 w 1447800"/>
              <a:gd name="connsiteY52" fmla="*/ 805602 h 1211817"/>
              <a:gd name="connsiteX53" fmla="*/ 576943 w 1447800"/>
              <a:gd name="connsiteY53" fmla="*/ 838259 h 1211817"/>
              <a:gd name="connsiteX54" fmla="*/ 816429 w 1447800"/>
              <a:gd name="connsiteY54" fmla="*/ 827373 h 1211817"/>
              <a:gd name="connsiteX55" fmla="*/ 805543 w 1447800"/>
              <a:gd name="connsiteY55" fmla="*/ 783830 h 1211817"/>
              <a:gd name="connsiteX56" fmla="*/ 838200 w 1447800"/>
              <a:gd name="connsiteY56" fmla="*/ 772945 h 1211817"/>
              <a:gd name="connsiteX57" fmla="*/ 914400 w 1447800"/>
              <a:gd name="connsiteY57" fmla="*/ 762059 h 1211817"/>
              <a:gd name="connsiteX58" fmla="*/ 990600 w 1447800"/>
              <a:gd name="connsiteY58" fmla="*/ 685859 h 1211817"/>
              <a:gd name="connsiteX59" fmla="*/ 1023257 w 1447800"/>
              <a:gd name="connsiteY59" fmla="*/ 674973 h 1211817"/>
              <a:gd name="connsiteX60" fmla="*/ 1055915 w 1447800"/>
              <a:gd name="connsiteY60" fmla="*/ 664087 h 1211817"/>
              <a:gd name="connsiteX61" fmla="*/ 1110343 w 1447800"/>
              <a:gd name="connsiteY61" fmla="*/ 696745 h 1211817"/>
              <a:gd name="connsiteX62" fmla="*/ 1143000 w 1447800"/>
              <a:gd name="connsiteY62" fmla="*/ 707630 h 1211817"/>
              <a:gd name="connsiteX63" fmla="*/ 1262743 w 1447800"/>
              <a:gd name="connsiteY63" fmla="*/ 696745 h 1211817"/>
              <a:gd name="connsiteX64" fmla="*/ 1273629 w 1447800"/>
              <a:gd name="connsiteY64" fmla="*/ 653202 h 1211817"/>
              <a:gd name="connsiteX65" fmla="*/ 1306286 w 1447800"/>
              <a:gd name="connsiteY65" fmla="*/ 642316 h 1211817"/>
              <a:gd name="connsiteX66" fmla="*/ 1360715 w 1447800"/>
              <a:gd name="connsiteY66" fmla="*/ 653202 h 1211817"/>
              <a:gd name="connsiteX67" fmla="*/ 1349829 w 1447800"/>
              <a:gd name="connsiteY67" fmla="*/ 685859 h 1211817"/>
              <a:gd name="connsiteX68" fmla="*/ 1295400 w 1447800"/>
              <a:gd name="connsiteY68" fmla="*/ 685859 h 1211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447800" h="1211817">
                <a:moveTo>
                  <a:pt x="1360715" y="674973"/>
                </a:moveTo>
                <a:cubicBezTo>
                  <a:pt x="1364343" y="664087"/>
                  <a:pt x="1369855" y="653657"/>
                  <a:pt x="1371600" y="642316"/>
                </a:cubicBezTo>
                <a:cubicBezTo>
                  <a:pt x="1376370" y="611310"/>
                  <a:pt x="1358709" y="534461"/>
                  <a:pt x="1404257" y="511687"/>
                </a:cubicBezTo>
                <a:cubicBezTo>
                  <a:pt x="1417638" y="504996"/>
                  <a:pt x="1433286" y="504430"/>
                  <a:pt x="1447800" y="500802"/>
                </a:cubicBezTo>
                <a:cubicBezTo>
                  <a:pt x="1444172" y="489916"/>
                  <a:pt x="1445029" y="476259"/>
                  <a:pt x="1436915" y="468145"/>
                </a:cubicBezTo>
                <a:cubicBezTo>
                  <a:pt x="1428801" y="460031"/>
                  <a:pt x="1414097" y="463163"/>
                  <a:pt x="1404257" y="457259"/>
                </a:cubicBezTo>
                <a:cubicBezTo>
                  <a:pt x="1395456" y="451979"/>
                  <a:pt x="1388897" y="443501"/>
                  <a:pt x="1382486" y="435487"/>
                </a:cubicBezTo>
                <a:cubicBezTo>
                  <a:pt x="1374313" y="425271"/>
                  <a:pt x="1366028" y="414785"/>
                  <a:pt x="1360715" y="402830"/>
                </a:cubicBezTo>
                <a:cubicBezTo>
                  <a:pt x="1351394" y="381859"/>
                  <a:pt x="1360714" y="344773"/>
                  <a:pt x="1338943" y="337516"/>
                </a:cubicBezTo>
                <a:lnTo>
                  <a:pt x="1306286" y="326630"/>
                </a:lnTo>
                <a:cubicBezTo>
                  <a:pt x="1302657" y="308487"/>
                  <a:pt x="1304385" y="288376"/>
                  <a:pt x="1295400" y="272202"/>
                </a:cubicBezTo>
                <a:cubicBezTo>
                  <a:pt x="1259121" y="206901"/>
                  <a:pt x="1259110" y="250424"/>
                  <a:pt x="1230086" y="206887"/>
                </a:cubicBezTo>
                <a:cubicBezTo>
                  <a:pt x="1222829" y="196001"/>
                  <a:pt x="1214166" y="185932"/>
                  <a:pt x="1208315" y="174230"/>
                </a:cubicBezTo>
                <a:cubicBezTo>
                  <a:pt x="1203183" y="163967"/>
                  <a:pt x="1203333" y="151412"/>
                  <a:pt x="1197429" y="141573"/>
                </a:cubicBezTo>
                <a:cubicBezTo>
                  <a:pt x="1192148" y="132772"/>
                  <a:pt x="1182914" y="127059"/>
                  <a:pt x="1175657" y="119802"/>
                </a:cubicBezTo>
                <a:cubicBezTo>
                  <a:pt x="1172029" y="108916"/>
                  <a:pt x="1175426" y="91407"/>
                  <a:pt x="1164772" y="87145"/>
                </a:cubicBezTo>
                <a:cubicBezTo>
                  <a:pt x="1044034" y="38850"/>
                  <a:pt x="1101940" y="99271"/>
                  <a:pt x="1034143" y="65373"/>
                </a:cubicBezTo>
                <a:cubicBezTo>
                  <a:pt x="903397" y="0"/>
                  <a:pt x="1080986" y="82592"/>
                  <a:pt x="979715" y="21830"/>
                </a:cubicBezTo>
                <a:cubicBezTo>
                  <a:pt x="969875" y="15926"/>
                  <a:pt x="957943" y="14573"/>
                  <a:pt x="947057" y="10945"/>
                </a:cubicBezTo>
                <a:cubicBezTo>
                  <a:pt x="936171" y="14573"/>
                  <a:pt x="925652" y="19580"/>
                  <a:pt x="914400" y="21830"/>
                </a:cubicBezTo>
                <a:cubicBezTo>
                  <a:pt x="889240" y="26862"/>
                  <a:pt x="862776" y="25343"/>
                  <a:pt x="838200" y="32716"/>
                </a:cubicBezTo>
                <a:cubicBezTo>
                  <a:pt x="825669" y="36475"/>
                  <a:pt x="818598" y="53636"/>
                  <a:pt x="805543" y="54487"/>
                </a:cubicBezTo>
                <a:cubicBezTo>
                  <a:pt x="649803" y="64644"/>
                  <a:pt x="493486" y="61744"/>
                  <a:pt x="337457" y="65373"/>
                </a:cubicBezTo>
                <a:cubicBezTo>
                  <a:pt x="326571" y="69002"/>
                  <a:pt x="312914" y="68145"/>
                  <a:pt x="304800" y="76259"/>
                </a:cubicBezTo>
                <a:cubicBezTo>
                  <a:pt x="293547" y="87513"/>
                  <a:pt x="287325" y="160481"/>
                  <a:pt x="283029" y="163345"/>
                </a:cubicBezTo>
                <a:cubicBezTo>
                  <a:pt x="258688" y="179572"/>
                  <a:pt x="224972" y="170602"/>
                  <a:pt x="195943" y="174230"/>
                </a:cubicBezTo>
                <a:cubicBezTo>
                  <a:pt x="199572" y="188744"/>
                  <a:pt x="206829" y="202812"/>
                  <a:pt x="206829" y="217773"/>
                </a:cubicBezTo>
                <a:cubicBezTo>
                  <a:pt x="206829" y="229248"/>
                  <a:pt x="198193" y="239178"/>
                  <a:pt x="195943" y="250430"/>
                </a:cubicBezTo>
                <a:cubicBezTo>
                  <a:pt x="190911" y="275590"/>
                  <a:pt x="188448" y="301197"/>
                  <a:pt x="185057" y="326630"/>
                </a:cubicBezTo>
                <a:cubicBezTo>
                  <a:pt x="181191" y="355628"/>
                  <a:pt x="198780" y="397896"/>
                  <a:pt x="174172" y="413716"/>
                </a:cubicBezTo>
                <a:cubicBezTo>
                  <a:pt x="134375" y="439300"/>
                  <a:pt x="79829" y="420973"/>
                  <a:pt x="32657" y="424602"/>
                </a:cubicBezTo>
                <a:cubicBezTo>
                  <a:pt x="21650" y="441112"/>
                  <a:pt x="0" y="467383"/>
                  <a:pt x="0" y="489916"/>
                </a:cubicBezTo>
                <a:cubicBezTo>
                  <a:pt x="0" y="511988"/>
                  <a:pt x="7257" y="533459"/>
                  <a:pt x="10886" y="555230"/>
                </a:cubicBezTo>
                <a:cubicBezTo>
                  <a:pt x="21772" y="547973"/>
                  <a:pt x="30851" y="530286"/>
                  <a:pt x="43543" y="533459"/>
                </a:cubicBezTo>
                <a:cubicBezTo>
                  <a:pt x="54675" y="536242"/>
                  <a:pt x="51646" y="554984"/>
                  <a:pt x="54429" y="566116"/>
                </a:cubicBezTo>
                <a:cubicBezTo>
                  <a:pt x="58917" y="584066"/>
                  <a:pt x="56135" y="604481"/>
                  <a:pt x="65315" y="620545"/>
                </a:cubicBezTo>
                <a:cubicBezTo>
                  <a:pt x="71806" y="631904"/>
                  <a:pt x="87086" y="635059"/>
                  <a:pt x="97972" y="642316"/>
                </a:cubicBezTo>
                <a:cubicBezTo>
                  <a:pt x="101600" y="653202"/>
                  <a:pt x="106607" y="663721"/>
                  <a:pt x="108857" y="674973"/>
                </a:cubicBezTo>
                <a:cubicBezTo>
                  <a:pt x="113889" y="700133"/>
                  <a:pt x="103991" y="730920"/>
                  <a:pt x="119743" y="751173"/>
                </a:cubicBezTo>
                <a:cubicBezTo>
                  <a:pt x="133832" y="769288"/>
                  <a:pt x="185057" y="772945"/>
                  <a:pt x="185057" y="772945"/>
                </a:cubicBezTo>
                <a:cubicBezTo>
                  <a:pt x="188686" y="834631"/>
                  <a:pt x="180956" y="898055"/>
                  <a:pt x="195943" y="958002"/>
                </a:cubicBezTo>
                <a:cubicBezTo>
                  <a:pt x="198726" y="969134"/>
                  <a:pt x="217196" y="945849"/>
                  <a:pt x="228600" y="947116"/>
                </a:cubicBezTo>
                <a:cubicBezTo>
                  <a:pt x="251409" y="949650"/>
                  <a:pt x="293915" y="968887"/>
                  <a:pt x="293915" y="968887"/>
                </a:cubicBezTo>
                <a:cubicBezTo>
                  <a:pt x="297543" y="997916"/>
                  <a:pt x="299567" y="1027190"/>
                  <a:pt x="304800" y="1055973"/>
                </a:cubicBezTo>
                <a:cubicBezTo>
                  <a:pt x="306853" y="1067262"/>
                  <a:pt x="313633" y="1077341"/>
                  <a:pt x="315686" y="1088630"/>
                </a:cubicBezTo>
                <a:cubicBezTo>
                  <a:pt x="320919" y="1117413"/>
                  <a:pt x="315707" y="1148554"/>
                  <a:pt x="326572" y="1175716"/>
                </a:cubicBezTo>
                <a:cubicBezTo>
                  <a:pt x="333065" y="1191948"/>
                  <a:pt x="378139" y="1203791"/>
                  <a:pt x="391886" y="1208373"/>
                </a:cubicBezTo>
                <a:cubicBezTo>
                  <a:pt x="406400" y="1204744"/>
                  <a:pt x="431130" y="1211817"/>
                  <a:pt x="435429" y="1197487"/>
                </a:cubicBezTo>
                <a:cubicBezTo>
                  <a:pt x="438000" y="1188916"/>
                  <a:pt x="425633" y="1083916"/>
                  <a:pt x="413657" y="1055973"/>
                </a:cubicBezTo>
                <a:cubicBezTo>
                  <a:pt x="350346" y="908248"/>
                  <a:pt x="426874" y="1128276"/>
                  <a:pt x="381000" y="990659"/>
                </a:cubicBezTo>
                <a:cubicBezTo>
                  <a:pt x="395514" y="987030"/>
                  <a:pt x="411161" y="986464"/>
                  <a:pt x="424543" y="979773"/>
                </a:cubicBezTo>
                <a:cubicBezTo>
                  <a:pt x="482808" y="950641"/>
                  <a:pt x="456691" y="802356"/>
                  <a:pt x="457200" y="794716"/>
                </a:cubicBezTo>
                <a:cubicBezTo>
                  <a:pt x="493486" y="798345"/>
                  <a:pt x="531786" y="793140"/>
                  <a:pt x="566057" y="805602"/>
                </a:cubicBezTo>
                <a:cubicBezTo>
                  <a:pt x="576841" y="809523"/>
                  <a:pt x="565512" y="837265"/>
                  <a:pt x="576943" y="838259"/>
                </a:cubicBezTo>
                <a:cubicBezTo>
                  <a:pt x="656554" y="845182"/>
                  <a:pt x="736600" y="831002"/>
                  <a:pt x="816429" y="827373"/>
                </a:cubicBezTo>
                <a:cubicBezTo>
                  <a:pt x="812800" y="812859"/>
                  <a:pt x="799987" y="797721"/>
                  <a:pt x="805543" y="783830"/>
                </a:cubicBezTo>
                <a:cubicBezTo>
                  <a:pt x="809804" y="773176"/>
                  <a:pt x="826948" y="775195"/>
                  <a:pt x="838200" y="772945"/>
                </a:cubicBezTo>
                <a:cubicBezTo>
                  <a:pt x="863360" y="767913"/>
                  <a:pt x="889000" y="765688"/>
                  <a:pt x="914400" y="762059"/>
                </a:cubicBezTo>
                <a:cubicBezTo>
                  <a:pt x="929787" y="685126"/>
                  <a:pt x="907733" y="713481"/>
                  <a:pt x="990600" y="685859"/>
                </a:cubicBezTo>
                <a:lnTo>
                  <a:pt x="1023257" y="674973"/>
                </a:lnTo>
                <a:lnTo>
                  <a:pt x="1055915" y="664087"/>
                </a:lnTo>
                <a:cubicBezTo>
                  <a:pt x="1148433" y="694927"/>
                  <a:pt x="1035626" y="651914"/>
                  <a:pt x="1110343" y="696745"/>
                </a:cubicBezTo>
                <a:cubicBezTo>
                  <a:pt x="1120182" y="702649"/>
                  <a:pt x="1132114" y="704002"/>
                  <a:pt x="1143000" y="707630"/>
                </a:cubicBezTo>
                <a:cubicBezTo>
                  <a:pt x="1182914" y="704002"/>
                  <a:pt x="1225747" y="712160"/>
                  <a:pt x="1262743" y="696745"/>
                </a:cubicBezTo>
                <a:cubicBezTo>
                  <a:pt x="1276553" y="690991"/>
                  <a:pt x="1264283" y="664885"/>
                  <a:pt x="1273629" y="653202"/>
                </a:cubicBezTo>
                <a:cubicBezTo>
                  <a:pt x="1280797" y="644242"/>
                  <a:pt x="1295400" y="645945"/>
                  <a:pt x="1306286" y="642316"/>
                </a:cubicBezTo>
                <a:cubicBezTo>
                  <a:pt x="1324429" y="645945"/>
                  <a:pt x="1347632" y="640119"/>
                  <a:pt x="1360715" y="653202"/>
                </a:cubicBezTo>
                <a:cubicBezTo>
                  <a:pt x="1368829" y="661316"/>
                  <a:pt x="1360092" y="680727"/>
                  <a:pt x="1349829" y="685859"/>
                </a:cubicBezTo>
                <a:cubicBezTo>
                  <a:pt x="1333601" y="693973"/>
                  <a:pt x="1313543" y="685859"/>
                  <a:pt x="1295400" y="685859"/>
                </a:cubicBezTo>
              </a:path>
            </a:pathLst>
          </a:custGeom>
          <a:solidFill>
            <a:srgbClr val="CCCC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14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009022" y="3505200"/>
            <a:ext cx="1830178" cy="1316772"/>
          </a:xfrm>
          <a:custGeom>
            <a:avLst/>
            <a:gdLst>
              <a:gd name="connsiteX0" fmla="*/ 88464 w 1830178"/>
              <a:gd name="connsiteY0" fmla="*/ 391886 h 1316772"/>
              <a:gd name="connsiteX1" fmla="*/ 186435 w 1830178"/>
              <a:gd name="connsiteY1" fmla="*/ 402771 h 1316772"/>
              <a:gd name="connsiteX2" fmla="*/ 251749 w 1830178"/>
              <a:gd name="connsiteY2" fmla="*/ 424543 h 1316772"/>
              <a:gd name="connsiteX3" fmla="*/ 273521 w 1830178"/>
              <a:gd name="connsiteY3" fmla="*/ 402771 h 1316772"/>
              <a:gd name="connsiteX4" fmla="*/ 306178 w 1830178"/>
              <a:gd name="connsiteY4" fmla="*/ 337457 h 1316772"/>
              <a:gd name="connsiteX5" fmla="*/ 382378 w 1830178"/>
              <a:gd name="connsiteY5" fmla="*/ 304800 h 1316772"/>
              <a:gd name="connsiteX6" fmla="*/ 415035 w 1830178"/>
              <a:gd name="connsiteY6" fmla="*/ 283029 h 1316772"/>
              <a:gd name="connsiteX7" fmla="*/ 425921 w 1830178"/>
              <a:gd name="connsiteY7" fmla="*/ 250371 h 1316772"/>
              <a:gd name="connsiteX8" fmla="*/ 436807 w 1830178"/>
              <a:gd name="connsiteY8" fmla="*/ 174171 h 1316772"/>
              <a:gd name="connsiteX9" fmla="*/ 469464 w 1830178"/>
              <a:gd name="connsiteY9" fmla="*/ 163286 h 1316772"/>
              <a:gd name="connsiteX10" fmla="*/ 491235 w 1830178"/>
              <a:gd name="connsiteY10" fmla="*/ 141514 h 1316772"/>
              <a:gd name="connsiteX11" fmla="*/ 502121 w 1830178"/>
              <a:gd name="connsiteY11" fmla="*/ 108857 h 1316772"/>
              <a:gd name="connsiteX12" fmla="*/ 632749 w 1830178"/>
              <a:gd name="connsiteY12" fmla="*/ 76200 h 1316772"/>
              <a:gd name="connsiteX13" fmla="*/ 850464 w 1830178"/>
              <a:gd name="connsiteY13" fmla="*/ 43543 h 1316772"/>
              <a:gd name="connsiteX14" fmla="*/ 861349 w 1830178"/>
              <a:gd name="connsiteY14" fmla="*/ 10886 h 1316772"/>
              <a:gd name="connsiteX15" fmla="*/ 894007 w 1830178"/>
              <a:gd name="connsiteY15" fmla="*/ 0 h 1316772"/>
              <a:gd name="connsiteX16" fmla="*/ 948435 w 1830178"/>
              <a:gd name="connsiteY16" fmla="*/ 10886 h 1316772"/>
              <a:gd name="connsiteX17" fmla="*/ 970207 w 1830178"/>
              <a:gd name="connsiteY17" fmla="*/ 43543 h 1316772"/>
              <a:gd name="connsiteX18" fmla="*/ 981092 w 1830178"/>
              <a:gd name="connsiteY18" fmla="*/ 174171 h 1316772"/>
              <a:gd name="connsiteX19" fmla="*/ 1024635 w 1830178"/>
              <a:gd name="connsiteY19" fmla="*/ 228600 h 1316772"/>
              <a:gd name="connsiteX20" fmla="*/ 1068178 w 1830178"/>
              <a:gd name="connsiteY20" fmla="*/ 206829 h 1316772"/>
              <a:gd name="connsiteX21" fmla="*/ 1079064 w 1830178"/>
              <a:gd name="connsiteY21" fmla="*/ 141514 h 1316772"/>
              <a:gd name="connsiteX22" fmla="*/ 1220578 w 1830178"/>
              <a:gd name="connsiteY22" fmla="*/ 130629 h 1316772"/>
              <a:gd name="connsiteX23" fmla="*/ 1372978 w 1830178"/>
              <a:gd name="connsiteY23" fmla="*/ 97971 h 1316772"/>
              <a:gd name="connsiteX24" fmla="*/ 1405635 w 1830178"/>
              <a:gd name="connsiteY24" fmla="*/ 163286 h 1316772"/>
              <a:gd name="connsiteX25" fmla="*/ 1416521 w 1830178"/>
              <a:gd name="connsiteY25" fmla="*/ 195943 h 1316772"/>
              <a:gd name="connsiteX26" fmla="*/ 1449178 w 1830178"/>
              <a:gd name="connsiteY26" fmla="*/ 217714 h 1316772"/>
              <a:gd name="connsiteX27" fmla="*/ 1514492 w 1830178"/>
              <a:gd name="connsiteY27" fmla="*/ 250371 h 1316772"/>
              <a:gd name="connsiteX28" fmla="*/ 1536264 w 1830178"/>
              <a:gd name="connsiteY28" fmla="*/ 315686 h 1316772"/>
              <a:gd name="connsiteX29" fmla="*/ 1568921 w 1830178"/>
              <a:gd name="connsiteY29" fmla="*/ 402771 h 1316772"/>
              <a:gd name="connsiteX30" fmla="*/ 1590692 w 1830178"/>
              <a:gd name="connsiteY30" fmla="*/ 424543 h 1316772"/>
              <a:gd name="connsiteX31" fmla="*/ 1656007 w 1830178"/>
              <a:gd name="connsiteY31" fmla="*/ 446314 h 1316772"/>
              <a:gd name="connsiteX32" fmla="*/ 1688664 w 1830178"/>
              <a:gd name="connsiteY32" fmla="*/ 576943 h 1316772"/>
              <a:gd name="connsiteX33" fmla="*/ 1721321 w 1830178"/>
              <a:gd name="connsiteY33" fmla="*/ 598714 h 1316772"/>
              <a:gd name="connsiteX34" fmla="*/ 1710435 w 1830178"/>
              <a:gd name="connsiteY34" fmla="*/ 751114 h 1316772"/>
              <a:gd name="connsiteX35" fmla="*/ 1699549 w 1830178"/>
              <a:gd name="connsiteY35" fmla="*/ 783771 h 1316772"/>
              <a:gd name="connsiteX36" fmla="*/ 1677778 w 1830178"/>
              <a:gd name="connsiteY36" fmla="*/ 805543 h 1316772"/>
              <a:gd name="connsiteX37" fmla="*/ 1677778 w 1830178"/>
              <a:gd name="connsiteY37" fmla="*/ 870857 h 1316772"/>
              <a:gd name="connsiteX38" fmla="*/ 1666892 w 1830178"/>
              <a:gd name="connsiteY38" fmla="*/ 925286 h 1316772"/>
              <a:gd name="connsiteX39" fmla="*/ 1677778 w 1830178"/>
              <a:gd name="connsiteY39" fmla="*/ 957943 h 1316772"/>
              <a:gd name="connsiteX40" fmla="*/ 1786635 w 1830178"/>
              <a:gd name="connsiteY40" fmla="*/ 968829 h 1316772"/>
              <a:gd name="connsiteX41" fmla="*/ 1819292 w 1830178"/>
              <a:gd name="connsiteY41" fmla="*/ 979714 h 1316772"/>
              <a:gd name="connsiteX42" fmla="*/ 1830178 w 1830178"/>
              <a:gd name="connsiteY42" fmla="*/ 1012371 h 1316772"/>
              <a:gd name="connsiteX43" fmla="*/ 1808407 w 1830178"/>
              <a:gd name="connsiteY43" fmla="*/ 1110343 h 1316772"/>
              <a:gd name="connsiteX44" fmla="*/ 1819292 w 1830178"/>
              <a:gd name="connsiteY44" fmla="*/ 1143000 h 1316772"/>
              <a:gd name="connsiteX45" fmla="*/ 1721321 w 1830178"/>
              <a:gd name="connsiteY45" fmla="*/ 1197429 h 1316772"/>
              <a:gd name="connsiteX46" fmla="*/ 1710435 w 1830178"/>
              <a:gd name="connsiteY46" fmla="*/ 1306286 h 1316772"/>
              <a:gd name="connsiteX47" fmla="*/ 1677778 w 1830178"/>
              <a:gd name="connsiteY47" fmla="*/ 1295400 h 1316772"/>
              <a:gd name="connsiteX48" fmla="*/ 1656007 w 1830178"/>
              <a:gd name="connsiteY48" fmla="*/ 1262743 h 1316772"/>
              <a:gd name="connsiteX49" fmla="*/ 1568921 w 1830178"/>
              <a:gd name="connsiteY49" fmla="*/ 1197429 h 1316772"/>
              <a:gd name="connsiteX50" fmla="*/ 1536264 w 1830178"/>
              <a:gd name="connsiteY50" fmla="*/ 1186543 h 1316772"/>
              <a:gd name="connsiteX51" fmla="*/ 1514492 w 1830178"/>
              <a:gd name="connsiteY51" fmla="*/ 1153886 h 1316772"/>
              <a:gd name="connsiteX52" fmla="*/ 1329435 w 1830178"/>
              <a:gd name="connsiteY52" fmla="*/ 1110343 h 1316772"/>
              <a:gd name="connsiteX53" fmla="*/ 1275007 w 1830178"/>
              <a:gd name="connsiteY53" fmla="*/ 1077686 h 1316772"/>
              <a:gd name="connsiteX54" fmla="*/ 1220578 w 1830178"/>
              <a:gd name="connsiteY54" fmla="*/ 1045029 h 1316772"/>
              <a:gd name="connsiteX55" fmla="*/ 1155264 w 1830178"/>
              <a:gd name="connsiteY55" fmla="*/ 979714 h 1316772"/>
              <a:gd name="connsiteX56" fmla="*/ 1111721 w 1830178"/>
              <a:gd name="connsiteY56" fmla="*/ 936171 h 1316772"/>
              <a:gd name="connsiteX57" fmla="*/ 1089949 w 1830178"/>
              <a:gd name="connsiteY57" fmla="*/ 903514 h 1316772"/>
              <a:gd name="connsiteX58" fmla="*/ 1057292 w 1830178"/>
              <a:gd name="connsiteY58" fmla="*/ 892629 h 1316772"/>
              <a:gd name="connsiteX59" fmla="*/ 1002864 w 1830178"/>
              <a:gd name="connsiteY59" fmla="*/ 859971 h 1316772"/>
              <a:gd name="connsiteX60" fmla="*/ 948435 w 1830178"/>
              <a:gd name="connsiteY60" fmla="*/ 827314 h 1316772"/>
              <a:gd name="connsiteX61" fmla="*/ 741607 w 1830178"/>
              <a:gd name="connsiteY61" fmla="*/ 838200 h 1316772"/>
              <a:gd name="connsiteX62" fmla="*/ 730721 w 1830178"/>
              <a:gd name="connsiteY62" fmla="*/ 903514 h 1316772"/>
              <a:gd name="connsiteX63" fmla="*/ 698064 w 1830178"/>
              <a:gd name="connsiteY63" fmla="*/ 914400 h 1316772"/>
              <a:gd name="connsiteX64" fmla="*/ 610978 w 1830178"/>
              <a:gd name="connsiteY64" fmla="*/ 925286 h 1316772"/>
              <a:gd name="connsiteX65" fmla="*/ 589207 w 1830178"/>
              <a:gd name="connsiteY65" fmla="*/ 957943 h 1316772"/>
              <a:gd name="connsiteX66" fmla="*/ 436807 w 1830178"/>
              <a:gd name="connsiteY66" fmla="*/ 1001486 h 1316772"/>
              <a:gd name="connsiteX67" fmla="*/ 186435 w 1830178"/>
              <a:gd name="connsiteY67" fmla="*/ 1012371 h 1316772"/>
              <a:gd name="connsiteX68" fmla="*/ 175549 w 1830178"/>
              <a:gd name="connsiteY68" fmla="*/ 979714 h 1316772"/>
              <a:gd name="connsiteX69" fmla="*/ 208207 w 1830178"/>
              <a:gd name="connsiteY69" fmla="*/ 859971 h 1316772"/>
              <a:gd name="connsiteX70" fmla="*/ 240864 w 1830178"/>
              <a:gd name="connsiteY70" fmla="*/ 849086 h 1316772"/>
              <a:gd name="connsiteX71" fmla="*/ 262635 w 1830178"/>
              <a:gd name="connsiteY71" fmla="*/ 827314 h 1316772"/>
              <a:gd name="connsiteX72" fmla="*/ 273521 w 1830178"/>
              <a:gd name="connsiteY72" fmla="*/ 783771 h 1316772"/>
              <a:gd name="connsiteX73" fmla="*/ 284407 w 1830178"/>
              <a:gd name="connsiteY73" fmla="*/ 751114 h 1316772"/>
              <a:gd name="connsiteX74" fmla="*/ 273521 w 1830178"/>
              <a:gd name="connsiteY74" fmla="*/ 718457 h 1316772"/>
              <a:gd name="connsiteX75" fmla="*/ 240864 w 1830178"/>
              <a:gd name="connsiteY75" fmla="*/ 707571 h 1316772"/>
              <a:gd name="connsiteX76" fmla="*/ 219092 w 1830178"/>
              <a:gd name="connsiteY76" fmla="*/ 642257 h 1316772"/>
              <a:gd name="connsiteX77" fmla="*/ 175549 w 1830178"/>
              <a:gd name="connsiteY77" fmla="*/ 587829 h 1316772"/>
              <a:gd name="connsiteX78" fmla="*/ 142892 w 1830178"/>
              <a:gd name="connsiteY78" fmla="*/ 533400 h 1316772"/>
              <a:gd name="connsiteX79" fmla="*/ 121121 w 1830178"/>
              <a:gd name="connsiteY79" fmla="*/ 500743 h 1316772"/>
              <a:gd name="connsiteX80" fmla="*/ 88464 w 1830178"/>
              <a:gd name="connsiteY80" fmla="*/ 489857 h 1316772"/>
              <a:gd name="connsiteX81" fmla="*/ 66692 w 1830178"/>
              <a:gd name="connsiteY81" fmla="*/ 468086 h 1316772"/>
              <a:gd name="connsiteX82" fmla="*/ 34035 w 1830178"/>
              <a:gd name="connsiteY82" fmla="*/ 413657 h 1316772"/>
              <a:gd name="connsiteX83" fmla="*/ 175549 w 1830178"/>
              <a:gd name="connsiteY83" fmla="*/ 391886 h 1316772"/>
              <a:gd name="connsiteX84" fmla="*/ 186435 w 1830178"/>
              <a:gd name="connsiteY84" fmla="*/ 424543 h 1316772"/>
              <a:gd name="connsiteX85" fmla="*/ 219092 w 1830178"/>
              <a:gd name="connsiteY85" fmla="*/ 435429 h 13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830178" h="1316772">
                <a:moveTo>
                  <a:pt x="88464" y="391886"/>
                </a:moveTo>
                <a:cubicBezTo>
                  <a:pt x="121121" y="395514"/>
                  <a:pt x="154215" y="396327"/>
                  <a:pt x="186435" y="402771"/>
                </a:cubicBezTo>
                <a:cubicBezTo>
                  <a:pt x="208938" y="407272"/>
                  <a:pt x="251749" y="424543"/>
                  <a:pt x="251749" y="424543"/>
                </a:cubicBezTo>
                <a:cubicBezTo>
                  <a:pt x="259006" y="417286"/>
                  <a:pt x="268931" y="411951"/>
                  <a:pt x="273521" y="402771"/>
                </a:cubicBezTo>
                <a:cubicBezTo>
                  <a:pt x="295168" y="359479"/>
                  <a:pt x="268154" y="362807"/>
                  <a:pt x="306178" y="337457"/>
                </a:cubicBezTo>
                <a:cubicBezTo>
                  <a:pt x="374123" y="292160"/>
                  <a:pt x="324328" y="333825"/>
                  <a:pt x="382378" y="304800"/>
                </a:cubicBezTo>
                <a:cubicBezTo>
                  <a:pt x="394080" y="298949"/>
                  <a:pt x="404149" y="290286"/>
                  <a:pt x="415035" y="283029"/>
                </a:cubicBezTo>
                <a:cubicBezTo>
                  <a:pt x="418664" y="272143"/>
                  <a:pt x="423671" y="261623"/>
                  <a:pt x="425921" y="250371"/>
                </a:cubicBezTo>
                <a:cubicBezTo>
                  <a:pt x="430953" y="225211"/>
                  <a:pt x="425332" y="197120"/>
                  <a:pt x="436807" y="174171"/>
                </a:cubicBezTo>
                <a:cubicBezTo>
                  <a:pt x="441939" y="163908"/>
                  <a:pt x="458578" y="166914"/>
                  <a:pt x="469464" y="163286"/>
                </a:cubicBezTo>
                <a:cubicBezTo>
                  <a:pt x="476721" y="156029"/>
                  <a:pt x="485955" y="150315"/>
                  <a:pt x="491235" y="141514"/>
                </a:cubicBezTo>
                <a:cubicBezTo>
                  <a:pt x="497139" y="131675"/>
                  <a:pt x="494953" y="117817"/>
                  <a:pt x="502121" y="108857"/>
                </a:cubicBezTo>
                <a:cubicBezTo>
                  <a:pt x="531387" y="72274"/>
                  <a:pt x="598955" y="79955"/>
                  <a:pt x="632749" y="76200"/>
                </a:cubicBezTo>
                <a:cubicBezTo>
                  <a:pt x="707128" y="1824"/>
                  <a:pt x="603797" y="95473"/>
                  <a:pt x="850464" y="43543"/>
                </a:cubicBezTo>
                <a:cubicBezTo>
                  <a:pt x="861692" y="41179"/>
                  <a:pt x="853235" y="19000"/>
                  <a:pt x="861349" y="10886"/>
                </a:cubicBezTo>
                <a:cubicBezTo>
                  <a:pt x="869463" y="2772"/>
                  <a:pt x="883121" y="3629"/>
                  <a:pt x="894007" y="0"/>
                </a:cubicBezTo>
                <a:cubicBezTo>
                  <a:pt x="912150" y="3629"/>
                  <a:pt x="932371" y="1706"/>
                  <a:pt x="948435" y="10886"/>
                </a:cubicBezTo>
                <a:cubicBezTo>
                  <a:pt x="959794" y="17377"/>
                  <a:pt x="967641" y="30714"/>
                  <a:pt x="970207" y="43543"/>
                </a:cubicBezTo>
                <a:cubicBezTo>
                  <a:pt x="978776" y="86388"/>
                  <a:pt x="975317" y="130861"/>
                  <a:pt x="981092" y="174171"/>
                </a:cubicBezTo>
                <a:cubicBezTo>
                  <a:pt x="986222" y="212645"/>
                  <a:pt x="993710" y="207984"/>
                  <a:pt x="1024635" y="228600"/>
                </a:cubicBezTo>
                <a:cubicBezTo>
                  <a:pt x="1039149" y="221343"/>
                  <a:pt x="1059577" y="220590"/>
                  <a:pt x="1068178" y="206829"/>
                </a:cubicBezTo>
                <a:cubicBezTo>
                  <a:pt x="1079876" y="188112"/>
                  <a:pt x="1059322" y="151385"/>
                  <a:pt x="1079064" y="141514"/>
                </a:cubicBezTo>
                <a:cubicBezTo>
                  <a:pt x="1121380" y="120356"/>
                  <a:pt x="1173407" y="134257"/>
                  <a:pt x="1220578" y="130629"/>
                </a:cubicBezTo>
                <a:cubicBezTo>
                  <a:pt x="1289907" y="61300"/>
                  <a:pt x="1243696" y="85044"/>
                  <a:pt x="1372978" y="97971"/>
                </a:cubicBezTo>
                <a:cubicBezTo>
                  <a:pt x="1400340" y="180056"/>
                  <a:pt x="1363432" y="78879"/>
                  <a:pt x="1405635" y="163286"/>
                </a:cubicBezTo>
                <a:cubicBezTo>
                  <a:pt x="1410767" y="173549"/>
                  <a:pt x="1409353" y="186983"/>
                  <a:pt x="1416521" y="195943"/>
                </a:cubicBezTo>
                <a:cubicBezTo>
                  <a:pt x="1424694" y="206159"/>
                  <a:pt x="1438962" y="209541"/>
                  <a:pt x="1449178" y="217714"/>
                </a:cubicBezTo>
                <a:cubicBezTo>
                  <a:pt x="1493293" y="253006"/>
                  <a:pt x="1443842" y="232710"/>
                  <a:pt x="1514492" y="250371"/>
                </a:cubicBezTo>
                <a:cubicBezTo>
                  <a:pt x="1521749" y="272143"/>
                  <a:pt x="1531763" y="293182"/>
                  <a:pt x="1536264" y="315686"/>
                </a:cubicBezTo>
                <a:cubicBezTo>
                  <a:pt x="1546695" y="367845"/>
                  <a:pt x="1539021" y="365396"/>
                  <a:pt x="1568921" y="402771"/>
                </a:cubicBezTo>
                <a:cubicBezTo>
                  <a:pt x="1575332" y="410785"/>
                  <a:pt x="1581512" y="419953"/>
                  <a:pt x="1590692" y="424543"/>
                </a:cubicBezTo>
                <a:cubicBezTo>
                  <a:pt x="1611218" y="434806"/>
                  <a:pt x="1656007" y="446314"/>
                  <a:pt x="1656007" y="446314"/>
                </a:cubicBezTo>
                <a:cubicBezTo>
                  <a:pt x="1664240" y="528649"/>
                  <a:pt x="1642140" y="539724"/>
                  <a:pt x="1688664" y="576943"/>
                </a:cubicBezTo>
                <a:cubicBezTo>
                  <a:pt x="1698880" y="585116"/>
                  <a:pt x="1710435" y="591457"/>
                  <a:pt x="1721321" y="598714"/>
                </a:cubicBezTo>
                <a:cubicBezTo>
                  <a:pt x="1717692" y="649514"/>
                  <a:pt x="1716386" y="700533"/>
                  <a:pt x="1710435" y="751114"/>
                </a:cubicBezTo>
                <a:cubicBezTo>
                  <a:pt x="1709094" y="762510"/>
                  <a:pt x="1705453" y="773932"/>
                  <a:pt x="1699549" y="783771"/>
                </a:cubicBezTo>
                <a:cubicBezTo>
                  <a:pt x="1694269" y="792572"/>
                  <a:pt x="1685035" y="798286"/>
                  <a:pt x="1677778" y="805543"/>
                </a:cubicBezTo>
                <a:cubicBezTo>
                  <a:pt x="1648749" y="892628"/>
                  <a:pt x="1677778" y="783772"/>
                  <a:pt x="1677778" y="870857"/>
                </a:cubicBezTo>
                <a:cubicBezTo>
                  <a:pt x="1677778" y="889359"/>
                  <a:pt x="1670521" y="907143"/>
                  <a:pt x="1666892" y="925286"/>
                </a:cubicBezTo>
                <a:cubicBezTo>
                  <a:pt x="1670521" y="936172"/>
                  <a:pt x="1666994" y="954022"/>
                  <a:pt x="1677778" y="957943"/>
                </a:cubicBezTo>
                <a:cubicBezTo>
                  <a:pt x="1712049" y="970405"/>
                  <a:pt x="1750592" y="963284"/>
                  <a:pt x="1786635" y="968829"/>
                </a:cubicBezTo>
                <a:cubicBezTo>
                  <a:pt x="1797976" y="970574"/>
                  <a:pt x="1808406" y="976086"/>
                  <a:pt x="1819292" y="979714"/>
                </a:cubicBezTo>
                <a:cubicBezTo>
                  <a:pt x="1822921" y="990600"/>
                  <a:pt x="1830178" y="1000896"/>
                  <a:pt x="1830178" y="1012371"/>
                </a:cubicBezTo>
                <a:cubicBezTo>
                  <a:pt x="1830178" y="1050685"/>
                  <a:pt x="1819631" y="1076668"/>
                  <a:pt x="1808407" y="1110343"/>
                </a:cubicBezTo>
                <a:cubicBezTo>
                  <a:pt x="1812035" y="1121229"/>
                  <a:pt x="1819292" y="1131526"/>
                  <a:pt x="1819292" y="1143000"/>
                </a:cubicBezTo>
                <a:cubicBezTo>
                  <a:pt x="1819292" y="1212677"/>
                  <a:pt x="1788095" y="1189082"/>
                  <a:pt x="1721321" y="1197429"/>
                </a:cubicBezTo>
                <a:cubicBezTo>
                  <a:pt x="1717692" y="1233715"/>
                  <a:pt x="1725246" y="1272962"/>
                  <a:pt x="1710435" y="1306286"/>
                </a:cubicBezTo>
                <a:cubicBezTo>
                  <a:pt x="1705775" y="1316772"/>
                  <a:pt x="1686738" y="1302568"/>
                  <a:pt x="1677778" y="1295400"/>
                </a:cubicBezTo>
                <a:cubicBezTo>
                  <a:pt x="1667562" y="1287227"/>
                  <a:pt x="1664180" y="1272959"/>
                  <a:pt x="1656007" y="1262743"/>
                </a:cubicBezTo>
                <a:cubicBezTo>
                  <a:pt x="1637251" y="1239297"/>
                  <a:pt x="1587917" y="1203761"/>
                  <a:pt x="1568921" y="1197429"/>
                </a:cubicBezTo>
                <a:lnTo>
                  <a:pt x="1536264" y="1186543"/>
                </a:lnTo>
                <a:cubicBezTo>
                  <a:pt x="1529007" y="1175657"/>
                  <a:pt x="1520343" y="1165588"/>
                  <a:pt x="1514492" y="1153886"/>
                </a:cubicBezTo>
                <a:cubicBezTo>
                  <a:pt x="1470098" y="1065098"/>
                  <a:pt x="1591684" y="1126734"/>
                  <a:pt x="1329435" y="1110343"/>
                </a:cubicBezTo>
                <a:cubicBezTo>
                  <a:pt x="1274274" y="1055179"/>
                  <a:pt x="1345661" y="1120078"/>
                  <a:pt x="1275007" y="1077686"/>
                </a:cubicBezTo>
                <a:cubicBezTo>
                  <a:pt x="1200294" y="1032859"/>
                  <a:pt x="1313088" y="1075864"/>
                  <a:pt x="1220578" y="1045029"/>
                </a:cubicBezTo>
                <a:lnTo>
                  <a:pt x="1155264" y="979714"/>
                </a:lnTo>
                <a:lnTo>
                  <a:pt x="1111721" y="936171"/>
                </a:lnTo>
                <a:cubicBezTo>
                  <a:pt x="1104464" y="925285"/>
                  <a:pt x="1100165" y="911687"/>
                  <a:pt x="1089949" y="903514"/>
                </a:cubicBezTo>
                <a:cubicBezTo>
                  <a:pt x="1080989" y="896346"/>
                  <a:pt x="1068178" y="896257"/>
                  <a:pt x="1057292" y="892629"/>
                </a:cubicBezTo>
                <a:cubicBezTo>
                  <a:pt x="1002134" y="837468"/>
                  <a:pt x="1073514" y="902361"/>
                  <a:pt x="1002864" y="859971"/>
                </a:cubicBezTo>
                <a:cubicBezTo>
                  <a:pt x="928151" y="815144"/>
                  <a:pt x="1040947" y="858152"/>
                  <a:pt x="948435" y="827314"/>
                </a:cubicBezTo>
                <a:cubicBezTo>
                  <a:pt x="879492" y="830943"/>
                  <a:pt x="806769" y="815393"/>
                  <a:pt x="741607" y="838200"/>
                </a:cubicBezTo>
                <a:cubicBezTo>
                  <a:pt x="720774" y="845491"/>
                  <a:pt x="741672" y="884350"/>
                  <a:pt x="730721" y="903514"/>
                </a:cubicBezTo>
                <a:cubicBezTo>
                  <a:pt x="725028" y="913477"/>
                  <a:pt x="709353" y="912347"/>
                  <a:pt x="698064" y="914400"/>
                </a:cubicBezTo>
                <a:cubicBezTo>
                  <a:pt x="669281" y="919633"/>
                  <a:pt x="640007" y="921657"/>
                  <a:pt x="610978" y="925286"/>
                </a:cubicBezTo>
                <a:cubicBezTo>
                  <a:pt x="603721" y="936172"/>
                  <a:pt x="595058" y="946241"/>
                  <a:pt x="589207" y="957943"/>
                </a:cubicBezTo>
                <a:cubicBezTo>
                  <a:pt x="549920" y="1036517"/>
                  <a:pt x="645174" y="985457"/>
                  <a:pt x="436807" y="1001486"/>
                </a:cubicBezTo>
                <a:cubicBezTo>
                  <a:pt x="350500" y="1059021"/>
                  <a:pt x="379392" y="1049125"/>
                  <a:pt x="186435" y="1012371"/>
                </a:cubicBezTo>
                <a:cubicBezTo>
                  <a:pt x="175163" y="1010224"/>
                  <a:pt x="179178" y="990600"/>
                  <a:pt x="175549" y="979714"/>
                </a:cubicBezTo>
                <a:cubicBezTo>
                  <a:pt x="180707" y="933294"/>
                  <a:pt x="165344" y="885688"/>
                  <a:pt x="208207" y="859971"/>
                </a:cubicBezTo>
                <a:cubicBezTo>
                  <a:pt x="218046" y="854068"/>
                  <a:pt x="229978" y="852714"/>
                  <a:pt x="240864" y="849086"/>
                </a:cubicBezTo>
                <a:cubicBezTo>
                  <a:pt x="248121" y="841829"/>
                  <a:pt x="258045" y="836494"/>
                  <a:pt x="262635" y="827314"/>
                </a:cubicBezTo>
                <a:cubicBezTo>
                  <a:pt x="269326" y="813932"/>
                  <a:pt x="269411" y="798156"/>
                  <a:pt x="273521" y="783771"/>
                </a:cubicBezTo>
                <a:cubicBezTo>
                  <a:pt x="276673" y="772738"/>
                  <a:pt x="280778" y="762000"/>
                  <a:pt x="284407" y="751114"/>
                </a:cubicBezTo>
                <a:cubicBezTo>
                  <a:pt x="280778" y="740228"/>
                  <a:pt x="281635" y="726571"/>
                  <a:pt x="273521" y="718457"/>
                </a:cubicBezTo>
                <a:cubicBezTo>
                  <a:pt x="265407" y="710343"/>
                  <a:pt x="247533" y="716908"/>
                  <a:pt x="240864" y="707571"/>
                </a:cubicBezTo>
                <a:cubicBezTo>
                  <a:pt x="227525" y="688897"/>
                  <a:pt x="231822" y="661352"/>
                  <a:pt x="219092" y="642257"/>
                </a:cubicBezTo>
                <a:cubicBezTo>
                  <a:pt x="191628" y="601060"/>
                  <a:pt x="206572" y="618851"/>
                  <a:pt x="175549" y="587829"/>
                </a:cubicBezTo>
                <a:cubicBezTo>
                  <a:pt x="156646" y="531114"/>
                  <a:pt x="177047" y="576093"/>
                  <a:pt x="142892" y="533400"/>
                </a:cubicBezTo>
                <a:cubicBezTo>
                  <a:pt x="134719" y="523184"/>
                  <a:pt x="131337" y="508916"/>
                  <a:pt x="121121" y="500743"/>
                </a:cubicBezTo>
                <a:cubicBezTo>
                  <a:pt x="112161" y="493575"/>
                  <a:pt x="99350" y="493486"/>
                  <a:pt x="88464" y="489857"/>
                </a:cubicBezTo>
                <a:cubicBezTo>
                  <a:pt x="81207" y="482600"/>
                  <a:pt x="71972" y="476887"/>
                  <a:pt x="66692" y="468086"/>
                </a:cubicBezTo>
                <a:cubicBezTo>
                  <a:pt x="24296" y="397427"/>
                  <a:pt x="89203" y="468825"/>
                  <a:pt x="34035" y="413657"/>
                </a:cubicBezTo>
                <a:cubicBezTo>
                  <a:pt x="9680" y="340595"/>
                  <a:pt x="0" y="345073"/>
                  <a:pt x="175549" y="391886"/>
                </a:cubicBezTo>
                <a:cubicBezTo>
                  <a:pt x="186636" y="394843"/>
                  <a:pt x="178321" y="416429"/>
                  <a:pt x="186435" y="424543"/>
                </a:cubicBezTo>
                <a:cubicBezTo>
                  <a:pt x="194549" y="432657"/>
                  <a:pt x="219092" y="435429"/>
                  <a:pt x="219092" y="435429"/>
                </a:cubicBezTo>
              </a:path>
            </a:pathLst>
          </a:custGeom>
          <a:solidFill>
            <a:srgbClr val="FF3399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1665514" y="1959610"/>
            <a:ext cx="1498750" cy="1269317"/>
          </a:xfrm>
          <a:custGeom>
            <a:avLst/>
            <a:gdLst>
              <a:gd name="connsiteX0" fmla="*/ 141515 w 1498750"/>
              <a:gd name="connsiteY0" fmla="*/ 1229904 h 1269317"/>
              <a:gd name="connsiteX1" fmla="*/ 87086 w 1498750"/>
              <a:gd name="connsiteY1" fmla="*/ 1153704 h 1269317"/>
              <a:gd name="connsiteX2" fmla="*/ 54429 w 1498750"/>
              <a:gd name="connsiteY2" fmla="*/ 1131933 h 1269317"/>
              <a:gd name="connsiteX3" fmla="*/ 76200 w 1498750"/>
              <a:gd name="connsiteY3" fmla="*/ 1055733 h 1269317"/>
              <a:gd name="connsiteX4" fmla="*/ 97972 w 1498750"/>
              <a:gd name="connsiteY4" fmla="*/ 990419 h 1269317"/>
              <a:gd name="connsiteX5" fmla="*/ 130629 w 1498750"/>
              <a:gd name="connsiteY5" fmla="*/ 805361 h 1269317"/>
              <a:gd name="connsiteX6" fmla="*/ 76200 w 1498750"/>
              <a:gd name="connsiteY6" fmla="*/ 761819 h 1269317"/>
              <a:gd name="connsiteX7" fmla="*/ 32657 w 1498750"/>
              <a:gd name="connsiteY7" fmla="*/ 718276 h 1269317"/>
              <a:gd name="connsiteX8" fmla="*/ 43543 w 1498750"/>
              <a:gd name="connsiteY8" fmla="*/ 642076 h 1269317"/>
              <a:gd name="connsiteX9" fmla="*/ 152400 w 1498750"/>
              <a:gd name="connsiteY9" fmla="*/ 631190 h 1269317"/>
              <a:gd name="connsiteX10" fmla="*/ 174172 w 1498750"/>
              <a:gd name="connsiteY10" fmla="*/ 609419 h 1269317"/>
              <a:gd name="connsiteX11" fmla="*/ 185057 w 1498750"/>
              <a:gd name="connsiteY11" fmla="*/ 544104 h 1269317"/>
              <a:gd name="connsiteX12" fmla="*/ 206829 w 1498750"/>
              <a:gd name="connsiteY12" fmla="*/ 500561 h 1269317"/>
              <a:gd name="connsiteX13" fmla="*/ 217715 w 1498750"/>
              <a:gd name="connsiteY13" fmla="*/ 457019 h 1269317"/>
              <a:gd name="connsiteX14" fmla="*/ 239486 w 1498750"/>
              <a:gd name="connsiteY14" fmla="*/ 435247 h 1269317"/>
              <a:gd name="connsiteX15" fmla="*/ 283029 w 1498750"/>
              <a:gd name="connsiteY15" fmla="*/ 369933 h 1269317"/>
              <a:gd name="connsiteX16" fmla="*/ 304800 w 1498750"/>
              <a:gd name="connsiteY16" fmla="*/ 348161 h 1269317"/>
              <a:gd name="connsiteX17" fmla="*/ 511629 w 1498750"/>
              <a:gd name="connsiteY17" fmla="*/ 250190 h 1269317"/>
              <a:gd name="connsiteX18" fmla="*/ 609600 w 1498750"/>
              <a:gd name="connsiteY18" fmla="*/ 250190 h 1269317"/>
              <a:gd name="connsiteX19" fmla="*/ 620486 w 1498750"/>
              <a:gd name="connsiteY19" fmla="*/ 282847 h 1269317"/>
              <a:gd name="connsiteX20" fmla="*/ 936172 w 1498750"/>
              <a:gd name="connsiteY20" fmla="*/ 271961 h 1269317"/>
              <a:gd name="connsiteX21" fmla="*/ 957943 w 1498750"/>
              <a:gd name="connsiteY21" fmla="*/ 239304 h 1269317"/>
              <a:gd name="connsiteX22" fmla="*/ 1001486 w 1498750"/>
              <a:gd name="connsiteY22" fmla="*/ 195761 h 1269317"/>
              <a:gd name="connsiteX23" fmla="*/ 1012372 w 1498750"/>
              <a:gd name="connsiteY23" fmla="*/ 119561 h 1269317"/>
              <a:gd name="connsiteX24" fmla="*/ 1045029 w 1498750"/>
              <a:gd name="connsiteY24" fmla="*/ 108676 h 1269317"/>
              <a:gd name="connsiteX25" fmla="*/ 1110343 w 1498750"/>
              <a:gd name="connsiteY25" fmla="*/ 97790 h 1269317"/>
              <a:gd name="connsiteX26" fmla="*/ 1240972 w 1498750"/>
              <a:gd name="connsiteY26" fmla="*/ 76019 h 1269317"/>
              <a:gd name="connsiteX27" fmla="*/ 1262743 w 1498750"/>
              <a:gd name="connsiteY27" fmla="*/ 163104 h 1269317"/>
              <a:gd name="connsiteX28" fmla="*/ 1295400 w 1498750"/>
              <a:gd name="connsiteY28" fmla="*/ 173990 h 1269317"/>
              <a:gd name="connsiteX29" fmla="*/ 1306286 w 1498750"/>
              <a:gd name="connsiteY29" fmla="*/ 228419 h 1269317"/>
              <a:gd name="connsiteX30" fmla="*/ 1317172 w 1498750"/>
              <a:gd name="connsiteY30" fmla="*/ 261076 h 1269317"/>
              <a:gd name="connsiteX31" fmla="*/ 1328057 w 1498750"/>
              <a:gd name="connsiteY31" fmla="*/ 369933 h 1269317"/>
              <a:gd name="connsiteX32" fmla="*/ 1338943 w 1498750"/>
              <a:gd name="connsiteY32" fmla="*/ 402590 h 1269317"/>
              <a:gd name="connsiteX33" fmla="*/ 1382486 w 1498750"/>
              <a:gd name="connsiteY33" fmla="*/ 446133 h 1269317"/>
              <a:gd name="connsiteX34" fmla="*/ 1404257 w 1498750"/>
              <a:gd name="connsiteY34" fmla="*/ 565876 h 1269317"/>
              <a:gd name="connsiteX35" fmla="*/ 1415143 w 1498750"/>
              <a:gd name="connsiteY35" fmla="*/ 609419 h 1269317"/>
              <a:gd name="connsiteX36" fmla="*/ 1447800 w 1498750"/>
              <a:gd name="connsiteY36" fmla="*/ 620304 h 1269317"/>
              <a:gd name="connsiteX37" fmla="*/ 1458686 w 1498750"/>
              <a:gd name="connsiteY37" fmla="*/ 740047 h 1269317"/>
              <a:gd name="connsiteX38" fmla="*/ 1415143 w 1498750"/>
              <a:gd name="connsiteY38" fmla="*/ 750933 h 1269317"/>
              <a:gd name="connsiteX39" fmla="*/ 1404257 w 1498750"/>
              <a:gd name="connsiteY39" fmla="*/ 794476 h 1269317"/>
              <a:gd name="connsiteX40" fmla="*/ 1393372 w 1498750"/>
              <a:gd name="connsiteY40" fmla="*/ 827133 h 1269317"/>
              <a:gd name="connsiteX41" fmla="*/ 1240972 w 1498750"/>
              <a:gd name="connsiteY41" fmla="*/ 881561 h 1269317"/>
              <a:gd name="connsiteX42" fmla="*/ 1230086 w 1498750"/>
              <a:gd name="connsiteY42" fmla="*/ 925104 h 1269317"/>
              <a:gd name="connsiteX43" fmla="*/ 1164772 w 1498750"/>
              <a:gd name="connsiteY43" fmla="*/ 946876 h 1269317"/>
              <a:gd name="connsiteX44" fmla="*/ 1110343 w 1498750"/>
              <a:gd name="connsiteY44" fmla="*/ 1033961 h 1269317"/>
              <a:gd name="connsiteX45" fmla="*/ 1088572 w 1498750"/>
              <a:gd name="connsiteY45" fmla="*/ 1055733 h 1269317"/>
              <a:gd name="connsiteX46" fmla="*/ 892629 w 1498750"/>
              <a:gd name="connsiteY46" fmla="*/ 1044847 h 1269317"/>
              <a:gd name="connsiteX47" fmla="*/ 827315 w 1498750"/>
              <a:gd name="connsiteY47" fmla="*/ 1023076 h 1269317"/>
              <a:gd name="connsiteX48" fmla="*/ 762000 w 1498750"/>
              <a:gd name="connsiteY48" fmla="*/ 1033961 h 1269317"/>
              <a:gd name="connsiteX49" fmla="*/ 729343 w 1498750"/>
              <a:gd name="connsiteY49" fmla="*/ 1099276 h 1269317"/>
              <a:gd name="connsiteX50" fmla="*/ 685800 w 1498750"/>
              <a:gd name="connsiteY50" fmla="*/ 1110161 h 1269317"/>
              <a:gd name="connsiteX51" fmla="*/ 664029 w 1498750"/>
              <a:gd name="connsiteY51" fmla="*/ 1131933 h 1269317"/>
              <a:gd name="connsiteX52" fmla="*/ 631372 w 1498750"/>
              <a:gd name="connsiteY52" fmla="*/ 1142819 h 1269317"/>
              <a:gd name="connsiteX53" fmla="*/ 446315 w 1498750"/>
              <a:gd name="connsiteY53" fmla="*/ 1153704 h 1269317"/>
              <a:gd name="connsiteX54" fmla="*/ 435429 w 1498750"/>
              <a:gd name="connsiteY54" fmla="*/ 1219019 h 1269317"/>
              <a:gd name="connsiteX55" fmla="*/ 424543 w 1498750"/>
              <a:gd name="connsiteY55" fmla="*/ 1251676 h 1269317"/>
              <a:gd name="connsiteX56" fmla="*/ 391886 w 1498750"/>
              <a:gd name="connsiteY56" fmla="*/ 1262561 h 1269317"/>
              <a:gd name="connsiteX57" fmla="*/ 326572 w 1498750"/>
              <a:gd name="connsiteY57" fmla="*/ 1240790 h 1269317"/>
              <a:gd name="connsiteX58" fmla="*/ 293915 w 1498750"/>
              <a:gd name="connsiteY58" fmla="*/ 1229904 h 1269317"/>
              <a:gd name="connsiteX59" fmla="*/ 130629 w 1498750"/>
              <a:gd name="connsiteY59" fmla="*/ 1219019 h 1269317"/>
              <a:gd name="connsiteX60" fmla="*/ 119743 w 1498750"/>
              <a:gd name="connsiteY60" fmla="*/ 1262561 h 1269317"/>
              <a:gd name="connsiteX61" fmla="*/ 21772 w 1498750"/>
              <a:gd name="connsiteY61" fmla="*/ 1251676 h 1269317"/>
              <a:gd name="connsiteX62" fmla="*/ 0 w 1498750"/>
              <a:gd name="connsiteY62" fmla="*/ 1186361 h 1269317"/>
              <a:gd name="connsiteX63" fmla="*/ 21772 w 1498750"/>
              <a:gd name="connsiteY63" fmla="*/ 1164590 h 1269317"/>
              <a:gd name="connsiteX64" fmla="*/ 54429 w 1498750"/>
              <a:gd name="connsiteY64" fmla="*/ 1142819 h 1269317"/>
              <a:gd name="connsiteX65" fmla="*/ 43543 w 1498750"/>
              <a:gd name="connsiteY65" fmla="*/ 1099276 h 1269317"/>
              <a:gd name="connsiteX66" fmla="*/ 65315 w 1498750"/>
              <a:gd name="connsiteY66" fmla="*/ 1023076 h 126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8750" h="1269317">
                <a:moveTo>
                  <a:pt x="141515" y="1229904"/>
                </a:moveTo>
                <a:cubicBezTo>
                  <a:pt x="108857" y="1131934"/>
                  <a:pt x="145143" y="1182732"/>
                  <a:pt x="87086" y="1153704"/>
                </a:cubicBezTo>
                <a:cubicBezTo>
                  <a:pt x="75384" y="1147853"/>
                  <a:pt x="65315" y="1139190"/>
                  <a:pt x="54429" y="1131933"/>
                </a:cubicBezTo>
                <a:cubicBezTo>
                  <a:pt x="27926" y="1052426"/>
                  <a:pt x="10393" y="1072185"/>
                  <a:pt x="76200" y="1055733"/>
                </a:cubicBezTo>
                <a:cubicBezTo>
                  <a:pt x="83457" y="1033962"/>
                  <a:pt x="96446" y="1013317"/>
                  <a:pt x="97972" y="990419"/>
                </a:cubicBezTo>
                <a:cubicBezTo>
                  <a:pt x="109540" y="816892"/>
                  <a:pt x="70285" y="865705"/>
                  <a:pt x="130629" y="805361"/>
                </a:cubicBezTo>
                <a:cubicBezTo>
                  <a:pt x="56501" y="731237"/>
                  <a:pt x="172343" y="844227"/>
                  <a:pt x="76200" y="761819"/>
                </a:cubicBezTo>
                <a:cubicBezTo>
                  <a:pt x="60615" y="748461"/>
                  <a:pt x="32657" y="718276"/>
                  <a:pt x="32657" y="718276"/>
                </a:cubicBezTo>
                <a:cubicBezTo>
                  <a:pt x="36286" y="692876"/>
                  <a:pt x="22793" y="657167"/>
                  <a:pt x="43543" y="642076"/>
                </a:cubicBezTo>
                <a:cubicBezTo>
                  <a:pt x="73035" y="620627"/>
                  <a:pt x="117022" y="640034"/>
                  <a:pt x="152400" y="631190"/>
                </a:cubicBezTo>
                <a:cubicBezTo>
                  <a:pt x="162357" y="628701"/>
                  <a:pt x="166915" y="616676"/>
                  <a:pt x="174172" y="609419"/>
                </a:cubicBezTo>
                <a:cubicBezTo>
                  <a:pt x="177800" y="587647"/>
                  <a:pt x="174106" y="563268"/>
                  <a:pt x="185057" y="544104"/>
                </a:cubicBezTo>
                <a:cubicBezTo>
                  <a:pt x="215614" y="490629"/>
                  <a:pt x="234331" y="583066"/>
                  <a:pt x="206829" y="500561"/>
                </a:cubicBezTo>
                <a:cubicBezTo>
                  <a:pt x="210458" y="486047"/>
                  <a:pt x="211024" y="470400"/>
                  <a:pt x="217715" y="457019"/>
                </a:cubicBezTo>
                <a:cubicBezTo>
                  <a:pt x="222305" y="447839"/>
                  <a:pt x="235443" y="444680"/>
                  <a:pt x="239486" y="435247"/>
                </a:cubicBezTo>
                <a:cubicBezTo>
                  <a:pt x="270136" y="363729"/>
                  <a:pt x="221958" y="390291"/>
                  <a:pt x="283029" y="369933"/>
                </a:cubicBezTo>
                <a:cubicBezTo>
                  <a:pt x="290286" y="362676"/>
                  <a:pt x="301851" y="357991"/>
                  <a:pt x="304800" y="348161"/>
                </a:cubicBezTo>
                <a:cubicBezTo>
                  <a:pt x="350849" y="194663"/>
                  <a:pt x="225993" y="266059"/>
                  <a:pt x="511629" y="250190"/>
                </a:cubicBezTo>
                <a:cubicBezTo>
                  <a:pt x="547402" y="238265"/>
                  <a:pt x="567250" y="225990"/>
                  <a:pt x="609600" y="250190"/>
                </a:cubicBezTo>
                <a:cubicBezTo>
                  <a:pt x="619563" y="255883"/>
                  <a:pt x="616857" y="271961"/>
                  <a:pt x="620486" y="282847"/>
                </a:cubicBezTo>
                <a:cubicBezTo>
                  <a:pt x="725715" y="279218"/>
                  <a:pt x="831747" y="285435"/>
                  <a:pt x="936172" y="271961"/>
                </a:cubicBezTo>
                <a:cubicBezTo>
                  <a:pt x="949147" y="270287"/>
                  <a:pt x="949429" y="249237"/>
                  <a:pt x="957943" y="239304"/>
                </a:cubicBezTo>
                <a:cubicBezTo>
                  <a:pt x="971301" y="223719"/>
                  <a:pt x="1001486" y="195761"/>
                  <a:pt x="1001486" y="195761"/>
                </a:cubicBezTo>
                <a:cubicBezTo>
                  <a:pt x="1005115" y="170361"/>
                  <a:pt x="1000897" y="142510"/>
                  <a:pt x="1012372" y="119561"/>
                </a:cubicBezTo>
                <a:cubicBezTo>
                  <a:pt x="1017504" y="109298"/>
                  <a:pt x="1033828" y="111165"/>
                  <a:pt x="1045029" y="108676"/>
                </a:cubicBezTo>
                <a:cubicBezTo>
                  <a:pt x="1066575" y="103888"/>
                  <a:pt x="1088572" y="101419"/>
                  <a:pt x="1110343" y="97790"/>
                </a:cubicBezTo>
                <a:cubicBezTo>
                  <a:pt x="1127787" y="45461"/>
                  <a:pt x="1131167" y="0"/>
                  <a:pt x="1240972" y="76019"/>
                </a:cubicBezTo>
                <a:cubicBezTo>
                  <a:pt x="1265573" y="93051"/>
                  <a:pt x="1234357" y="153642"/>
                  <a:pt x="1262743" y="163104"/>
                </a:cubicBezTo>
                <a:lnTo>
                  <a:pt x="1295400" y="173990"/>
                </a:lnTo>
                <a:cubicBezTo>
                  <a:pt x="1299029" y="192133"/>
                  <a:pt x="1301798" y="210469"/>
                  <a:pt x="1306286" y="228419"/>
                </a:cubicBezTo>
                <a:cubicBezTo>
                  <a:pt x="1309069" y="239551"/>
                  <a:pt x="1315427" y="249735"/>
                  <a:pt x="1317172" y="261076"/>
                </a:cubicBezTo>
                <a:cubicBezTo>
                  <a:pt x="1322717" y="297119"/>
                  <a:pt x="1322512" y="333890"/>
                  <a:pt x="1328057" y="369933"/>
                </a:cubicBezTo>
                <a:cubicBezTo>
                  <a:pt x="1329802" y="381274"/>
                  <a:pt x="1332274" y="393253"/>
                  <a:pt x="1338943" y="402590"/>
                </a:cubicBezTo>
                <a:cubicBezTo>
                  <a:pt x="1350874" y="419293"/>
                  <a:pt x="1382486" y="446133"/>
                  <a:pt x="1382486" y="446133"/>
                </a:cubicBezTo>
                <a:cubicBezTo>
                  <a:pt x="1405842" y="516199"/>
                  <a:pt x="1383742" y="442785"/>
                  <a:pt x="1404257" y="565876"/>
                </a:cubicBezTo>
                <a:cubicBezTo>
                  <a:pt x="1406717" y="580634"/>
                  <a:pt x="1405797" y="597736"/>
                  <a:pt x="1415143" y="609419"/>
                </a:cubicBezTo>
                <a:cubicBezTo>
                  <a:pt x="1422311" y="618379"/>
                  <a:pt x="1436914" y="616676"/>
                  <a:pt x="1447800" y="620304"/>
                </a:cubicBezTo>
                <a:cubicBezTo>
                  <a:pt x="1484046" y="656550"/>
                  <a:pt x="1498750" y="659920"/>
                  <a:pt x="1458686" y="740047"/>
                </a:cubicBezTo>
                <a:cubicBezTo>
                  <a:pt x="1451995" y="753429"/>
                  <a:pt x="1429657" y="747304"/>
                  <a:pt x="1415143" y="750933"/>
                </a:cubicBezTo>
                <a:cubicBezTo>
                  <a:pt x="1411514" y="765447"/>
                  <a:pt x="1408367" y="780091"/>
                  <a:pt x="1404257" y="794476"/>
                </a:cubicBezTo>
                <a:cubicBezTo>
                  <a:pt x="1401105" y="805509"/>
                  <a:pt x="1400041" y="817796"/>
                  <a:pt x="1393372" y="827133"/>
                </a:cubicBezTo>
                <a:cubicBezTo>
                  <a:pt x="1345376" y="894329"/>
                  <a:pt x="1332355" y="872423"/>
                  <a:pt x="1240972" y="881561"/>
                </a:cubicBezTo>
                <a:cubicBezTo>
                  <a:pt x="1237343" y="896075"/>
                  <a:pt x="1241445" y="915367"/>
                  <a:pt x="1230086" y="925104"/>
                </a:cubicBezTo>
                <a:cubicBezTo>
                  <a:pt x="1212662" y="940039"/>
                  <a:pt x="1164772" y="946876"/>
                  <a:pt x="1164772" y="946876"/>
                </a:cubicBezTo>
                <a:cubicBezTo>
                  <a:pt x="1133360" y="1041110"/>
                  <a:pt x="1165232" y="990049"/>
                  <a:pt x="1110343" y="1033961"/>
                </a:cubicBezTo>
                <a:cubicBezTo>
                  <a:pt x="1102329" y="1040372"/>
                  <a:pt x="1095829" y="1048476"/>
                  <a:pt x="1088572" y="1055733"/>
                </a:cubicBezTo>
                <a:cubicBezTo>
                  <a:pt x="1023258" y="1052104"/>
                  <a:pt x="957539" y="1052961"/>
                  <a:pt x="892629" y="1044847"/>
                </a:cubicBezTo>
                <a:cubicBezTo>
                  <a:pt x="869857" y="1042001"/>
                  <a:pt x="827315" y="1023076"/>
                  <a:pt x="827315" y="1023076"/>
                </a:cubicBezTo>
                <a:cubicBezTo>
                  <a:pt x="805543" y="1026704"/>
                  <a:pt x="782667" y="1026211"/>
                  <a:pt x="762000" y="1033961"/>
                </a:cubicBezTo>
                <a:cubicBezTo>
                  <a:pt x="717962" y="1050475"/>
                  <a:pt x="759757" y="1068863"/>
                  <a:pt x="729343" y="1099276"/>
                </a:cubicBezTo>
                <a:cubicBezTo>
                  <a:pt x="718764" y="1109855"/>
                  <a:pt x="700314" y="1106533"/>
                  <a:pt x="685800" y="1110161"/>
                </a:cubicBezTo>
                <a:cubicBezTo>
                  <a:pt x="678543" y="1117418"/>
                  <a:pt x="672830" y="1126652"/>
                  <a:pt x="664029" y="1131933"/>
                </a:cubicBezTo>
                <a:cubicBezTo>
                  <a:pt x="654190" y="1137837"/>
                  <a:pt x="642790" y="1141677"/>
                  <a:pt x="631372" y="1142819"/>
                </a:cubicBezTo>
                <a:cubicBezTo>
                  <a:pt x="569886" y="1148967"/>
                  <a:pt x="508001" y="1150076"/>
                  <a:pt x="446315" y="1153704"/>
                </a:cubicBezTo>
                <a:cubicBezTo>
                  <a:pt x="442686" y="1175476"/>
                  <a:pt x="440217" y="1197473"/>
                  <a:pt x="435429" y="1219019"/>
                </a:cubicBezTo>
                <a:cubicBezTo>
                  <a:pt x="432940" y="1230220"/>
                  <a:pt x="432657" y="1243562"/>
                  <a:pt x="424543" y="1251676"/>
                </a:cubicBezTo>
                <a:cubicBezTo>
                  <a:pt x="416429" y="1259790"/>
                  <a:pt x="402772" y="1258933"/>
                  <a:pt x="391886" y="1262561"/>
                </a:cubicBezTo>
                <a:lnTo>
                  <a:pt x="326572" y="1240790"/>
                </a:lnTo>
                <a:lnTo>
                  <a:pt x="293915" y="1229904"/>
                </a:lnTo>
                <a:cubicBezTo>
                  <a:pt x="245486" y="1181477"/>
                  <a:pt x="251043" y="1176014"/>
                  <a:pt x="130629" y="1219019"/>
                </a:cubicBezTo>
                <a:cubicBezTo>
                  <a:pt x="116540" y="1224051"/>
                  <a:pt x="123372" y="1248047"/>
                  <a:pt x="119743" y="1262561"/>
                </a:cubicBezTo>
                <a:cubicBezTo>
                  <a:pt x="87086" y="1258933"/>
                  <a:pt x="49493" y="1269317"/>
                  <a:pt x="21772" y="1251676"/>
                </a:cubicBezTo>
                <a:cubicBezTo>
                  <a:pt x="2410" y="1239355"/>
                  <a:pt x="0" y="1186361"/>
                  <a:pt x="0" y="1186361"/>
                </a:cubicBezTo>
                <a:cubicBezTo>
                  <a:pt x="7257" y="1179104"/>
                  <a:pt x="13758" y="1171001"/>
                  <a:pt x="21772" y="1164590"/>
                </a:cubicBezTo>
                <a:cubicBezTo>
                  <a:pt x="31988" y="1156417"/>
                  <a:pt x="50292" y="1155231"/>
                  <a:pt x="54429" y="1142819"/>
                </a:cubicBezTo>
                <a:cubicBezTo>
                  <a:pt x="59160" y="1128626"/>
                  <a:pt x="47172" y="1113790"/>
                  <a:pt x="43543" y="1099276"/>
                </a:cubicBezTo>
                <a:cubicBezTo>
                  <a:pt x="66462" y="1030519"/>
                  <a:pt x="65315" y="1056910"/>
                  <a:pt x="65315" y="1023076"/>
                </a:cubicBezTo>
              </a:path>
            </a:pathLst>
          </a:custGeom>
          <a:solidFill>
            <a:schemeClr val="accent4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9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57290" y="142852"/>
            <a:ext cx="7588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Задание: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 щелчку мыши изменит цвет определенная территория.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Попробуй назвать муниципальное образование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2" grpId="2" animBg="1"/>
      <p:bldP spid="22" grpId="3" animBg="1"/>
      <p:bldP spid="24" grpId="0" animBg="1"/>
      <p:bldP spid="24" grpId="1" animBg="1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1-2022\Опыт работы по краеведению\Материалы\г.Курск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001156" cy="5283287"/>
          </a:xfrm>
          <a:prstGeom prst="rect">
            <a:avLst/>
          </a:prstGeom>
          <a:noFill/>
        </p:spPr>
      </p:pic>
      <p:sp>
        <p:nvSpPr>
          <p:cNvPr id="4" name="Полилиния 3"/>
          <p:cNvSpPr/>
          <p:nvPr/>
        </p:nvSpPr>
        <p:spPr>
          <a:xfrm>
            <a:off x="3178040" y="2503622"/>
            <a:ext cx="795246" cy="1354673"/>
          </a:xfrm>
          <a:custGeom>
            <a:avLst/>
            <a:gdLst>
              <a:gd name="connsiteX0" fmla="*/ 348931 w 795246"/>
              <a:gd name="connsiteY0" fmla="*/ 21864 h 1354673"/>
              <a:gd name="connsiteX1" fmla="*/ 272731 w 795246"/>
              <a:gd name="connsiteY1" fmla="*/ 21864 h 1354673"/>
              <a:gd name="connsiteX2" fmla="*/ 261846 w 795246"/>
              <a:gd name="connsiteY2" fmla="*/ 54521 h 1354673"/>
              <a:gd name="connsiteX3" fmla="*/ 218303 w 795246"/>
              <a:gd name="connsiteY3" fmla="*/ 98064 h 1354673"/>
              <a:gd name="connsiteX4" fmla="*/ 196531 w 795246"/>
              <a:gd name="connsiteY4" fmla="*/ 119835 h 1354673"/>
              <a:gd name="connsiteX5" fmla="*/ 55017 w 795246"/>
              <a:gd name="connsiteY5" fmla="*/ 130721 h 1354673"/>
              <a:gd name="connsiteX6" fmla="*/ 44131 w 795246"/>
              <a:gd name="connsiteY6" fmla="*/ 174264 h 1354673"/>
              <a:gd name="connsiteX7" fmla="*/ 11474 w 795246"/>
              <a:gd name="connsiteY7" fmla="*/ 185149 h 1354673"/>
              <a:gd name="connsiteX8" fmla="*/ 589 w 795246"/>
              <a:gd name="connsiteY8" fmla="*/ 261349 h 1354673"/>
              <a:gd name="connsiteX9" fmla="*/ 33246 w 795246"/>
              <a:gd name="connsiteY9" fmla="*/ 272235 h 1354673"/>
              <a:gd name="connsiteX10" fmla="*/ 76789 w 795246"/>
              <a:gd name="connsiteY10" fmla="*/ 315778 h 1354673"/>
              <a:gd name="connsiteX11" fmla="*/ 142103 w 795246"/>
              <a:gd name="connsiteY11" fmla="*/ 326664 h 1354673"/>
              <a:gd name="connsiteX12" fmla="*/ 152989 w 795246"/>
              <a:gd name="connsiteY12" fmla="*/ 359321 h 1354673"/>
              <a:gd name="connsiteX13" fmla="*/ 185646 w 795246"/>
              <a:gd name="connsiteY13" fmla="*/ 381092 h 1354673"/>
              <a:gd name="connsiteX14" fmla="*/ 207417 w 795246"/>
              <a:gd name="connsiteY14" fmla="*/ 446407 h 1354673"/>
              <a:gd name="connsiteX15" fmla="*/ 218303 w 795246"/>
              <a:gd name="connsiteY15" fmla="*/ 479064 h 1354673"/>
              <a:gd name="connsiteX16" fmla="*/ 207417 w 795246"/>
              <a:gd name="connsiteY16" fmla="*/ 544378 h 1354673"/>
              <a:gd name="connsiteX17" fmla="*/ 152989 w 795246"/>
              <a:gd name="connsiteY17" fmla="*/ 555264 h 1354673"/>
              <a:gd name="connsiteX18" fmla="*/ 196531 w 795246"/>
              <a:gd name="connsiteY18" fmla="*/ 653235 h 1354673"/>
              <a:gd name="connsiteX19" fmla="*/ 163874 w 795246"/>
              <a:gd name="connsiteY19" fmla="*/ 903607 h 1354673"/>
              <a:gd name="connsiteX20" fmla="*/ 142103 w 795246"/>
              <a:gd name="connsiteY20" fmla="*/ 936264 h 1354673"/>
              <a:gd name="connsiteX21" fmla="*/ 142103 w 795246"/>
              <a:gd name="connsiteY21" fmla="*/ 1045121 h 1354673"/>
              <a:gd name="connsiteX22" fmla="*/ 65903 w 795246"/>
              <a:gd name="connsiteY22" fmla="*/ 1056007 h 1354673"/>
              <a:gd name="connsiteX23" fmla="*/ 142103 w 795246"/>
              <a:gd name="connsiteY23" fmla="*/ 1153978 h 1354673"/>
              <a:gd name="connsiteX24" fmla="*/ 152989 w 795246"/>
              <a:gd name="connsiteY24" fmla="*/ 1186635 h 1354673"/>
              <a:gd name="connsiteX25" fmla="*/ 381589 w 795246"/>
              <a:gd name="connsiteY25" fmla="*/ 1219292 h 1354673"/>
              <a:gd name="connsiteX26" fmla="*/ 436017 w 795246"/>
              <a:gd name="connsiteY26" fmla="*/ 1295492 h 1354673"/>
              <a:gd name="connsiteX27" fmla="*/ 490446 w 795246"/>
              <a:gd name="connsiteY27" fmla="*/ 1317264 h 1354673"/>
              <a:gd name="connsiteX28" fmla="*/ 501331 w 795246"/>
              <a:gd name="connsiteY28" fmla="*/ 1284607 h 1354673"/>
              <a:gd name="connsiteX29" fmla="*/ 555760 w 795246"/>
              <a:gd name="connsiteY29" fmla="*/ 1251949 h 1354673"/>
              <a:gd name="connsiteX30" fmla="*/ 533989 w 795246"/>
              <a:gd name="connsiteY30" fmla="*/ 1219292 h 1354673"/>
              <a:gd name="connsiteX31" fmla="*/ 566646 w 795246"/>
              <a:gd name="connsiteY31" fmla="*/ 1208407 h 1354673"/>
              <a:gd name="connsiteX32" fmla="*/ 610189 w 795246"/>
              <a:gd name="connsiteY32" fmla="*/ 1219292 h 1354673"/>
              <a:gd name="connsiteX33" fmla="*/ 686389 w 795246"/>
              <a:gd name="connsiteY33" fmla="*/ 1230178 h 1354673"/>
              <a:gd name="connsiteX34" fmla="*/ 719046 w 795246"/>
              <a:gd name="connsiteY34" fmla="*/ 1251949 h 1354673"/>
              <a:gd name="connsiteX35" fmla="*/ 762589 w 795246"/>
              <a:gd name="connsiteY35" fmla="*/ 1208407 h 1354673"/>
              <a:gd name="connsiteX36" fmla="*/ 784360 w 795246"/>
              <a:gd name="connsiteY36" fmla="*/ 1186635 h 1354673"/>
              <a:gd name="connsiteX37" fmla="*/ 795246 w 795246"/>
              <a:gd name="connsiteY37" fmla="*/ 1153978 h 1354673"/>
              <a:gd name="connsiteX38" fmla="*/ 762589 w 795246"/>
              <a:gd name="connsiteY38" fmla="*/ 1099549 h 1354673"/>
              <a:gd name="connsiteX39" fmla="*/ 751703 w 795246"/>
              <a:gd name="connsiteY39" fmla="*/ 1066892 h 1354673"/>
              <a:gd name="connsiteX40" fmla="*/ 773474 w 795246"/>
              <a:gd name="connsiteY40" fmla="*/ 990692 h 1354673"/>
              <a:gd name="connsiteX41" fmla="*/ 729931 w 795246"/>
              <a:gd name="connsiteY41" fmla="*/ 903607 h 1354673"/>
              <a:gd name="connsiteX42" fmla="*/ 740817 w 795246"/>
              <a:gd name="connsiteY42" fmla="*/ 870949 h 1354673"/>
              <a:gd name="connsiteX43" fmla="*/ 729931 w 795246"/>
              <a:gd name="connsiteY43" fmla="*/ 827407 h 1354673"/>
              <a:gd name="connsiteX44" fmla="*/ 697274 w 795246"/>
              <a:gd name="connsiteY44" fmla="*/ 816521 h 1354673"/>
              <a:gd name="connsiteX45" fmla="*/ 631960 w 795246"/>
              <a:gd name="connsiteY45" fmla="*/ 805635 h 1354673"/>
              <a:gd name="connsiteX46" fmla="*/ 588417 w 795246"/>
              <a:gd name="connsiteY46" fmla="*/ 675007 h 1354673"/>
              <a:gd name="connsiteX47" fmla="*/ 512217 w 795246"/>
              <a:gd name="connsiteY47" fmla="*/ 620578 h 1354673"/>
              <a:gd name="connsiteX48" fmla="*/ 479560 w 795246"/>
              <a:gd name="connsiteY48" fmla="*/ 566149 h 1354673"/>
              <a:gd name="connsiteX49" fmla="*/ 468674 w 795246"/>
              <a:gd name="connsiteY49" fmla="*/ 533492 h 1354673"/>
              <a:gd name="connsiteX50" fmla="*/ 446903 w 795246"/>
              <a:gd name="connsiteY50" fmla="*/ 500835 h 1354673"/>
              <a:gd name="connsiteX51" fmla="*/ 457789 w 795246"/>
              <a:gd name="connsiteY51" fmla="*/ 435521 h 1354673"/>
              <a:gd name="connsiteX52" fmla="*/ 468674 w 795246"/>
              <a:gd name="connsiteY52" fmla="*/ 402864 h 1354673"/>
              <a:gd name="connsiteX53" fmla="*/ 457789 w 795246"/>
              <a:gd name="connsiteY53" fmla="*/ 370207 h 1354673"/>
              <a:gd name="connsiteX54" fmla="*/ 446903 w 795246"/>
              <a:gd name="connsiteY54" fmla="*/ 304892 h 1354673"/>
              <a:gd name="connsiteX55" fmla="*/ 414246 w 795246"/>
              <a:gd name="connsiteY55" fmla="*/ 294007 h 1354673"/>
              <a:gd name="connsiteX56" fmla="*/ 425131 w 795246"/>
              <a:gd name="connsiteY56" fmla="*/ 163378 h 1354673"/>
              <a:gd name="connsiteX57" fmla="*/ 457789 w 795246"/>
              <a:gd name="connsiteY57" fmla="*/ 152492 h 1354673"/>
              <a:gd name="connsiteX58" fmla="*/ 436017 w 795246"/>
              <a:gd name="connsiteY58" fmla="*/ 174264 h 1354673"/>
              <a:gd name="connsiteX59" fmla="*/ 414246 w 795246"/>
              <a:gd name="connsiteY59" fmla="*/ 206921 h 1354673"/>
              <a:gd name="connsiteX60" fmla="*/ 403360 w 795246"/>
              <a:gd name="connsiteY60" fmla="*/ 174264 h 1354673"/>
              <a:gd name="connsiteX61" fmla="*/ 381589 w 795246"/>
              <a:gd name="connsiteY61" fmla="*/ 152492 h 1354673"/>
              <a:gd name="connsiteX62" fmla="*/ 359817 w 795246"/>
              <a:gd name="connsiteY62" fmla="*/ 87178 h 1354673"/>
              <a:gd name="connsiteX63" fmla="*/ 348931 w 795246"/>
              <a:gd name="connsiteY63" fmla="*/ 10978 h 1354673"/>
              <a:gd name="connsiteX64" fmla="*/ 261846 w 795246"/>
              <a:gd name="connsiteY64" fmla="*/ 32749 h 1354673"/>
              <a:gd name="connsiteX65" fmla="*/ 250960 w 795246"/>
              <a:gd name="connsiteY65" fmla="*/ 108949 h 1354673"/>
              <a:gd name="connsiteX66" fmla="*/ 218303 w 795246"/>
              <a:gd name="connsiteY66" fmla="*/ 119835 h 1354673"/>
              <a:gd name="connsiteX67" fmla="*/ 131217 w 795246"/>
              <a:gd name="connsiteY67" fmla="*/ 108949 h 1354673"/>
              <a:gd name="connsiteX68" fmla="*/ 76789 w 795246"/>
              <a:gd name="connsiteY68" fmla="*/ 87178 h 1354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95246" h="1354673">
                <a:moveTo>
                  <a:pt x="348931" y="21864"/>
                </a:moveTo>
                <a:cubicBezTo>
                  <a:pt x="326834" y="16340"/>
                  <a:pt x="294595" y="0"/>
                  <a:pt x="272731" y="21864"/>
                </a:cubicBezTo>
                <a:cubicBezTo>
                  <a:pt x="264617" y="29978"/>
                  <a:pt x="268515" y="45184"/>
                  <a:pt x="261846" y="54521"/>
                </a:cubicBezTo>
                <a:cubicBezTo>
                  <a:pt x="249915" y="71224"/>
                  <a:pt x="232817" y="83550"/>
                  <a:pt x="218303" y="98064"/>
                </a:cubicBezTo>
                <a:cubicBezTo>
                  <a:pt x="211046" y="105321"/>
                  <a:pt x="206764" y="119048"/>
                  <a:pt x="196531" y="119835"/>
                </a:cubicBezTo>
                <a:lnTo>
                  <a:pt x="55017" y="130721"/>
                </a:lnTo>
                <a:cubicBezTo>
                  <a:pt x="51388" y="145235"/>
                  <a:pt x="53477" y="162581"/>
                  <a:pt x="44131" y="174264"/>
                </a:cubicBezTo>
                <a:cubicBezTo>
                  <a:pt x="36963" y="183224"/>
                  <a:pt x="16605" y="174886"/>
                  <a:pt x="11474" y="185149"/>
                </a:cubicBezTo>
                <a:cubicBezTo>
                  <a:pt x="0" y="208098"/>
                  <a:pt x="4217" y="235949"/>
                  <a:pt x="589" y="261349"/>
                </a:cubicBezTo>
                <a:cubicBezTo>
                  <a:pt x="11475" y="264978"/>
                  <a:pt x="23909" y="265566"/>
                  <a:pt x="33246" y="272235"/>
                </a:cubicBezTo>
                <a:cubicBezTo>
                  <a:pt x="49949" y="284166"/>
                  <a:pt x="56542" y="312403"/>
                  <a:pt x="76789" y="315778"/>
                </a:cubicBezTo>
                <a:lnTo>
                  <a:pt x="142103" y="326664"/>
                </a:lnTo>
                <a:cubicBezTo>
                  <a:pt x="145732" y="337550"/>
                  <a:pt x="145821" y="350361"/>
                  <a:pt x="152989" y="359321"/>
                </a:cubicBezTo>
                <a:cubicBezTo>
                  <a:pt x="161162" y="369537"/>
                  <a:pt x="178712" y="369998"/>
                  <a:pt x="185646" y="381092"/>
                </a:cubicBezTo>
                <a:cubicBezTo>
                  <a:pt x="197809" y="400553"/>
                  <a:pt x="200160" y="424635"/>
                  <a:pt x="207417" y="446407"/>
                </a:cubicBezTo>
                <a:lnTo>
                  <a:pt x="218303" y="479064"/>
                </a:lnTo>
                <a:cubicBezTo>
                  <a:pt x="214674" y="500835"/>
                  <a:pt x="221781" y="527620"/>
                  <a:pt x="207417" y="544378"/>
                </a:cubicBezTo>
                <a:cubicBezTo>
                  <a:pt x="195376" y="558426"/>
                  <a:pt x="160277" y="538258"/>
                  <a:pt x="152989" y="555264"/>
                </a:cubicBezTo>
                <a:cubicBezTo>
                  <a:pt x="142851" y="578919"/>
                  <a:pt x="182580" y="632308"/>
                  <a:pt x="196531" y="653235"/>
                </a:cubicBezTo>
                <a:cubicBezTo>
                  <a:pt x="195062" y="678209"/>
                  <a:pt x="201189" y="847633"/>
                  <a:pt x="163874" y="903607"/>
                </a:cubicBezTo>
                <a:lnTo>
                  <a:pt x="142103" y="936264"/>
                </a:lnTo>
                <a:cubicBezTo>
                  <a:pt x="152712" y="968090"/>
                  <a:pt x="173375" y="1013849"/>
                  <a:pt x="142103" y="1045121"/>
                </a:cubicBezTo>
                <a:cubicBezTo>
                  <a:pt x="123960" y="1063264"/>
                  <a:pt x="91303" y="1052378"/>
                  <a:pt x="65903" y="1056007"/>
                </a:cubicBezTo>
                <a:cubicBezTo>
                  <a:pt x="86328" y="1219400"/>
                  <a:pt x="42802" y="1097234"/>
                  <a:pt x="142103" y="1153978"/>
                </a:cubicBezTo>
                <a:cubicBezTo>
                  <a:pt x="152066" y="1159671"/>
                  <a:pt x="147085" y="1176796"/>
                  <a:pt x="152989" y="1186635"/>
                </a:cubicBezTo>
                <a:cubicBezTo>
                  <a:pt x="194422" y="1255691"/>
                  <a:pt x="360625" y="1218189"/>
                  <a:pt x="381589" y="1219292"/>
                </a:cubicBezTo>
                <a:cubicBezTo>
                  <a:pt x="406988" y="1295493"/>
                  <a:pt x="381588" y="1277350"/>
                  <a:pt x="436017" y="1295492"/>
                </a:cubicBezTo>
                <a:cubicBezTo>
                  <a:pt x="445565" y="1324134"/>
                  <a:pt x="443685" y="1354673"/>
                  <a:pt x="490446" y="1317264"/>
                </a:cubicBezTo>
                <a:cubicBezTo>
                  <a:pt x="499406" y="1310096"/>
                  <a:pt x="495428" y="1294446"/>
                  <a:pt x="501331" y="1284607"/>
                </a:cubicBezTo>
                <a:cubicBezTo>
                  <a:pt x="516274" y="1259702"/>
                  <a:pt x="530073" y="1260512"/>
                  <a:pt x="555760" y="1251949"/>
                </a:cubicBezTo>
                <a:cubicBezTo>
                  <a:pt x="548503" y="1241063"/>
                  <a:pt x="530816" y="1231984"/>
                  <a:pt x="533989" y="1219292"/>
                </a:cubicBezTo>
                <a:cubicBezTo>
                  <a:pt x="536772" y="1208160"/>
                  <a:pt x="555172" y="1208407"/>
                  <a:pt x="566646" y="1208407"/>
                </a:cubicBezTo>
                <a:cubicBezTo>
                  <a:pt x="581607" y="1208407"/>
                  <a:pt x="595469" y="1216616"/>
                  <a:pt x="610189" y="1219292"/>
                </a:cubicBezTo>
                <a:cubicBezTo>
                  <a:pt x="635433" y="1223882"/>
                  <a:pt x="660989" y="1226549"/>
                  <a:pt x="686389" y="1230178"/>
                </a:cubicBezTo>
                <a:cubicBezTo>
                  <a:pt x="697275" y="1237435"/>
                  <a:pt x="706141" y="1249798"/>
                  <a:pt x="719046" y="1251949"/>
                </a:cubicBezTo>
                <a:cubicBezTo>
                  <a:pt x="761269" y="1258986"/>
                  <a:pt x="749394" y="1230399"/>
                  <a:pt x="762589" y="1208407"/>
                </a:cubicBezTo>
                <a:cubicBezTo>
                  <a:pt x="767869" y="1199606"/>
                  <a:pt x="777103" y="1193892"/>
                  <a:pt x="784360" y="1186635"/>
                </a:cubicBezTo>
                <a:cubicBezTo>
                  <a:pt x="787989" y="1175749"/>
                  <a:pt x="795246" y="1165453"/>
                  <a:pt x="795246" y="1153978"/>
                </a:cubicBezTo>
                <a:cubicBezTo>
                  <a:pt x="795246" y="1125717"/>
                  <a:pt x="779834" y="1116795"/>
                  <a:pt x="762589" y="1099549"/>
                </a:cubicBezTo>
                <a:cubicBezTo>
                  <a:pt x="758960" y="1088663"/>
                  <a:pt x="751703" y="1078367"/>
                  <a:pt x="751703" y="1066892"/>
                </a:cubicBezTo>
                <a:cubicBezTo>
                  <a:pt x="751703" y="1053227"/>
                  <a:pt x="768342" y="1006090"/>
                  <a:pt x="773474" y="990692"/>
                </a:cubicBezTo>
                <a:cubicBezTo>
                  <a:pt x="748458" y="915641"/>
                  <a:pt x="767931" y="941605"/>
                  <a:pt x="729931" y="903607"/>
                </a:cubicBezTo>
                <a:cubicBezTo>
                  <a:pt x="733560" y="892721"/>
                  <a:pt x="740817" y="882424"/>
                  <a:pt x="740817" y="870949"/>
                </a:cubicBezTo>
                <a:cubicBezTo>
                  <a:pt x="740817" y="855988"/>
                  <a:pt x="739277" y="839089"/>
                  <a:pt x="729931" y="827407"/>
                </a:cubicBezTo>
                <a:cubicBezTo>
                  <a:pt x="722763" y="818447"/>
                  <a:pt x="708475" y="819010"/>
                  <a:pt x="697274" y="816521"/>
                </a:cubicBezTo>
                <a:cubicBezTo>
                  <a:pt x="675728" y="811733"/>
                  <a:pt x="653731" y="809264"/>
                  <a:pt x="631960" y="805635"/>
                </a:cubicBezTo>
                <a:cubicBezTo>
                  <a:pt x="554204" y="753798"/>
                  <a:pt x="641738" y="824303"/>
                  <a:pt x="588417" y="675007"/>
                </a:cubicBezTo>
                <a:cubicBezTo>
                  <a:pt x="574456" y="635916"/>
                  <a:pt x="543275" y="630931"/>
                  <a:pt x="512217" y="620578"/>
                </a:cubicBezTo>
                <a:cubicBezTo>
                  <a:pt x="481379" y="528066"/>
                  <a:pt x="524387" y="640862"/>
                  <a:pt x="479560" y="566149"/>
                </a:cubicBezTo>
                <a:cubicBezTo>
                  <a:pt x="473656" y="556310"/>
                  <a:pt x="473806" y="543755"/>
                  <a:pt x="468674" y="533492"/>
                </a:cubicBezTo>
                <a:cubicBezTo>
                  <a:pt x="462823" y="521790"/>
                  <a:pt x="454160" y="511721"/>
                  <a:pt x="446903" y="500835"/>
                </a:cubicBezTo>
                <a:cubicBezTo>
                  <a:pt x="450532" y="479064"/>
                  <a:pt x="446838" y="454685"/>
                  <a:pt x="457789" y="435521"/>
                </a:cubicBezTo>
                <a:cubicBezTo>
                  <a:pt x="478343" y="399551"/>
                  <a:pt x="518094" y="452281"/>
                  <a:pt x="468674" y="402864"/>
                </a:cubicBezTo>
                <a:cubicBezTo>
                  <a:pt x="465046" y="391978"/>
                  <a:pt x="460278" y="381408"/>
                  <a:pt x="457789" y="370207"/>
                </a:cubicBezTo>
                <a:cubicBezTo>
                  <a:pt x="453001" y="348661"/>
                  <a:pt x="457854" y="324056"/>
                  <a:pt x="446903" y="304892"/>
                </a:cubicBezTo>
                <a:cubicBezTo>
                  <a:pt x="441210" y="294929"/>
                  <a:pt x="425132" y="297635"/>
                  <a:pt x="414246" y="294007"/>
                </a:cubicBezTo>
                <a:cubicBezTo>
                  <a:pt x="417874" y="250464"/>
                  <a:pt x="412281" y="205140"/>
                  <a:pt x="425131" y="163378"/>
                </a:cubicBezTo>
                <a:cubicBezTo>
                  <a:pt x="428506" y="152411"/>
                  <a:pt x="449675" y="144378"/>
                  <a:pt x="457789" y="152492"/>
                </a:cubicBezTo>
                <a:cubicBezTo>
                  <a:pt x="465046" y="159749"/>
                  <a:pt x="442428" y="166250"/>
                  <a:pt x="436017" y="174264"/>
                </a:cubicBezTo>
                <a:cubicBezTo>
                  <a:pt x="427844" y="184480"/>
                  <a:pt x="421503" y="196035"/>
                  <a:pt x="414246" y="206921"/>
                </a:cubicBezTo>
                <a:cubicBezTo>
                  <a:pt x="410617" y="196035"/>
                  <a:pt x="409264" y="184103"/>
                  <a:pt x="403360" y="174264"/>
                </a:cubicBezTo>
                <a:cubicBezTo>
                  <a:pt x="398080" y="165463"/>
                  <a:pt x="386179" y="161672"/>
                  <a:pt x="381589" y="152492"/>
                </a:cubicBezTo>
                <a:cubicBezTo>
                  <a:pt x="371326" y="131966"/>
                  <a:pt x="359817" y="87178"/>
                  <a:pt x="359817" y="87178"/>
                </a:cubicBezTo>
                <a:cubicBezTo>
                  <a:pt x="356188" y="61778"/>
                  <a:pt x="367074" y="29121"/>
                  <a:pt x="348931" y="10978"/>
                </a:cubicBezTo>
                <a:cubicBezTo>
                  <a:pt x="342364" y="4411"/>
                  <a:pt x="275395" y="28233"/>
                  <a:pt x="261846" y="32749"/>
                </a:cubicBezTo>
                <a:cubicBezTo>
                  <a:pt x="258217" y="58149"/>
                  <a:pt x="262435" y="86000"/>
                  <a:pt x="250960" y="108949"/>
                </a:cubicBezTo>
                <a:cubicBezTo>
                  <a:pt x="245828" y="119212"/>
                  <a:pt x="229778" y="119835"/>
                  <a:pt x="218303" y="119835"/>
                </a:cubicBezTo>
                <a:cubicBezTo>
                  <a:pt x="189048" y="119835"/>
                  <a:pt x="160246" y="112578"/>
                  <a:pt x="131217" y="108949"/>
                </a:cubicBezTo>
                <a:cubicBezTo>
                  <a:pt x="90863" y="95498"/>
                  <a:pt x="108823" y="103196"/>
                  <a:pt x="76789" y="87178"/>
                </a:cubicBezTo>
              </a:path>
            </a:pathLst>
          </a:custGeom>
          <a:solidFill>
            <a:srgbClr val="CCCC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15797400">
            <a:off x="2944851" y="2923614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  <a:hlinkClick r:id="rId3" action="ppaction://hlinksldjump"/>
              </a:rPr>
              <a:t>Октябрьский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3" action="ppaction://hlinksldjump"/>
              </a:rPr>
              <a:t>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2484204" y="3502905"/>
            <a:ext cx="1026491" cy="1373895"/>
          </a:xfrm>
          <a:custGeom>
            <a:avLst/>
            <a:gdLst>
              <a:gd name="connsiteX0" fmla="*/ 825053 w 1026491"/>
              <a:gd name="connsiteY0" fmla="*/ 24066 h 1373895"/>
              <a:gd name="connsiteX1" fmla="*/ 792396 w 1026491"/>
              <a:gd name="connsiteY1" fmla="*/ 13181 h 1373895"/>
              <a:gd name="connsiteX2" fmla="*/ 705310 w 1026491"/>
              <a:gd name="connsiteY2" fmla="*/ 34952 h 1373895"/>
              <a:gd name="connsiteX3" fmla="*/ 672653 w 1026491"/>
              <a:gd name="connsiteY3" fmla="*/ 24066 h 1373895"/>
              <a:gd name="connsiteX4" fmla="*/ 639996 w 1026491"/>
              <a:gd name="connsiteY4" fmla="*/ 2295 h 1373895"/>
              <a:gd name="connsiteX5" fmla="*/ 585567 w 1026491"/>
              <a:gd name="connsiteY5" fmla="*/ 13181 h 1373895"/>
              <a:gd name="connsiteX6" fmla="*/ 629110 w 1026491"/>
              <a:gd name="connsiteY6" fmla="*/ 56724 h 1373895"/>
              <a:gd name="connsiteX7" fmla="*/ 661767 w 1026491"/>
              <a:gd name="connsiteY7" fmla="*/ 165581 h 1373895"/>
              <a:gd name="connsiteX8" fmla="*/ 629110 w 1026491"/>
              <a:gd name="connsiteY8" fmla="*/ 187352 h 1373895"/>
              <a:gd name="connsiteX9" fmla="*/ 618225 w 1026491"/>
              <a:gd name="connsiteY9" fmla="*/ 252666 h 1373895"/>
              <a:gd name="connsiteX10" fmla="*/ 661767 w 1026491"/>
              <a:gd name="connsiteY10" fmla="*/ 263552 h 1373895"/>
              <a:gd name="connsiteX11" fmla="*/ 629110 w 1026491"/>
              <a:gd name="connsiteY11" fmla="*/ 274438 h 1373895"/>
              <a:gd name="connsiteX12" fmla="*/ 618225 w 1026491"/>
              <a:gd name="connsiteY12" fmla="*/ 307095 h 1373895"/>
              <a:gd name="connsiteX13" fmla="*/ 563796 w 1026491"/>
              <a:gd name="connsiteY13" fmla="*/ 317981 h 1373895"/>
              <a:gd name="connsiteX14" fmla="*/ 531139 w 1026491"/>
              <a:gd name="connsiteY14" fmla="*/ 328866 h 1373895"/>
              <a:gd name="connsiteX15" fmla="*/ 487596 w 1026491"/>
              <a:gd name="connsiteY15" fmla="*/ 383295 h 1373895"/>
              <a:gd name="connsiteX16" fmla="*/ 465825 w 1026491"/>
              <a:gd name="connsiteY16" fmla="*/ 415952 h 1373895"/>
              <a:gd name="connsiteX17" fmla="*/ 444053 w 1026491"/>
              <a:gd name="connsiteY17" fmla="*/ 437724 h 1373895"/>
              <a:gd name="connsiteX18" fmla="*/ 367853 w 1026491"/>
              <a:gd name="connsiteY18" fmla="*/ 426838 h 1373895"/>
              <a:gd name="connsiteX19" fmla="*/ 324310 w 1026491"/>
              <a:gd name="connsiteY19" fmla="*/ 383295 h 1373895"/>
              <a:gd name="connsiteX20" fmla="*/ 106596 w 1026491"/>
              <a:gd name="connsiteY20" fmla="*/ 394181 h 1373895"/>
              <a:gd name="connsiteX21" fmla="*/ 95710 w 1026491"/>
              <a:gd name="connsiteY21" fmla="*/ 426838 h 1373895"/>
              <a:gd name="connsiteX22" fmla="*/ 63053 w 1026491"/>
              <a:gd name="connsiteY22" fmla="*/ 437724 h 1373895"/>
              <a:gd name="connsiteX23" fmla="*/ 41282 w 1026491"/>
              <a:gd name="connsiteY23" fmla="*/ 470381 h 1373895"/>
              <a:gd name="connsiteX24" fmla="*/ 52167 w 1026491"/>
              <a:gd name="connsiteY24" fmla="*/ 524809 h 1373895"/>
              <a:gd name="connsiteX25" fmla="*/ 41282 w 1026491"/>
              <a:gd name="connsiteY25" fmla="*/ 557466 h 1373895"/>
              <a:gd name="connsiteX26" fmla="*/ 95710 w 1026491"/>
              <a:gd name="connsiteY26" fmla="*/ 590124 h 1373895"/>
              <a:gd name="connsiteX27" fmla="*/ 117482 w 1026491"/>
              <a:gd name="connsiteY27" fmla="*/ 611895 h 1373895"/>
              <a:gd name="connsiteX28" fmla="*/ 117482 w 1026491"/>
              <a:gd name="connsiteY28" fmla="*/ 698981 h 1373895"/>
              <a:gd name="connsiteX29" fmla="*/ 63053 w 1026491"/>
              <a:gd name="connsiteY29" fmla="*/ 709866 h 1373895"/>
              <a:gd name="connsiteX30" fmla="*/ 30396 w 1026491"/>
              <a:gd name="connsiteY30" fmla="*/ 818724 h 1373895"/>
              <a:gd name="connsiteX31" fmla="*/ 95710 w 1026491"/>
              <a:gd name="connsiteY31" fmla="*/ 829609 h 1373895"/>
              <a:gd name="connsiteX32" fmla="*/ 139253 w 1026491"/>
              <a:gd name="connsiteY32" fmla="*/ 894924 h 1373895"/>
              <a:gd name="connsiteX33" fmla="*/ 150139 w 1026491"/>
              <a:gd name="connsiteY33" fmla="*/ 927581 h 1373895"/>
              <a:gd name="connsiteX34" fmla="*/ 161025 w 1026491"/>
              <a:gd name="connsiteY34" fmla="*/ 971124 h 1373895"/>
              <a:gd name="connsiteX35" fmla="*/ 215453 w 1026491"/>
              <a:gd name="connsiteY35" fmla="*/ 982009 h 1373895"/>
              <a:gd name="connsiteX36" fmla="*/ 226339 w 1026491"/>
              <a:gd name="connsiteY36" fmla="*/ 1047324 h 1373895"/>
              <a:gd name="connsiteX37" fmla="*/ 237225 w 1026491"/>
              <a:gd name="connsiteY37" fmla="*/ 1134409 h 1373895"/>
              <a:gd name="connsiteX38" fmla="*/ 258996 w 1026491"/>
              <a:gd name="connsiteY38" fmla="*/ 1156181 h 1373895"/>
              <a:gd name="connsiteX39" fmla="*/ 269882 w 1026491"/>
              <a:gd name="connsiteY39" fmla="*/ 1232381 h 1373895"/>
              <a:gd name="connsiteX40" fmla="*/ 335196 w 1026491"/>
              <a:gd name="connsiteY40" fmla="*/ 1265038 h 1373895"/>
              <a:gd name="connsiteX41" fmla="*/ 367853 w 1026491"/>
              <a:gd name="connsiteY41" fmla="*/ 1286809 h 1373895"/>
              <a:gd name="connsiteX42" fmla="*/ 411396 w 1026491"/>
              <a:gd name="connsiteY42" fmla="*/ 1297695 h 1373895"/>
              <a:gd name="connsiteX43" fmla="*/ 444053 w 1026491"/>
              <a:gd name="connsiteY43" fmla="*/ 1308581 h 1373895"/>
              <a:gd name="connsiteX44" fmla="*/ 465825 w 1026491"/>
              <a:gd name="connsiteY44" fmla="*/ 1341238 h 1373895"/>
              <a:gd name="connsiteX45" fmla="*/ 476710 w 1026491"/>
              <a:gd name="connsiteY45" fmla="*/ 1373895 h 1373895"/>
              <a:gd name="connsiteX46" fmla="*/ 487596 w 1026491"/>
              <a:gd name="connsiteY46" fmla="*/ 1341238 h 1373895"/>
              <a:gd name="connsiteX47" fmla="*/ 509367 w 1026491"/>
              <a:gd name="connsiteY47" fmla="*/ 1308581 h 1373895"/>
              <a:gd name="connsiteX48" fmla="*/ 520253 w 1026491"/>
              <a:gd name="connsiteY48" fmla="*/ 1275924 h 1373895"/>
              <a:gd name="connsiteX49" fmla="*/ 596453 w 1026491"/>
              <a:gd name="connsiteY49" fmla="*/ 1243266 h 1373895"/>
              <a:gd name="connsiteX50" fmla="*/ 661767 w 1026491"/>
              <a:gd name="connsiteY50" fmla="*/ 1265038 h 1373895"/>
              <a:gd name="connsiteX51" fmla="*/ 737967 w 1026491"/>
              <a:gd name="connsiteY51" fmla="*/ 1286809 h 1373895"/>
              <a:gd name="connsiteX52" fmla="*/ 748853 w 1026491"/>
              <a:gd name="connsiteY52" fmla="*/ 1177952 h 1373895"/>
              <a:gd name="connsiteX53" fmla="*/ 781510 w 1026491"/>
              <a:gd name="connsiteY53" fmla="*/ 1167066 h 1373895"/>
              <a:gd name="connsiteX54" fmla="*/ 825053 w 1026491"/>
              <a:gd name="connsiteY54" fmla="*/ 1156181 h 1373895"/>
              <a:gd name="connsiteX55" fmla="*/ 835939 w 1026491"/>
              <a:gd name="connsiteY55" fmla="*/ 1079981 h 1373895"/>
              <a:gd name="connsiteX56" fmla="*/ 933910 w 1026491"/>
              <a:gd name="connsiteY56" fmla="*/ 1069095 h 1373895"/>
              <a:gd name="connsiteX57" fmla="*/ 890367 w 1026491"/>
              <a:gd name="connsiteY57" fmla="*/ 992895 h 1373895"/>
              <a:gd name="connsiteX58" fmla="*/ 966567 w 1026491"/>
              <a:gd name="connsiteY58" fmla="*/ 971124 h 1373895"/>
              <a:gd name="connsiteX59" fmla="*/ 1010110 w 1026491"/>
              <a:gd name="connsiteY59" fmla="*/ 960238 h 1373895"/>
              <a:gd name="connsiteX60" fmla="*/ 933910 w 1026491"/>
              <a:gd name="connsiteY60" fmla="*/ 949352 h 1373895"/>
              <a:gd name="connsiteX61" fmla="*/ 944796 w 1026491"/>
              <a:gd name="connsiteY61" fmla="*/ 916695 h 1373895"/>
              <a:gd name="connsiteX62" fmla="*/ 912139 w 1026491"/>
              <a:gd name="connsiteY62" fmla="*/ 796952 h 1373895"/>
              <a:gd name="connsiteX63" fmla="*/ 923025 w 1026491"/>
              <a:gd name="connsiteY63" fmla="*/ 764295 h 1373895"/>
              <a:gd name="connsiteX64" fmla="*/ 966567 w 1026491"/>
              <a:gd name="connsiteY64" fmla="*/ 753409 h 1373895"/>
              <a:gd name="connsiteX65" fmla="*/ 923025 w 1026491"/>
              <a:gd name="connsiteY65" fmla="*/ 557466 h 1373895"/>
              <a:gd name="connsiteX66" fmla="*/ 857710 w 1026491"/>
              <a:gd name="connsiteY66" fmla="*/ 568352 h 1373895"/>
              <a:gd name="connsiteX67" fmla="*/ 803282 w 1026491"/>
              <a:gd name="connsiteY67" fmla="*/ 524809 h 1373895"/>
              <a:gd name="connsiteX68" fmla="*/ 792396 w 1026491"/>
              <a:gd name="connsiteY68" fmla="*/ 492152 h 1373895"/>
              <a:gd name="connsiteX69" fmla="*/ 770625 w 1026491"/>
              <a:gd name="connsiteY69" fmla="*/ 459495 h 1373895"/>
              <a:gd name="connsiteX70" fmla="*/ 803282 w 1026491"/>
              <a:gd name="connsiteY70" fmla="*/ 448609 h 1373895"/>
              <a:gd name="connsiteX71" fmla="*/ 825053 w 1026491"/>
              <a:gd name="connsiteY71" fmla="*/ 383295 h 1373895"/>
              <a:gd name="connsiteX72" fmla="*/ 835939 w 1026491"/>
              <a:gd name="connsiteY72" fmla="*/ 274438 h 1373895"/>
              <a:gd name="connsiteX73" fmla="*/ 846825 w 1026491"/>
              <a:gd name="connsiteY73" fmla="*/ 220009 h 1373895"/>
              <a:gd name="connsiteX74" fmla="*/ 803282 w 1026491"/>
              <a:gd name="connsiteY74" fmla="*/ 176466 h 1373895"/>
              <a:gd name="connsiteX75" fmla="*/ 781510 w 1026491"/>
              <a:gd name="connsiteY75" fmla="*/ 154695 h 1373895"/>
              <a:gd name="connsiteX76" fmla="*/ 748853 w 1026491"/>
              <a:gd name="connsiteY76" fmla="*/ 132924 h 1373895"/>
              <a:gd name="connsiteX77" fmla="*/ 705310 w 1026491"/>
              <a:gd name="connsiteY77" fmla="*/ 89381 h 1373895"/>
              <a:gd name="connsiteX78" fmla="*/ 727082 w 1026491"/>
              <a:gd name="connsiteY78" fmla="*/ 67609 h 1373895"/>
              <a:gd name="connsiteX79" fmla="*/ 792396 w 1026491"/>
              <a:gd name="connsiteY79" fmla="*/ 34952 h 1373895"/>
              <a:gd name="connsiteX80" fmla="*/ 737967 w 1026491"/>
              <a:gd name="connsiteY80" fmla="*/ 13181 h 1373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26491" h="1373895">
                <a:moveTo>
                  <a:pt x="825053" y="24066"/>
                </a:moveTo>
                <a:cubicBezTo>
                  <a:pt x="814167" y="20438"/>
                  <a:pt x="803870" y="13181"/>
                  <a:pt x="792396" y="13181"/>
                </a:cubicBezTo>
                <a:cubicBezTo>
                  <a:pt x="766120" y="13181"/>
                  <a:pt x="731082" y="26361"/>
                  <a:pt x="705310" y="34952"/>
                </a:cubicBezTo>
                <a:cubicBezTo>
                  <a:pt x="694424" y="31323"/>
                  <a:pt x="682916" y="29198"/>
                  <a:pt x="672653" y="24066"/>
                </a:cubicBezTo>
                <a:cubicBezTo>
                  <a:pt x="660951" y="18215"/>
                  <a:pt x="652978" y="3918"/>
                  <a:pt x="639996" y="2295"/>
                </a:cubicBezTo>
                <a:cubicBezTo>
                  <a:pt x="621637" y="0"/>
                  <a:pt x="603710" y="9552"/>
                  <a:pt x="585567" y="13181"/>
                </a:cubicBezTo>
                <a:cubicBezTo>
                  <a:pt x="600081" y="27695"/>
                  <a:pt x="626564" y="36356"/>
                  <a:pt x="629110" y="56724"/>
                </a:cubicBezTo>
                <a:cubicBezTo>
                  <a:pt x="641269" y="153993"/>
                  <a:pt x="619311" y="123123"/>
                  <a:pt x="661767" y="165581"/>
                </a:cubicBezTo>
                <a:cubicBezTo>
                  <a:pt x="650881" y="172838"/>
                  <a:pt x="639326" y="179179"/>
                  <a:pt x="629110" y="187352"/>
                </a:cubicBezTo>
                <a:cubicBezTo>
                  <a:pt x="608457" y="203875"/>
                  <a:pt x="587800" y="222241"/>
                  <a:pt x="618225" y="252666"/>
                </a:cubicBezTo>
                <a:cubicBezTo>
                  <a:pt x="628804" y="263245"/>
                  <a:pt x="647253" y="259923"/>
                  <a:pt x="661767" y="263552"/>
                </a:cubicBezTo>
                <a:cubicBezTo>
                  <a:pt x="650881" y="267181"/>
                  <a:pt x="637224" y="266324"/>
                  <a:pt x="629110" y="274438"/>
                </a:cubicBezTo>
                <a:cubicBezTo>
                  <a:pt x="620996" y="282552"/>
                  <a:pt x="627772" y="300730"/>
                  <a:pt x="618225" y="307095"/>
                </a:cubicBezTo>
                <a:cubicBezTo>
                  <a:pt x="602830" y="317358"/>
                  <a:pt x="581746" y="313494"/>
                  <a:pt x="563796" y="317981"/>
                </a:cubicBezTo>
                <a:cubicBezTo>
                  <a:pt x="552664" y="320764"/>
                  <a:pt x="542025" y="325238"/>
                  <a:pt x="531139" y="328866"/>
                </a:cubicBezTo>
                <a:cubicBezTo>
                  <a:pt x="509946" y="392445"/>
                  <a:pt x="536835" y="334056"/>
                  <a:pt x="487596" y="383295"/>
                </a:cubicBezTo>
                <a:cubicBezTo>
                  <a:pt x="478345" y="392546"/>
                  <a:pt x="473998" y="405736"/>
                  <a:pt x="465825" y="415952"/>
                </a:cubicBezTo>
                <a:cubicBezTo>
                  <a:pt x="459414" y="423966"/>
                  <a:pt x="451310" y="430467"/>
                  <a:pt x="444053" y="437724"/>
                </a:cubicBezTo>
                <a:cubicBezTo>
                  <a:pt x="418653" y="434095"/>
                  <a:pt x="391211" y="437455"/>
                  <a:pt x="367853" y="426838"/>
                </a:cubicBezTo>
                <a:cubicBezTo>
                  <a:pt x="349167" y="418344"/>
                  <a:pt x="324310" y="383295"/>
                  <a:pt x="324310" y="383295"/>
                </a:cubicBezTo>
                <a:cubicBezTo>
                  <a:pt x="251739" y="386924"/>
                  <a:pt x="177975" y="380585"/>
                  <a:pt x="106596" y="394181"/>
                </a:cubicBezTo>
                <a:cubicBezTo>
                  <a:pt x="95324" y="396328"/>
                  <a:pt x="103824" y="418724"/>
                  <a:pt x="95710" y="426838"/>
                </a:cubicBezTo>
                <a:cubicBezTo>
                  <a:pt x="87596" y="434952"/>
                  <a:pt x="73939" y="434095"/>
                  <a:pt x="63053" y="437724"/>
                </a:cubicBezTo>
                <a:cubicBezTo>
                  <a:pt x="55796" y="448610"/>
                  <a:pt x="42905" y="457399"/>
                  <a:pt x="41282" y="470381"/>
                </a:cubicBezTo>
                <a:cubicBezTo>
                  <a:pt x="38987" y="488740"/>
                  <a:pt x="52167" y="524809"/>
                  <a:pt x="52167" y="524809"/>
                </a:cubicBezTo>
                <a:cubicBezTo>
                  <a:pt x="48539" y="535695"/>
                  <a:pt x="39032" y="546214"/>
                  <a:pt x="41282" y="557466"/>
                </a:cubicBezTo>
                <a:cubicBezTo>
                  <a:pt x="45552" y="578813"/>
                  <a:pt x="81955" y="585539"/>
                  <a:pt x="95710" y="590124"/>
                </a:cubicBezTo>
                <a:cubicBezTo>
                  <a:pt x="102967" y="597381"/>
                  <a:pt x="112202" y="603094"/>
                  <a:pt x="117482" y="611895"/>
                </a:cubicBezTo>
                <a:cubicBezTo>
                  <a:pt x="130367" y="633369"/>
                  <a:pt x="136827" y="679636"/>
                  <a:pt x="117482" y="698981"/>
                </a:cubicBezTo>
                <a:cubicBezTo>
                  <a:pt x="104399" y="712064"/>
                  <a:pt x="81196" y="706238"/>
                  <a:pt x="63053" y="709866"/>
                </a:cubicBezTo>
                <a:cubicBezTo>
                  <a:pt x="35526" y="737395"/>
                  <a:pt x="0" y="764011"/>
                  <a:pt x="30396" y="818724"/>
                </a:cubicBezTo>
                <a:cubicBezTo>
                  <a:pt x="41115" y="838018"/>
                  <a:pt x="73939" y="825981"/>
                  <a:pt x="95710" y="829609"/>
                </a:cubicBezTo>
                <a:cubicBezTo>
                  <a:pt x="122340" y="962757"/>
                  <a:pt x="80675" y="836346"/>
                  <a:pt x="139253" y="894924"/>
                </a:cubicBezTo>
                <a:cubicBezTo>
                  <a:pt x="147367" y="903038"/>
                  <a:pt x="146987" y="916548"/>
                  <a:pt x="150139" y="927581"/>
                </a:cubicBezTo>
                <a:cubicBezTo>
                  <a:pt x="154249" y="941966"/>
                  <a:pt x="149532" y="961546"/>
                  <a:pt x="161025" y="971124"/>
                </a:cubicBezTo>
                <a:cubicBezTo>
                  <a:pt x="175239" y="982969"/>
                  <a:pt x="197310" y="978381"/>
                  <a:pt x="215453" y="982009"/>
                </a:cubicBezTo>
                <a:cubicBezTo>
                  <a:pt x="219082" y="1003781"/>
                  <a:pt x="223217" y="1025474"/>
                  <a:pt x="226339" y="1047324"/>
                </a:cubicBezTo>
                <a:cubicBezTo>
                  <a:pt x="230476" y="1076284"/>
                  <a:pt x="228819" y="1106388"/>
                  <a:pt x="237225" y="1134409"/>
                </a:cubicBezTo>
                <a:cubicBezTo>
                  <a:pt x="240174" y="1144239"/>
                  <a:pt x="251739" y="1148924"/>
                  <a:pt x="258996" y="1156181"/>
                </a:cubicBezTo>
                <a:cubicBezTo>
                  <a:pt x="262625" y="1181581"/>
                  <a:pt x="259461" y="1208935"/>
                  <a:pt x="269882" y="1232381"/>
                </a:cubicBezTo>
                <a:cubicBezTo>
                  <a:pt x="278795" y="1252435"/>
                  <a:pt x="319326" y="1257103"/>
                  <a:pt x="335196" y="1265038"/>
                </a:cubicBezTo>
                <a:cubicBezTo>
                  <a:pt x="346898" y="1270889"/>
                  <a:pt x="355828" y="1281655"/>
                  <a:pt x="367853" y="1286809"/>
                </a:cubicBezTo>
                <a:cubicBezTo>
                  <a:pt x="381604" y="1292702"/>
                  <a:pt x="397011" y="1293585"/>
                  <a:pt x="411396" y="1297695"/>
                </a:cubicBezTo>
                <a:cubicBezTo>
                  <a:pt x="422429" y="1300847"/>
                  <a:pt x="433167" y="1304952"/>
                  <a:pt x="444053" y="1308581"/>
                </a:cubicBezTo>
                <a:cubicBezTo>
                  <a:pt x="451310" y="1319467"/>
                  <a:pt x="459974" y="1329536"/>
                  <a:pt x="465825" y="1341238"/>
                </a:cubicBezTo>
                <a:cubicBezTo>
                  <a:pt x="470957" y="1351501"/>
                  <a:pt x="465236" y="1373895"/>
                  <a:pt x="476710" y="1373895"/>
                </a:cubicBezTo>
                <a:cubicBezTo>
                  <a:pt x="488185" y="1373895"/>
                  <a:pt x="482464" y="1351501"/>
                  <a:pt x="487596" y="1341238"/>
                </a:cubicBezTo>
                <a:cubicBezTo>
                  <a:pt x="493447" y="1329536"/>
                  <a:pt x="503516" y="1320283"/>
                  <a:pt x="509367" y="1308581"/>
                </a:cubicBezTo>
                <a:cubicBezTo>
                  <a:pt x="514499" y="1298318"/>
                  <a:pt x="514349" y="1285763"/>
                  <a:pt x="520253" y="1275924"/>
                </a:cubicBezTo>
                <a:cubicBezTo>
                  <a:pt x="539265" y="1244238"/>
                  <a:pt x="560521" y="1250453"/>
                  <a:pt x="596453" y="1243266"/>
                </a:cubicBezTo>
                <a:cubicBezTo>
                  <a:pt x="618224" y="1250523"/>
                  <a:pt x="639503" y="1259472"/>
                  <a:pt x="661767" y="1265038"/>
                </a:cubicBezTo>
                <a:cubicBezTo>
                  <a:pt x="716442" y="1278707"/>
                  <a:pt x="691117" y="1271193"/>
                  <a:pt x="737967" y="1286809"/>
                </a:cubicBezTo>
                <a:cubicBezTo>
                  <a:pt x="741596" y="1250523"/>
                  <a:pt x="736391" y="1212223"/>
                  <a:pt x="748853" y="1177952"/>
                </a:cubicBezTo>
                <a:cubicBezTo>
                  <a:pt x="752774" y="1167168"/>
                  <a:pt x="770477" y="1170218"/>
                  <a:pt x="781510" y="1167066"/>
                </a:cubicBezTo>
                <a:cubicBezTo>
                  <a:pt x="795895" y="1162956"/>
                  <a:pt x="810539" y="1159809"/>
                  <a:pt x="825053" y="1156181"/>
                </a:cubicBezTo>
                <a:cubicBezTo>
                  <a:pt x="828682" y="1130781"/>
                  <a:pt x="815904" y="1096009"/>
                  <a:pt x="835939" y="1079981"/>
                </a:cubicBezTo>
                <a:cubicBezTo>
                  <a:pt x="861597" y="1059455"/>
                  <a:pt x="909182" y="1090732"/>
                  <a:pt x="933910" y="1069095"/>
                </a:cubicBezTo>
                <a:cubicBezTo>
                  <a:pt x="993807" y="1016685"/>
                  <a:pt x="906184" y="998167"/>
                  <a:pt x="890367" y="992895"/>
                </a:cubicBezTo>
                <a:cubicBezTo>
                  <a:pt x="1026491" y="958863"/>
                  <a:pt x="857249" y="1002357"/>
                  <a:pt x="966567" y="971124"/>
                </a:cubicBezTo>
                <a:cubicBezTo>
                  <a:pt x="980952" y="967014"/>
                  <a:pt x="995596" y="963867"/>
                  <a:pt x="1010110" y="960238"/>
                </a:cubicBezTo>
                <a:cubicBezTo>
                  <a:pt x="984710" y="956609"/>
                  <a:pt x="955259" y="963585"/>
                  <a:pt x="933910" y="949352"/>
                </a:cubicBezTo>
                <a:cubicBezTo>
                  <a:pt x="924363" y="942987"/>
                  <a:pt x="944796" y="928170"/>
                  <a:pt x="944796" y="916695"/>
                </a:cubicBezTo>
                <a:cubicBezTo>
                  <a:pt x="944796" y="820544"/>
                  <a:pt x="953389" y="838204"/>
                  <a:pt x="912139" y="796952"/>
                </a:cubicBezTo>
                <a:cubicBezTo>
                  <a:pt x="915768" y="786066"/>
                  <a:pt x="914065" y="771463"/>
                  <a:pt x="923025" y="764295"/>
                </a:cubicBezTo>
                <a:cubicBezTo>
                  <a:pt x="934707" y="754949"/>
                  <a:pt x="963967" y="768142"/>
                  <a:pt x="966567" y="753409"/>
                </a:cubicBezTo>
                <a:cubicBezTo>
                  <a:pt x="994897" y="592869"/>
                  <a:pt x="995079" y="605503"/>
                  <a:pt x="923025" y="557466"/>
                </a:cubicBezTo>
                <a:cubicBezTo>
                  <a:pt x="901253" y="561095"/>
                  <a:pt x="879782" y="568352"/>
                  <a:pt x="857710" y="568352"/>
                </a:cubicBezTo>
                <a:cubicBezTo>
                  <a:pt x="826322" y="568352"/>
                  <a:pt x="815820" y="549884"/>
                  <a:pt x="803282" y="524809"/>
                </a:cubicBezTo>
                <a:cubicBezTo>
                  <a:pt x="798150" y="514546"/>
                  <a:pt x="797528" y="502415"/>
                  <a:pt x="792396" y="492152"/>
                </a:cubicBezTo>
                <a:cubicBezTo>
                  <a:pt x="786545" y="480450"/>
                  <a:pt x="777882" y="470381"/>
                  <a:pt x="770625" y="459495"/>
                </a:cubicBezTo>
                <a:cubicBezTo>
                  <a:pt x="781511" y="455866"/>
                  <a:pt x="796613" y="457946"/>
                  <a:pt x="803282" y="448609"/>
                </a:cubicBezTo>
                <a:cubicBezTo>
                  <a:pt x="816621" y="429935"/>
                  <a:pt x="825053" y="383295"/>
                  <a:pt x="825053" y="383295"/>
                </a:cubicBezTo>
                <a:cubicBezTo>
                  <a:pt x="828682" y="347009"/>
                  <a:pt x="827095" y="309816"/>
                  <a:pt x="835939" y="274438"/>
                </a:cubicBezTo>
                <a:cubicBezTo>
                  <a:pt x="845476" y="236290"/>
                  <a:pt x="883704" y="271640"/>
                  <a:pt x="846825" y="220009"/>
                </a:cubicBezTo>
                <a:cubicBezTo>
                  <a:pt x="834894" y="203306"/>
                  <a:pt x="817796" y="190980"/>
                  <a:pt x="803282" y="176466"/>
                </a:cubicBezTo>
                <a:cubicBezTo>
                  <a:pt x="796025" y="169209"/>
                  <a:pt x="790050" y="160388"/>
                  <a:pt x="781510" y="154695"/>
                </a:cubicBezTo>
                <a:cubicBezTo>
                  <a:pt x="770624" y="147438"/>
                  <a:pt x="758786" y="141438"/>
                  <a:pt x="748853" y="132924"/>
                </a:cubicBezTo>
                <a:cubicBezTo>
                  <a:pt x="733268" y="119566"/>
                  <a:pt x="705310" y="89381"/>
                  <a:pt x="705310" y="89381"/>
                </a:cubicBezTo>
                <a:cubicBezTo>
                  <a:pt x="712567" y="82124"/>
                  <a:pt x="717902" y="72199"/>
                  <a:pt x="727082" y="67609"/>
                </a:cubicBezTo>
                <a:cubicBezTo>
                  <a:pt x="807330" y="27486"/>
                  <a:pt x="741697" y="85653"/>
                  <a:pt x="792396" y="34952"/>
                </a:cubicBezTo>
                <a:cubicBezTo>
                  <a:pt x="752042" y="21500"/>
                  <a:pt x="770002" y="29197"/>
                  <a:pt x="737967" y="13181"/>
                </a:cubicBezTo>
              </a:path>
            </a:pathLst>
          </a:custGeom>
          <a:solidFill>
            <a:srgbClr val="99FF66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298" y="4000504"/>
            <a:ext cx="1108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4" action="ppaction://hlinksldjump"/>
              </a:rPr>
              <a:t>Больше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4" action="ppaction://hlinksldjump"/>
              </a:rPr>
              <a:t>солдатский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4" action="ppaction://hlinksldjump"/>
              </a:rPr>
              <a:t>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234984" y="3744686"/>
            <a:ext cx="1218933" cy="1121228"/>
          </a:xfrm>
          <a:custGeom>
            <a:avLst/>
            <a:gdLst>
              <a:gd name="connsiteX0" fmla="*/ 167787 w 1218933"/>
              <a:gd name="connsiteY0" fmla="*/ 0 h 1121228"/>
              <a:gd name="connsiteX1" fmla="*/ 124245 w 1218933"/>
              <a:gd name="connsiteY1" fmla="*/ 65314 h 1121228"/>
              <a:gd name="connsiteX2" fmla="*/ 113359 w 1218933"/>
              <a:gd name="connsiteY2" fmla="*/ 97971 h 1121228"/>
              <a:gd name="connsiteX3" fmla="*/ 102473 w 1218933"/>
              <a:gd name="connsiteY3" fmla="*/ 141514 h 1121228"/>
              <a:gd name="connsiteX4" fmla="*/ 69816 w 1218933"/>
              <a:gd name="connsiteY4" fmla="*/ 152400 h 1121228"/>
              <a:gd name="connsiteX5" fmla="*/ 48045 w 1218933"/>
              <a:gd name="connsiteY5" fmla="*/ 185057 h 1121228"/>
              <a:gd name="connsiteX6" fmla="*/ 80702 w 1218933"/>
              <a:gd name="connsiteY6" fmla="*/ 304800 h 1121228"/>
              <a:gd name="connsiteX7" fmla="*/ 91587 w 1218933"/>
              <a:gd name="connsiteY7" fmla="*/ 337457 h 1121228"/>
              <a:gd name="connsiteX8" fmla="*/ 156902 w 1218933"/>
              <a:gd name="connsiteY8" fmla="*/ 359228 h 1121228"/>
              <a:gd name="connsiteX9" fmla="*/ 167787 w 1218933"/>
              <a:gd name="connsiteY9" fmla="*/ 522514 h 1121228"/>
              <a:gd name="connsiteX10" fmla="*/ 113359 w 1218933"/>
              <a:gd name="connsiteY10" fmla="*/ 533400 h 1121228"/>
              <a:gd name="connsiteX11" fmla="*/ 102473 w 1218933"/>
              <a:gd name="connsiteY11" fmla="*/ 566057 h 1121228"/>
              <a:gd name="connsiteX12" fmla="*/ 113359 w 1218933"/>
              <a:gd name="connsiteY12" fmla="*/ 620485 h 1121228"/>
              <a:gd name="connsiteX13" fmla="*/ 58930 w 1218933"/>
              <a:gd name="connsiteY13" fmla="*/ 631371 h 1121228"/>
              <a:gd name="connsiteX14" fmla="*/ 26273 w 1218933"/>
              <a:gd name="connsiteY14" fmla="*/ 642257 h 1121228"/>
              <a:gd name="connsiteX15" fmla="*/ 26273 w 1218933"/>
              <a:gd name="connsiteY15" fmla="*/ 729343 h 1121228"/>
              <a:gd name="connsiteX16" fmla="*/ 80702 w 1218933"/>
              <a:gd name="connsiteY16" fmla="*/ 740228 h 1121228"/>
              <a:gd name="connsiteX17" fmla="*/ 91587 w 1218933"/>
              <a:gd name="connsiteY17" fmla="*/ 772885 h 1121228"/>
              <a:gd name="connsiteX18" fmla="*/ 124245 w 1218933"/>
              <a:gd name="connsiteY18" fmla="*/ 783771 h 1121228"/>
              <a:gd name="connsiteX19" fmla="*/ 135130 w 1218933"/>
              <a:gd name="connsiteY19" fmla="*/ 849085 h 1121228"/>
              <a:gd name="connsiteX20" fmla="*/ 222216 w 1218933"/>
              <a:gd name="connsiteY20" fmla="*/ 838200 h 1121228"/>
              <a:gd name="connsiteX21" fmla="*/ 265759 w 1218933"/>
              <a:gd name="connsiteY21" fmla="*/ 794657 h 1121228"/>
              <a:gd name="connsiteX22" fmla="*/ 309302 w 1218933"/>
              <a:gd name="connsiteY22" fmla="*/ 783771 h 1121228"/>
              <a:gd name="connsiteX23" fmla="*/ 396387 w 1218933"/>
              <a:gd name="connsiteY23" fmla="*/ 794657 h 1121228"/>
              <a:gd name="connsiteX24" fmla="*/ 429045 w 1218933"/>
              <a:gd name="connsiteY24" fmla="*/ 805543 h 1121228"/>
              <a:gd name="connsiteX25" fmla="*/ 439930 w 1218933"/>
              <a:gd name="connsiteY25" fmla="*/ 838200 h 1121228"/>
              <a:gd name="connsiteX26" fmla="*/ 516130 w 1218933"/>
              <a:gd name="connsiteY26" fmla="*/ 849085 h 1121228"/>
              <a:gd name="connsiteX27" fmla="*/ 733845 w 1218933"/>
              <a:gd name="connsiteY27" fmla="*/ 859971 h 1121228"/>
              <a:gd name="connsiteX28" fmla="*/ 766502 w 1218933"/>
              <a:gd name="connsiteY28" fmla="*/ 838200 h 1121228"/>
              <a:gd name="connsiteX29" fmla="*/ 799159 w 1218933"/>
              <a:gd name="connsiteY29" fmla="*/ 827314 h 1121228"/>
              <a:gd name="connsiteX30" fmla="*/ 831816 w 1218933"/>
              <a:gd name="connsiteY30" fmla="*/ 838200 h 1121228"/>
              <a:gd name="connsiteX31" fmla="*/ 864473 w 1218933"/>
              <a:gd name="connsiteY31" fmla="*/ 979714 h 1121228"/>
              <a:gd name="connsiteX32" fmla="*/ 897130 w 1218933"/>
              <a:gd name="connsiteY32" fmla="*/ 990600 h 1121228"/>
              <a:gd name="connsiteX33" fmla="*/ 929787 w 1218933"/>
              <a:gd name="connsiteY33" fmla="*/ 1121228 h 1121228"/>
              <a:gd name="connsiteX34" fmla="*/ 962445 w 1218933"/>
              <a:gd name="connsiteY34" fmla="*/ 1110343 h 1121228"/>
              <a:gd name="connsiteX35" fmla="*/ 995102 w 1218933"/>
              <a:gd name="connsiteY35" fmla="*/ 1055914 h 1121228"/>
              <a:gd name="connsiteX36" fmla="*/ 1125730 w 1218933"/>
              <a:gd name="connsiteY36" fmla="*/ 1045028 h 1121228"/>
              <a:gd name="connsiteX37" fmla="*/ 1125730 w 1218933"/>
              <a:gd name="connsiteY37" fmla="*/ 957943 h 1121228"/>
              <a:gd name="connsiteX38" fmla="*/ 1169273 w 1218933"/>
              <a:gd name="connsiteY38" fmla="*/ 903514 h 1121228"/>
              <a:gd name="connsiteX39" fmla="*/ 1212816 w 1218933"/>
              <a:gd name="connsiteY39" fmla="*/ 859971 h 1121228"/>
              <a:gd name="connsiteX40" fmla="*/ 1180159 w 1218933"/>
              <a:gd name="connsiteY40" fmla="*/ 849085 h 1121228"/>
              <a:gd name="connsiteX41" fmla="*/ 1201930 w 1218933"/>
              <a:gd name="connsiteY41" fmla="*/ 762000 h 1121228"/>
              <a:gd name="connsiteX42" fmla="*/ 1158387 w 1218933"/>
              <a:gd name="connsiteY42" fmla="*/ 718457 h 1121228"/>
              <a:gd name="connsiteX43" fmla="*/ 1027759 w 1218933"/>
              <a:gd name="connsiteY43" fmla="*/ 685800 h 1121228"/>
              <a:gd name="connsiteX44" fmla="*/ 995102 w 1218933"/>
              <a:gd name="connsiteY44" fmla="*/ 674914 h 1121228"/>
              <a:gd name="connsiteX45" fmla="*/ 1049530 w 1218933"/>
              <a:gd name="connsiteY45" fmla="*/ 631371 h 1121228"/>
              <a:gd name="connsiteX46" fmla="*/ 995102 w 1218933"/>
              <a:gd name="connsiteY46" fmla="*/ 587828 h 1121228"/>
              <a:gd name="connsiteX47" fmla="*/ 984216 w 1218933"/>
              <a:gd name="connsiteY47" fmla="*/ 555171 h 1121228"/>
              <a:gd name="connsiteX48" fmla="*/ 1016873 w 1218933"/>
              <a:gd name="connsiteY48" fmla="*/ 533400 h 1121228"/>
              <a:gd name="connsiteX49" fmla="*/ 1060416 w 1218933"/>
              <a:gd name="connsiteY49" fmla="*/ 522514 h 1121228"/>
              <a:gd name="connsiteX50" fmla="*/ 1049530 w 1218933"/>
              <a:gd name="connsiteY50" fmla="*/ 489857 h 1121228"/>
              <a:gd name="connsiteX51" fmla="*/ 1071302 w 1218933"/>
              <a:gd name="connsiteY51" fmla="*/ 468085 h 1121228"/>
              <a:gd name="connsiteX52" fmla="*/ 1191045 w 1218933"/>
              <a:gd name="connsiteY52" fmla="*/ 457200 h 1121228"/>
              <a:gd name="connsiteX53" fmla="*/ 1158387 w 1218933"/>
              <a:gd name="connsiteY53" fmla="*/ 359228 h 1121228"/>
              <a:gd name="connsiteX54" fmla="*/ 1125730 w 1218933"/>
              <a:gd name="connsiteY54" fmla="*/ 348343 h 1121228"/>
              <a:gd name="connsiteX55" fmla="*/ 1093073 w 1218933"/>
              <a:gd name="connsiteY55" fmla="*/ 293914 h 1121228"/>
              <a:gd name="connsiteX56" fmla="*/ 1082187 w 1218933"/>
              <a:gd name="connsiteY56" fmla="*/ 261257 h 1121228"/>
              <a:gd name="connsiteX57" fmla="*/ 1049530 w 1218933"/>
              <a:gd name="connsiteY57" fmla="*/ 250371 h 1121228"/>
              <a:gd name="connsiteX58" fmla="*/ 1016873 w 1218933"/>
              <a:gd name="connsiteY58" fmla="*/ 228600 h 1121228"/>
              <a:gd name="connsiteX59" fmla="*/ 973330 w 1218933"/>
              <a:gd name="connsiteY59" fmla="*/ 206828 h 1121228"/>
              <a:gd name="connsiteX60" fmla="*/ 940673 w 1218933"/>
              <a:gd name="connsiteY60" fmla="*/ 195943 h 1121228"/>
              <a:gd name="connsiteX61" fmla="*/ 864473 w 1218933"/>
              <a:gd name="connsiteY61" fmla="*/ 272143 h 1121228"/>
              <a:gd name="connsiteX62" fmla="*/ 853587 w 1218933"/>
              <a:gd name="connsiteY62" fmla="*/ 337457 h 1121228"/>
              <a:gd name="connsiteX63" fmla="*/ 766502 w 1218933"/>
              <a:gd name="connsiteY63" fmla="*/ 402771 h 1121228"/>
              <a:gd name="connsiteX64" fmla="*/ 722959 w 1218933"/>
              <a:gd name="connsiteY64" fmla="*/ 391885 h 1121228"/>
              <a:gd name="connsiteX65" fmla="*/ 712073 w 1218933"/>
              <a:gd name="connsiteY65" fmla="*/ 359228 h 1121228"/>
              <a:gd name="connsiteX66" fmla="*/ 744730 w 1218933"/>
              <a:gd name="connsiteY66" fmla="*/ 293914 h 1121228"/>
              <a:gd name="connsiteX67" fmla="*/ 733845 w 1218933"/>
              <a:gd name="connsiteY67" fmla="*/ 239485 h 1121228"/>
              <a:gd name="connsiteX68" fmla="*/ 712073 w 1218933"/>
              <a:gd name="connsiteY68" fmla="*/ 217714 h 1121228"/>
              <a:gd name="connsiteX69" fmla="*/ 690302 w 1218933"/>
              <a:gd name="connsiteY69" fmla="*/ 250371 h 1121228"/>
              <a:gd name="connsiteX70" fmla="*/ 657645 w 1218933"/>
              <a:gd name="connsiteY70" fmla="*/ 239485 h 1121228"/>
              <a:gd name="connsiteX71" fmla="*/ 646759 w 1218933"/>
              <a:gd name="connsiteY71" fmla="*/ 206828 h 1121228"/>
              <a:gd name="connsiteX72" fmla="*/ 624987 w 1218933"/>
              <a:gd name="connsiteY72" fmla="*/ 185057 h 1121228"/>
              <a:gd name="connsiteX73" fmla="*/ 581445 w 1218933"/>
              <a:gd name="connsiteY73" fmla="*/ 195943 h 1121228"/>
              <a:gd name="connsiteX74" fmla="*/ 548787 w 1218933"/>
              <a:gd name="connsiteY74" fmla="*/ 206828 h 1121228"/>
              <a:gd name="connsiteX75" fmla="*/ 461702 w 1218933"/>
              <a:gd name="connsiteY75" fmla="*/ 217714 h 1121228"/>
              <a:gd name="connsiteX76" fmla="*/ 429045 w 1218933"/>
              <a:gd name="connsiteY76" fmla="*/ 206828 h 1121228"/>
              <a:gd name="connsiteX77" fmla="*/ 429045 w 1218933"/>
              <a:gd name="connsiteY77" fmla="*/ 141514 h 1121228"/>
              <a:gd name="connsiteX78" fmla="*/ 494359 w 1218933"/>
              <a:gd name="connsiteY78" fmla="*/ 119743 h 1121228"/>
              <a:gd name="connsiteX79" fmla="*/ 527016 w 1218933"/>
              <a:gd name="connsiteY79" fmla="*/ 108857 h 1121228"/>
              <a:gd name="connsiteX80" fmla="*/ 559673 w 1218933"/>
              <a:gd name="connsiteY80" fmla="*/ 97971 h 1121228"/>
              <a:gd name="connsiteX81" fmla="*/ 548787 w 1218933"/>
              <a:gd name="connsiteY81" fmla="*/ 65314 h 1121228"/>
              <a:gd name="connsiteX82" fmla="*/ 450816 w 1218933"/>
              <a:gd name="connsiteY82" fmla="*/ 65314 h 1121228"/>
              <a:gd name="connsiteX83" fmla="*/ 439930 w 1218933"/>
              <a:gd name="connsiteY83" fmla="*/ 108857 h 1121228"/>
              <a:gd name="connsiteX84" fmla="*/ 320187 w 1218933"/>
              <a:gd name="connsiteY84" fmla="*/ 76200 h 1121228"/>
              <a:gd name="connsiteX85" fmla="*/ 298416 w 1218933"/>
              <a:gd name="connsiteY85" fmla="*/ 54428 h 1121228"/>
              <a:gd name="connsiteX86" fmla="*/ 265759 w 1218933"/>
              <a:gd name="connsiteY86" fmla="*/ 43543 h 1121228"/>
              <a:gd name="connsiteX87" fmla="*/ 243987 w 1218933"/>
              <a:gd name="connsiteY87" fmla="*/ 21771 h 1121228"/>
              <a:gd name="connsiteX88" fmla="*/ 113359 w 1218933"/>
              <a:gd name="connsiteY88" fmla="*/ 32657 h 1121228"/>
              <a:gd name="connsiteX89" fmla="*/ 102473 w 1218933"/>
              <a:gd name="connsiteY89" fmla="*/ 76200 h 1121228"/>
              <a:gd name="connsiteX90" fmla="*/ 91587 w 1218933"/>
              <a:gd name="connsiteY90" fmla="*/ 108857 h 1121228"/>
              <a:gd name="connsiteX91" fmla="*/ 80702 w 1218933"/>
              <a:gd name="connsiteY91" fmla="*/ 152400 h 1121228"/>
              <a:gd name="connsiteX92" fmla="*/ 58930 w 1218933"/>
              <a:gd name="connsiteY92" fmla="*/ 174171 h 1121228"/>
              <a:gd name="connsiteX93" fmla="*/ 58930 w 1218933"/>
              <a:gd name="connsiteY93" fmla="*/ 272143 h 1121228"/>
              <a:gd name="connsiteX94" fmla="*/ 124245 w 1218933"/>
              <a:gd name="connsiteY94" fmla="*/ 283028 h 1121228"/>
              <a:gd name="connsiteX95" fmla="*/ 135130 w 1218933"/>
              <a:gd name="connsiteY95" fmla="*/ 326571 h 1121228"/>
              <a:gd name="connsiteX96" fmla="*/ 146016 w 1218933"/>
              <a:gd name="connsiteY96" fmla="*/ 359228 h 1121228"/>
              <a:gd name="connsiteX97" fmla="*/ 156902 w 1218933"/>
              <a:gd name="connsiteY97" fmla="*/ 413657 h 1121228"/>
              <a:gd name="connsiteX98" fmla="*/ 167787 w 1218933"/>
              <a:gd name="connsiteY98" fmla="*/ 457200 h 1121228"/>
              <a:gd name="connsiteX99" fmla="*/ 156902 w 1218933"/>
              <a:gd name="connsiteY99" fmla="*/ 500743 h 1121228"/>
              <a:gd name="connsiteX100" fmla="*/ 91587 w 1218933"/>
              <a:gd name="connsiteY100" fmla="*/ 522514 h 1121228"/>
              <a:gd name="connsiteX101" fmla="*/ 80702 w 1218933"/>
              <a:gd name="connsiteY101" fmla="*/ 566057 h 1121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8933" h="1121228">
                <a:moveTo>
                  <a:pt x="167787" y="0"/>
                </a:moveTo>
                <a:cubicBezTo>
                  <a:pt x="153273" y="21771"/>
                  <a:pt x="132520" y="40491"/>
                  <a:pt x="124245" y="65314"/>
                </a:cubicBezTo>
                <a:cubicBezTo>
                  <a:pt x="120616" y="76200"/>
                  <a:pt x="116511" y="86938"/>
                  <a:pt x="113359" y="97971"/>
                </a:cubicBezTo>
                <a:cubicBezTo>
                  <a:pt x="109249" y="112356"/>
                  <a:pt x="111819" y="129831"/>
                  <a:pt x="102473" y="141514"/>
                </a:cubicBezTo>
                <a:cubicBezTo>
                  <a:pt x="95305" y="150474"/>
                  <a:pt x="80702" y="148771"/>
                  <a:pt x="69816" y="152400"/>
                </a:cubicBezTo>
                <a:cubicBezTo>
                  <a:pt x="62559" y="163286"/>
                  <a:pt x="49132" y="172019"/>
                  <a:pt x="48045" y="185057"/>
                </a:cubicBezTo>
                <a:cubicBezTo>
                  <a:pt x="40648" y="273814"/>
                  <a:pt x="41760" y="265858"/>
                  <a:pt x="80702" y="304800"/>
                </a:cubicBezTo>
                <a:cubicBezTo>
                  <a:pt x="84330" y="315686"/>
                  <a:pt x="82250" y="330788"/>
                  <a:pt x="91587" y="337457"/>
                </a:cubicBezTo>
                <a:cubicBezTo>
                  <a:pt x="110262" y="350796"/>
                  <a:pt x="156902" y="359228"/>
                  <a:pt x="156902" y="359228"/>
                </a:cubicBezTo>
                <a:cubicBezTo>
                  <a:pt x="174335" y="411528"/>
                  <a:pt x="202295" y="465000"/>
                  <a:pt x="167787" y="522514"/>
                </a:cubicBezTo>
                <a:cubicBezTo>
                  <a:pt x="158268" y="538379"/>
                  <a:pt x="131502" y="529771"/>
                  <a:pt x="113359" y="533400"/>
                </a:cubicBezTo>
                <a:cubicBezTo>
                  <a:pt x="109730" y="544286"/>
                  <a:pt x="102473" y="554582"/>
                  <a:pt x="102473" y="566057"/>
                </a:cubicBezTo>
                <a:cubicBezTo>
                  <a:pt x="102473" y="584559"/>
                  <a:pt x="123622" y="605090"/>
                  <a:pt x="113359" y="620485"/>
                </a:cubicBezTo>
                <a:cubicBezTo>
                  <a:pt x="103096" y="635880"/>
                  <a:pt x="76880" y="626883"/>
                  <a:pt x="58930" y="631371"/>
                </a:cubicBezTo>
                <a:cubicBezTo>
                  <a:pt x="47798" y="634154"/>
                  <a:pt x="37159" y="638628"/>
                  <a:pt x="26273" y="642257"/>
                </a:cubicBezTo>
                <a:cubicBezTo>
                  <a:pt x="17683" y="668027"/>
                  <a:pt x="0" y="703071"/>
                  <a:pt x="26273" y="729343"/>
                </a:cubicBezTo>
                <a:cubicBezTo>
                  <a:pt x="39356" y="742426"/>
                  <a:pt x="62559" y="736600"/>
                  <a:pt x="80702" y="740228"/>
                </a:cubicBezTo>
                <a:cubicBezTo>
                  <a:pt x="84330" y="751114"/>
                  <a:pt x="83473" y="764771"/>
                  <a:pt x="91587" y="772885"/>
                </a:cubicBezTo>
                <a:cubicBezTo>
                  <a:pt x="99701" y="780999"/>
                  <a:pt x="118552" y="773808"/>
                  <a:pt x="124245" y="783771"/>
                </a:cubicBezTo>
                <a:cubicBezTo>
                  <a:pt x="135196" y="802935"/>
                  <a:pt x="131502" y="827314"/>
                  <a:pt x="135130" y="849085"/>
                </a:cubicBezTo>
                <a:cubicBezTo>
                  <a:pt x="164159" y="845457"/>
                  <a:pt x="195212" y="849452"/>
                  <a:pt x="222216" y="838200"/>
                </a:cubicBezTo>
                <a:cubicBezTo>
                  <a:pt x="241163" y="830305"/>
                  <a:pt x="245846" y="799635"/>
                  <a:pt x="265759" y="794657"/>
                </a:cubicBezTo>
                <a:lnTo>
                  <a:pt x="309302" y="783771"/>
                </a:lnTo>
                <a:cubicBezTo>
                  <a:pt x="338330" y="787400"/>
                  <a:pt x="367605" y="789424"/>
                  <a:pt x="396387" y="794657"/>
                </a:cubicBezTo>
                <a:cubicBezTo>
                  <a:pt x="407677" y="796710"/>
                  <a:pt x="420931" y="797429"/>
                  <a:pt x="429045" y="805543"/>
                </a:cubicBezTo>
                <a:cubicBezTo>
                  <a:pt x="437159" y="813657"/>
                  <a:pt x="429667" y="833069"/>
                  <a:pt x="439930" y="838200"/>
                </a:cubicBezTo>
                <a:cubicBezTo>
                  <a:pt x="462879" y="849674"/>
                  <a:pt x="490730" y="845457"/>
                  <a:pt x="516130" y="849085"/>
                </a:cubicBezTo>
                <a:cubicBezTo>
                  <a:pt x="581686" y="914641"/>
                  <a:pt x="543405" y="887177"/>
                  <a:pt x="733845" y="859971"/>
                </a:cubicBezTo>
                <a:cubicBezTo>
                  <a:pt x="746796" y="858121"/>
                  <a:pt x="754800" y="844051"/>
                  <a:pt x="766502" y="838200"/>
                </a:cubicBezTo>
                <a:cubicBezTo>
                  <a:pt x="776765" y="833068"/>
                  <a:pt x="788273" y="830943"/>
                  <a:pt x="799159" y="827314"/>
                </a:cubicBezTo>
                <a:cubicBezTo>
                  <a:pt x="810045" y="830943"/>
                  <a:pt x="823702" y="830086"/>
                  <a:pt x="831816" y="838200"/>
                </a:cubicBezTo>
                <a:cubicBezTo>
                  <a:pt x="870024" y="876408"/>
                  <a:pt x="790080" y="954916"/>
                  <a:pt x="864473" y="979714"/>
                </a:cubicBezTo>
                <a:lnTo>
                  <a:pt x="897130" y="990600"/>
                </a:lnTo>
                <a:cubicBezTo>
                  <a:pt x="925882" y="1076853"/>
                  <a:pt x="915129" y="1033277"/>
                  <a:pt x="929787" y="1121228"/>
                </a:cubicBezTo>
                <a:cubicBezTo>
                  <a:pt x="940673" y="1117600"/>
                  <a:pt x="954331" y="1118457"/>
                  <a:pt x="962445" y="1110343"/>
                </a:cubicBezTo>
                <a:cubicBezTo>
                  <a:pt x="979136" y="1093652"/>
                  <a:pt x="962926" y="1062809"/>
                  <a:pt x="995102" y="1055914"/>
                </a:cubicBezTo>
                <a:cubicBezTo>
                  <a:pt x="1037826" y="1046759"/>
                  <a:pt x="1082187" y="1048657"/>
                  <a:pt x="1125730" y="1045028"/>
                </a:cubicBezTo>
                <a:cubicBezTo>
                  <a:pt x="1150748" y="969978"/>
                  <a:pt x="1163730" y="995941"/>
                  <a:pt x="1125730" y="957943"/>
                </a:cubicBezTo>
                <a:cubicBezTo>
                  <a:pt x="1199845" y="883828"/>
                  <a:pt x="1086880" y="999640"/>
                  <a:pt x="1169273" y="903514"/>
                </a:cubicBezTo>
                <a:cubicBezTo>
                  <a:pt x="1182631" y="887929"/>
                  <a:pt x="1212816" y="859971"/>
                  <a:pt x="1212816" y="859971"/>
                </a:cubicBezTo>
                <a:cubicBezTo>
                  <a:pt x="1201930" y="856342"/>
                  <a:pt x="1183788" y="859971"/>
                  <a:pt x="1180159" y="849085"/>
                </a:cubicBezTo>
                <a:cubicBezTo>
                  <a:pt x="1175781" y="835951"/>
                  <a:pt x="1196056" y="779622"/>
                  <a:pt x="1201930" y="762000"/>
                </a:cubicBezTo>
                <a:cubicBezTo>
                  <a:pt x="1187416" y="747486"/>
                  <a:pt x="1177860" y="724948"/>
                  <a:pt x="1158387" y="718457"/>
                </a:cubicBezTo>
                <a:cubicBezTo>
                  <a:pt x="1072134" y="689705"/>
                  <a:pt x="1115710" y="700458"/>
                  <a:pt x="1027759" y="685800"/>
                </a:cubicBezTo>
                <a:cubicBezTo>
                  <a:pt x="1016873" y="682171"/>
                  <a:pt x="1000234" y="685177"/>
                  <a:pt x="995102" y="674914"/>
                </a:cubicBezTo>
                <a:cubicBezTo>
                  <a:pt x="976014" y="636740"/>
                  <a:pt x="1040104" y="633728"/>
                  <a:pt x="1049530" y="631371"/>
                </a:cubicBezTo>
                <a:cubicBezTo>
                  <a:pt x="1034695" y="621481"/>
                  <a:pt x="1005444" y="605065"/>
                  <a:pt x="995102" y="587828"/>
                </a:cubicBezTo>
                <a:cubicBezTo>
                  <a:pt x="989198" y="577989"/>
                  <a:pt x="987845" y="566057"/>
                  <a:pt x="984216" y="555171"/>
                </a:cubicBezTo>
                <a:cubicBezTo>
                  <a:pt x="995102" y="547914"/>
                  <a:pt x="1004848" y="538554"/>
                  <a:pt x="1016873" y="533400"/>
                </a:cubicBezTo>
                <a:cubicBezTo>
                  <a:pt x="1030624" y="527507"/>
                  <a:pt x="1051439" y="534483"/>
                  <a:pt x="1060416" y="522514"/>
                </a:cubicBezTo>
                <a:cubicBezTo>
                  <a:pt x="1067301" y="513334"/>
                  <a:pt x="1053159" y="500743"/>
                  <a:pt x="1049530" y="489857"/>
                </a:cubicBezTo>
                <a:cubicBezTo>
                  <a:pt x="1056787" y="482600"/>
                  <a:pt x="1061301" y="470393"/>
                  <a:pt x="1071302" y="468085"/>
                </a:cubicBezTo>
                <a:cubicBezTo>
                  <a:pt x="1110355" y="459073"/>
                  <a:pt x="1159749" y="482237"/>
                  <a:pt x="1191045" y="457200"/>
                </a:cubicBezTo>
                <a:cubicBezTo>
                  <a:pt x="1218933" y="434890"/>
                  <a:pt x="1182211" y="373522"/>
                  <a:pt x="1158387" y="359228"/>
                </a:cubicBezTo>
                <a:cubicBezTo>
                  <a:pt x="1148548" y="353325"/>
                  <a:pt x="1136616" y="351971"/>
                  <a:pt x="1125730" y="348343"/>
                </a:cubicBezTo>
                <a:cubicBezTo>
                  <a:pt x="1094897" y="255836"/>
                  <a:pt x="1137898" y="368620"/>
                  <a:pt x="1093073" y="293914"/>
                </a:cubicBezTo>
                <a:cubicBezTo>
                  <a:pt x="1087169" y="284075"/>
                  <a:pt x="1090301" y="269371"/>
                  <a:pt x="1082187" y="261257"/>
                </a:cubicBezTo>
                <a:cubicBezTo>
                  <a:pt x="1074073" y="253143"/>
                  <a:pt x="1059793" y="255503"/>
                  <a:pt x="1049530" y="250371"/>
                </a:cubicBezTo>
                <a:cubicBezTo>
                  <a:pt x="1037828" y="244520"/>
                  <a:pt x="1027759" y="235857"/>
                  <a:pt x="1016873" y="228600"/>
                </a:cubicBezTo>
                <a:cubicBezTo>
                  <a:pt x="951559" y="250370"/>
                  <a:pt x="1009617" y="243114"/>
                  <a:pt x="973330" y="206828"/>
                </a:cubicBezTo>
                <a:cubicBezTo>
                  <a:pt x="965216" y="198714"/>
                  <a:pt x="951559" y="199571"/>
                  <a:pt x="940673" y="195943"/>
                </a:cubicBezTo>
                <a:cubicBezTo>
                  <a:pt x="890765" y="270804"/>
                  <a:pt x="921953" y="252982"/>
                  <a:pt x="864473" y="272143"/>
                </a:cubicBezTo>
                <a:cubicBezTo>
                  <a:pt x="860844" y="293914"/>
                  <a:pt x="870198" y="322923"/>
                  <a:pt x="853587" y="337457"/>
                </a:cubicBezTo>
                <a:cubicBezTo>
                  <a:pt x="742297" y="434836"/>
                  <a:pt x="794515" y="262700"/>
                  <a:pt x="766502" y="402771"/>
                </a:cubicBezTo>
                <a:cubicBezTo>
                  <a:pt x="751988" y="399142"/>
                  <a:pt x="734642" y="401231"/>
                  <a:pt x="722959" y="391885"/>
                </a:cubicBezTo>
                <a:cubicBezTo>
                  <a:pt x="713999" y="384717"/>
                  <a:pt x="712073" y="370703"/>
                  <a:pt x="712073" y="359228"/>
                </a:cubicBezTo>
                <a:cubicBezTo>
                  <a:pt x="712073" y="336695"/>
                  <a:pt x="733723" y="310424"/>
                  <a:pt x="744730" y="293914"/>
                </a:cubicBezTo>
                <a:cubicBezTo>
                  <a:pt x="741102" y="275771"/>
                  <a:pt x="741133" y="256491"/>
                  <a:pt x="733845" y="239485"/>
                </a:cubicBezTo>
                <a:cubicBezTo>
                  <a:pt x="729802" y="230052"/>
                  <a:pt x="722030" y="215225"/>
                  <a:pt x="712073" y="217714"/>
                </a:cubicBezTo>
                <a:cubicBezTo>
                  <a:pt x="699381" y="220887"/>
                  <a:pt x="697559" y="239485"/>
                  <a:pt x="690302" y="250371"/>
                </a:cubicBezTo>
                <a:cubicBezTo>
                  <a:pt x="679416" y="246742"/>
                  <a:pt x="665759" y="247599"/>
                  <a:pt x="657645" y="239485"/>
                </a:cubicBezTo>
                <a:cubicBezTo>
                  <a:pt x="649531" y="231371"/>
                  <a:pt x="652663" y="216667"/>
                  <a:pt x="646759" y="206828"/>
                </a:cubicBezTo>
                <a:cubicBezTo>
                  <a:pt x="641478" y="198027"/>
                  <a:pt x="632244" y="192314"/>
                  <a:pt x="624987" y="185057"/>
                </a:cubicBezTo>
                <a:cubicBezTo>
                  <a:pt x="610473" y="188686"/>
                  <a:pt x="595830" y="191833"/>
                  <a:pt x="581445" y="195943"/>
                </a:cubicBezTo>
                <a:cubicBezTo>
                  <a:pt x="570412" y="199095"/>
                  <a:pt x="560077" y="204775"/>
                  <a:pt x="548787" y="206828"/>
                </a:cubicBezTo>
                <a:cubicBezTo>
                  <a:pt x="520005" y="212061"/>
                  <a:pt x="490730" y="214085"/>
                  <a:pt x="461702" y="217714"/>
                </a:cubicBezTo>
                <a:cubicBezTo>
                  <a:pt x="450816" y="214085"/>
                  <a:pt x="437159" y="214942"/>
                  <a:pt x="429045" y="206828"/>
                </a:cubicBezTo>
                <a:cubicBezTo>
                  <a:pt x="416950" y="194733"/>
                  <a:pt x="412111" y="153609"/>
                  <a:pt x="429045" y="141514"/>
                </a:cubicBezTo>
                <a:cubicBezTo>
                  <a:pt x="447719" y="128175"/>
                  <a:pt x="472588" y="127000"/>
                  <a:pt x="494359" y="119743"/>
                </a:cubicBezTo>
                <a:lnTo>
                  <a:pt x="527016" y="108857"/>
                </a:lnTo>
                <a:lnTo>
                  <a:pt x="559673" y="97971"/>
                </a:lnTo>
                <a:cubicBezTo>
                  <a:pt x="556044" y="87085"/>
                  <a:pt x="556901" y="73428"/>
                  <a:pt x="548787" y="65314"/>
                </a:cubicBezTo>
                <a:cubicBezTo>
                  <a:pt x="525817" y="42344"/>
                  <a:pt x="468539" y="62360"/>
                  <a:pt x="450816" y="65314"/>
                </a:cubicBezTo>
                <a:cubicBezTo>
                  <a:pt x="447187" y="79828"/>
                  <a:pt x="454123" y="104126"/>
                  <a:pt x="439930" y="108857"/>
                </a:cubicBezTo>
                <a:cubicBezTo>
                  <a:pt x="395329" y="123724"/>
                  <a:pt x="352381" y="101955"/>
                  <a:pt x="320187" y="76200"/>
                </a:cubicBezTo>
                <a:cubicBezTo>
                  <a:pt x="312173" y="69789"/>
                  <a:pt x="307217" y="59708"/>
                  <a:pt x="298416" y="54428"/>
                </a:cubicBezTo>
                <a:cubicBezTo>
                  <a:pt x="288577" y="48524"/>
                  <a:pt x="276645" y="47171"/>
                  <a:pt x="265759" y="43543"/>
                </a:cubicBezTo>
                <a:cubicBezTo>
                  <a:pt x="258502" y="36286"/>
                  <a:pt x="254224" y="22502"/>
                  <a:pt x="243987" y="21771"/>
                </a:cubicBezTo>
                <a:cubicBezTo>
                  <a:pt x="200404" y="18658"/>
                  <a:pt x="154140" y="16972"/>
                  <a:pt x="113359" y="32657"/>
                </a:cubicBezTo>
                <a:cubicBezTo>
                  <a:pt x="99395" y="38028"/>
                  <a:pt x="106583" y="61815"/>
                  <a:pt x="102473" y="76200"/>
                </a:cubicBezTo>
                <a:cubicBezTo>
                  <a:pt x="99321" y="87233"/>
                  <a:pt x="94739" y="97824"/>
                  <a:pt x="91587" y="108857"/>
                </a:cubicBezTo>
                <a:cubicBezTo>
                  <a:pt x="87477" y="123242"/>
                  <a:pt x="87393" y="139019"/>
                  <a:pt x="80702" y="152400"/>
                </a:cubicBezTo>
                <a:cubicBezTo>
                  <a:pt x="76112" y="161580"/>
                  <a:pt x="66187" y="166914"/>
                  <a:pt x="58930" y="174171"/>
                </a:cubicBezTo>
                <a:cubicBezTo>
                  <a:pt x="49365" y="202867"/>
                  <a:pt x="30194" y="243407"/>
                  <a:pt x="58930" y="272143"/>
                </a:cubicBezTo>
                <a:cubicBezTo>
                  <a:pt x="74537" y="287750"/>
                  <a:pt x="102473" y="279400"/>
                  <a:pt x="124245" y="283028"/>
                </a:cubicBezTo>
                <a:cubicBezTo>
                  <a:pt x="127873" y="297542"/>
                  <a:pt x="131020" y="312186"/>
                  <a:pt x="135130" y="326571"/>
                </a:cubicBezTo>
                <a:cubicBezTo>
                  <a:pt x="138282" y="337604"/>
                  <a:pt x="143233" y="348096"/>
                  <a:pt x="146016" y="359228"/>
                </a:cubicBezTo>
                <a:cubicBezTo>
                  <a:pt x="150504" y="377178"/>
                  <a:pt x="152888" y="395595"/>
                  <a:pt x="156902" y="413657"/>
                </a:cubicBezTo>
                <a:cubicBezTo>
                  <a:pt x="160147" y="428262"/>
                  <a:pt x="164159" y="442686"/>
                  <a:pt x="167787" y="457200"/>
                </a:cubicBezTo>
                <a:cubicBezTo>
                  <a:pt x="164159" y="471714"/>
                  <a:pt x="168261" y="491007"/>
                  <a:pt x="156902" y="500743"/>
                </a:cubicBezTo>
                <a:cubicBezTo>
                  <a:pt x="139478" y="515678"/>
                  <a:pt x="91587" y="522514"/>
                  <a:pt x="91587" y="522514"/>
                </a:cubicBezTo>
                <a:cubicBezTo>
                  <a:pt x="79555" y="558613"/>
                  <a:pt x="80702" y="543697"/>
                  <a:pt x="80702" y="566057"/>
                </a:cubicBezTo>
              </a:path>
            </a:pathLst>
          </a:custGeom>
          <a:solidFill>
            <a:srgbClr val="CCEC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 rot="1347649">
            <a:off x="184970" y="4000670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5" action="ppaction://hlinksldjump"/>
              </a:rPr>
              <a:t>Глушковский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5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4022" y="2853394"/>
            <a:ext cx="1906076" cy="1331442"/>
          </a:xfrm>
          <a:custGeom>
            <a:avLst/>
            <a:gdLst>
              <a:gd name="connsiteX0" fmla="*/ 968349 w 1906076"/>
              <a:gd name="connsiteY0" fmla="*/ 1261406 h 1331442"/>
              <a:gd name="connsiteX1" fmla="*/ 957464 w 1906076"/>
              <a:gd name="connsiteY1" fmla="*/ 1217863 h 1331442"/>
              <a:gd name="connsiteX2" fmla="*/ 990121 w 1906076"/>
              <a:gd name="connsiteY2" fmla="*/ 1206977 h 1331442"/>
              <a:gd name="connsiteX3" fmla="*/ 1044549 w 1906076"/>
              <a:gd name="connsiteY3" fmla="*/ 1196092 h 1331442"/>
              <a:gd name="connsiteX4" fmla="*/ 1077207 w 1906076"/>
              <a:gd name="connsiteY4" fmla="*/ 1130777 h 1331442"/>
              <a:gd name="connsiteX5" fmla="*/ 1088092 w 1906076"/>
              <a:gd name="connsiteY5" fmla="*/ 1098120 h 1331442"/>
              <a:gd name="connsiteX6" fmla="*/ 1142521 w 1906076"/>
              <a:gd name="connsiteY6" fmla="*/ 1087235 h 1331442"/>
              <a:gd name="connsiteX7" fmla="*/ 1164292 w 1906076"/>
              <a:gd name="connsiteY7" fmla="*/ 1065463 h 1331442"/>
              <a:gd name="connsiteX8" fmla="*/ 1186064 w 1906076"/>
              <a:gd name="connsiteY8" fmla="*/ 1087235 h 1331442"/>
              <a:gd name="connsiteX9" fmla="*/ 1294921 w 1906076"/>
              <a:gd name="connsiteY9" fmla="*/ 1119892 h 1331442"/>
              <a:gd name="connsiteX10" fmla="*/ 1338464 w 1906076"/>
              <a:gd name="connsiteY10" fmla="*/ 1174320 h 1331442"/>
              <a:gd name="connsiteX11" fmla="*/ 1371121 w 1906076"/>
              <a:gd name="connsiteY11" fmla="*/ 1185206 h 1331442"/>
              <a:gd name="connsiteX12" fmla="*/ 1414664 w 1906076"/>
              <a:gd name="connsiteY12" fmla="*/ 1228749 h 1331442"/>
              <a:gd name="connsiteX13" fmla="*/ 1392892 w 1906076"/>
              <a:gd name="connsiteY13" fmla="*/ 1109006 h 1331442"/>
              <a:gd name="connsiteX14" fmla="*/ 1371121 w 1906076"/>
              <a:gd name="connsiteY14" fmla="*/ 1076349 h 1331442"/>
              <a:gd name="connsiteX15" fmla="*/ 1338464 w 1906076"/>
              <a:gd name="connsiteY15" fmla="*/ 1021920 h 1331442"/>
              <a:gd name="connsiteX16" fmla="*/ 1327578 w 1906076"/>
              <a:gd name="connsiteY16" fmla="*/ 989263 h 1331442"/>
              <a:gd name="connsiteX17" fmla="*/ 1284035 w 1906076"/>
              <a:gd name="connsiteY17" fmla="*/ 934835 h 1331442"/>
              <a:gd name="connsiteX18" fmla="*/ 1305807 w 1906076"/>
              <a:gd name="connsiteY18" fmla="*/ 913063 h 1331442"/>
              <a:gd name="connsiteX19" fmla="*/ 1327578 w 1906076"/>
              <a:gd name="connsiteY19" fmla="*/ 847749 h 1331442"/>
              <a:gd name="connsiteX20" fmla="*/ 1305807 w 1906076"/>
              <a:gd name="connsiteY20" fmla="*/ 782435 h 1331442"/>
              <a:gd name="connsiteX21" fmla="*/ 1316692 w 1906076"/>
              <a:gd name="connsiteY21" fmla="*/ 749777 h 1331442"/>
              <a:gd name="connsiteX22" fmla="*/ 1338464 w 1906076"/>
              <a:gd name="connsiteY22" fmla="*/ 728006 h 1331442"/>
              <a:gd name="connsiteX23" fmla="*/ 1403778 w 1906076"/>
              <a:gd name="connsiteY23" fmla="*/ 695349 h 1331442"/>
              <a:gd name="connsiteX24" fmla="*/ 1425549 w 1906076"/>
              <a:gd name="connsiteY24" fmla="*/ 673577 h 1331442"/>
              <a:gd name="connsiteX25" fmla="*/ 1501749 w 1906076"/>
              <a:gd name="connsiteY25" fmla="*/ 695349 h 1331442"/>
              <a:gd name="connsiteX26" fmla="*/ 1686807 w 1906076"/>
              <a:gd name="connsiteY26" fmla="*/ 706235 h 1331442"/>
              <a:gd name="connsiteX27" fmla="*/ 1784778 w 1906076"/>
              <a:gd name="connsiteY27" fmla="*/ 749777 h 1331442"/>
              <a:gd name="connsiteX28" fmla="*/ 1795664 w 1906076"/>
              <a:gd name="connsiteY28" fmla="*/ 717120 h 1331442"/>
              <a:gd name="connsiteX29" fmla="*/ 1806549 w 1906076"/>
              <a:gd name="connsiteY29" fmla="*/ 673577 h 1331442"/>
              <a:gd name="connsiteX30" fmla="*/ 1871864 w 1906076"/>
              <a:gd name="connsiteY30" fmla="*/ 651806 h 1331442"/>
              <a:gd name="connsiteX31" fmla="*/ 1882749 w 1906076"/>
              <a:gd name="connsiteY31" fmla="*/ 553835 h 1331442"/>
              <a:gd name="connsiteX32" fmla="*/ 1860978 w 1906076"/>
              <a:gd name="connsiteY32" fmla="*/ 532063 h 1331442"/>
              <a:gd name="connsiteX33" fmla="*/ 1850092 w 1906076"/>
              <a:gd name="connsiteY33" fmla="*/ 499406 h 1331442"/>
              <a:gd name="connsiteX34" fmla="*/ 1806549 w 1906076"/>
              <a:gd name="connsiteY34" fmla="*/ 444977 h 1331442"/>
              <a:gd name="connsiteX35" fmla="*/ 1752121 w 1906076"/>
              <a:gd name="connsiteY35" fmla="*/ 357892 h 1331442"/>
              <a:gd name="connsiteX36" fmla="*/ 1741235 w 1906076"/>
              <a:gd name="connsiteY36" fmla="*/ 325235 h 1331442"/>
              <a:gd name="connsiteX37" fmla="*/ 1730349 w 1906076"/>
              <a:gd name="connsiteY37" fmla="*/ 281692 h 1331442"/>
              <a:gd name="connsiteX38" fmla="*/ 1708578 w 1906076"/>
              <a:gd name="connsiteY38" fmla="*/ 259920 h 1331442"/>
              <a:gd name="connsiteX39" fmla="*/ 1697692 w 1906076"/>
              <a:gd name="connsiteY39" fmla="*/ 227263 h 1331442"/>
              <a:gd name="connsiteX40" fmla="*/ 1654149 w 1906076"/>
              <a:gd name="connsiteY40" fmla="*/ 172835 h 1331442"/>
              <a:gd name="connsiteX41" fmla="*/ 1621492 w 1906076"/>
              <a:gd name="connsiteY41" fmla="*/ 194606 h 1331442"/>
              <a:gd name="connsiteX42" fmla="*/ 1599721 w 1906076"/>
              <a:gd name="connsiteY42" fmla="*/ 227263 h 1331442"/>
              <a:gd name="connsiteX43" fmla="*/ 1567064 w 1906076"/>
              <a:gd name="connsiteY43" fmla="*/ 238149 h 1331442"/>
              <a:gd name="connsiteX44" fmla="*/ 1545292 w 1906076"/>
              <a:gd name="connsiteY44" fmla="*/ 172835 h 1331442"/>
              <a:gd name="connsiteX45" fmla="*/ 1501749 w 1906076"/>
              <a:gd name="connsiteY45" fmla="*/ 129292 h 1331442"/>
              <a:gd name="connsiteX46" fmla="*/ 1458207 w 1906076"/>
              <a:gd name="connsiteY46" fmla="*/ 85749 h 1331442"/>
              <a:gd name="connsiteX47" fmla="*/ 1436435 w 1906076"/>
              <a:gd name="connsiteY47" fmla="*/ 107520 h 1331442"/>
              <a:gd name="connsiteX48" fmla="*/ 1425549 w 1906076"/>
              <a:gd name="connsiteY48" fmla="*/ 140177 h 1331442"/>
              <a:gd name="connsiteX49" fmla="*/ 1403778 w 1906076"/>
              <a:gd name="connsiteY49" fmla="*/ 161949 h 1331442"/>
              <a:gd name="connsiteX50" fmla="*/ 1371121 w 1906076"/>
              <a:gd name="connsiteY50" fmla="*/ 183720 h 1331442"/>
              <a:gd name="connsiteX51" fmla="*/ 1284035 w 1906076"/>
              <a:gd name="connsiteY51" fmla="*/ 205492 h 1331442"/>
              <a:gd name="connsiteX52" fmla="*/ 1251378 w 1906076"/>
              <a:gd name="connsiteY52" fmla="*/ 216377 h 1331442"/>
              <a:gd name="connsiteX53" fmla="*/ 1240492 w 1906076"/>
              <a:gd name="connsiteY53" fmla="*/ 172835 h 1331442"/>
              <a:gd name="connsiteX54" fmla="*/ 1142521 w 1906076"/>
              <a:gd name="connsiteY54" fmla="*/ 194606 h 1331442"/>
              <a:gd name="connsiteX55" fmla="*/ 1055435 w 1906076"/>
              <a:gd name="connsiteY55" fmla="*/ 161949 h 1331442"/>
              <a:gd name="connsiteX56" fmla="*/ 1033664 w 1906076"/>
              <a:gd name="connsiteY56" fmla="*/ 140177 h 1331442"/>
              <a:gd name="connsiteX57" fmla="*/ 1022778 w 1906076"/>
              <a:gd name="connsiteY57" fmla="*/ 107520 h 1331442"/>
              <a:gd name="connsiteX58" fmla="*/ 990121 w 1906076"/>
              <a:gd name="connsiteY58" fmla="*/ 96635 h 1331442"/>
              <a:gd name="connsiteX59" fmla="*/ 935692 w 1906076"/>
              <a:gd name="connsiteY59" fmla="*/ 85749 h 1331442"/>
              <a:gd name="connsiteX60" fmla="*/ 924807 w 1906076"/>
              <a:gd name="connsiteY60" fmla="*/ 53092 h 1331442"/>
              <a:gd name="connsiteX61" fmla="*/ 892149 w 1906076"/>
              <a:gd name="connsiteY61" fmla="*/ 42206 h 1331442"/>
              <a:gd name="connsiteX62" fmla="*/ 826835 w 1906076"/>
              <a:gd name="connsiteY62" fmla="*/ 9549 h 1331442"/>
              <a:gd name="connsiteX63" fmla="*/ 783292 w 1906076"/>
              <a:gd name="connsiteY63" fmla="*/ 63977 h 1331442"/>
              <a:gd name="connsiteX64" fmla="*/ 728864 w 1906076"/>
              <a:gd name="connsiteY64" fmla="*/ 53092 h 1331442"/>
              <a:gd name="connsiteX65" fmla="*/ 707092 w 1906076"/>
              <a:gd name="connsiteY65" fmla="*/ 31320 h 1331442"/>
              <a:gd name="connsiteX66" fmla="*/ 652664 w 1906076"/>
              <a:gd name="connsiteY66" fmla="*/ 74863 h 1331442"/>
              <a:gd name="connsiteX67" fmla="*/ 641778 w 1906076"/>
              <a:gd name="connsiteY67" fmla="*/ 140177 h 1331442"/>
              <a:gd name="connsiteX68" fmla="*/ 609121 w 1906076"/>
              <a:gd name="connsiteY68" fmla="*/ 151063 h 1331442"/>
              <a:gd name="connsiteX69" fmla="*/ 326092 w 1906076"/>
              <a:gd name="connsiteY69" fmla="*/ 161949 h 1331442"/>
              <a:gd name="connsiteX70" fmla="*/ 293435 w 1906076"/>
              <a:gd name="connsiteY70" fmla="*/ 183720 h 1331442"/>
              <a:gd name="connsiteX71" fmla="*/ 271664 w 1906076"/>
              <a:gd name="connsiteY71" fmla="*/ 205492 h 1331442"/>
              <a:gd name="connsiteX72" fmla="*/ 239007 w 1906076"/>
              <a:gd name="connsiteY72" fmla="*/ 216377 h 1331442"/>
              <a:gd name="connsiteX73" fmla="*/ 21292 w 1906076"/>
              <a:gd name="connsiteY73" fmla="*/ 227263 h 1331442"/>
              <a:gd name="connsiteX74" fmla="*/ 97492 w 1906076"/>
              <a:gd name="connsiteY74" fmla="*/ 292577 h 1331442"/>
              <a:gd name="connsiteX75" fmla="*/ 119264 w 1906076"/>
              <a:gd name="connsiteY75" fmla="*/ 379663 h 1331442"/>
              <a:gd name="connsiteX76" fmla="*/ 151921 w 1906076"/>
              <a:gd name="connsiteY76" fmla="*/ 390549 h 1331442"/>
              <a:gd name="connsiteX77" fmla="*/ 173692 w 1906076"/>
              <a:gd name="connsiteY77" fmla="*/ 499406 h 1331442"/>
              <a:gd name="connsiteX78" fmla="*/ 184578 w 1906076"/>
              <a:gd name="connsiteY78" fmla="*/ 532063 h 1331442"/>
              <a:gd name="connsiteX79" fmla="*/ 228121 w 1906076"/>
              <a:gd name="connsiteY79" fmla="*/ 542949 h 1331442"/>
              <a:gd name="connsiteX80" fmla="*/ 239007 w 1906076"/>
              <a:gd name="connsiteY80" fmla="*/ 575606 h 1331442"/>
              <a:gd name="connsiteX81" fmla="*/ 271664 w 1906076"/>
              <a:gd name="connsiteY81" fmla="*/ 586492 h 1331442"/>
              <a:gd name="connsiteX82" fmla="*/ 282549 w 1906076"/>
              <a:gd name="connsiteY82" fmla="*/ 695349 h 1331442"/>
              <a:gd name="connsiteX83" fmla="*/ 326092 w 1906076"/>
              <a:gd name="connsiteY83" fmla="*/ 738892 h 1331442"/>
              <a:gd name="connsiteX84" fmla="*/ 347864 w 1906076"/>
              <a:gd name="connsiteY84" fmla="*/ 760663 h 1331442"/>
              <a:gd name="connsiteX85" fmla="*/ 424064 w 1906076"/>
              <a:gd name="connsiteY85" fmla="*/ 902177 h 1331442"/>
              <a:gd name="connsiteX86" fmla="*/ 456721 w 1906076"/>
              <a:gd name="connsiteY86" fmla="*/ 913063 h 1331442"/>
              <a:gd name="connsiteX87" fmla="*/ 500264 w 1906076"/>
              <a:gd name="connsiteY87" fmla="*/ 956606 h 1331442"/>
              <a:gd name="connsiteX88" fmla="*/ 565578 w 1906076"/>
              <a:gd name="connsiteY88" fmla="*/ 978377 h 1331442"/>
              <a:gd name="connsiteX89" fmla="*/ 641778 w 1906076"/>
              <a:gd name="connsiteY89" fmla="*/ 967492 h 1331442"/>
              <a:gd name="connsiteX90" fmla="*/ 652664 w 1906076"/>
              <a:gd name="connsiteY90" fmla="*/ 1076349 h 1331442"/>
              <a:gd name="connsiteX91" fmla="*/ 903035 w 1906076"/>
              <a:gd name="connsiteY91" fmla="*/ 1119892 h 1331442"/>
              <a:gd name="connsiteX92" fmla="*/ 924807 w 1906076"/>
              <a:gd name="connsiteY92" fmla="*/ 1141663 h 1331442"/>
              <a:gd name="connsiteX93" fmla="*/ 935692 w 1906076"/>
              <a:gd name="connsiteY93" fmla="*/ 1174320 h 1331442"/>
              <a:gd name="connsiteX94" fmla="*/ 957464 w 1906076"/>
              <a:gd name="connsiteY94" fmla="*/ 1196092 h 1331442"/>
              <a:gd name="connsiteX95" fmla="*/ 946578 w 1906076"/>
              <a:gd name="connsiteY95" fmla="*/ 1228749 h 1331442"/>
              <a:gd name="connsiteX96" fmla="*/ 957464 w 1906076"/>
              <a:gd name="connsiteY96" fmla="*/ 1315835 h 1331442"/>
              <a:gd name="connsiteX97" fmla="*/ 968349 w 1906076"/>
              <a:gd name="connsiteY97" fmla="*/ 1250520 h 1331442"/>
              <a:gd name="connsiteX98" fmla="*/ 1044549 w 1906076"/>
              <a:gd name="connsiteY98" fmla="*/ 1239635 h 1331442"/>
              <a:gd name="connsiteX99" fmla="*/ 1077207 w 1906076"/>
              <a:gd name="connsiteY99" fmla="*/ 1174320 h 1331442"/>
              <a:gd name="connsiteX100" fmla="*/ 1120749 w 1906076"/>
              <a:gd name="connsiteY100" fmla="*/ 1163435 h 1331442"/>
              <a:gd name="connsiteX101" fmla="*/ 1142521 w 1906076"/>
              <a:gd name="connsiteY101" fmla="*/ 1141663 h 1331442"/>
              <a:gd name="connsiteX102" fmla="*/ 1098978 w 1906076"/>
              <a:gd name="connsiteY102" fmla="*/ 1098120 h 1331442"/>
              <a:gd name="connsiteX103" fmla="*/ 1196949 w 1906076"/>
              <a:gd name="connsiteY103" fmla="*/ 1065463 h 133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906076" h="1331442">
                <a:moveTo>
                  <a:pt x="968349" y="1261406"/>
                </a:moveTo>
                <a:cubicBezTo>
                  <a:pt x="964721" y="1246892"/>
                  <a:pt x="951908" y="1231754"/>
                  <a:pt x="957464" y="1217863"/>
                </a:cubicBezTo>
                <a:cubicBezTo>
                  <a:pt x="961726" y="1207209"/>
                  <a:pt x="978989" y="1209760"/>
                  <a:pt x="990121" y="1206977"/>
                </a:cubicBezTo>
                <a:cubicBezTo>
                  <a:pt x="1008071" y="1202490"/>
                  <a:pt x="1026406" y="1199720"/>
                  <a:pt x="1044549" y="1196092"/>
                </a:cubicBezTo>
                <a:cubicBezTo>
                  <a:pt x="1071399" y="1088694"/>
                  <a:pt x="1035612" y="1200103"/>
                  <a:pt x="1077207" y="1130777"/>
                </a:cubicBezTo>
                <a:cubicBezTo>
                  <a:pt x="1083110" y="1120938"/>
                  <a:pt x="1078545" y="1104485"/>
                  <a:pt x="1088092" y="1098120"/>
                </a:cubicBezTo>
                <a:cubicBezTo>
                  <a:pt x="1103487" y="1087857"/>
                  <a:pt x="1124378" y="1090863"/>
                  <a:pt x="1142521" y="1087235"/>
                </a:cubicBezTo>
                <a:cubicBezTo>
                  <a:pt x="1149778" y="1079978"/>
                  <a:pt x="1154029" y="1065463"/>
                  <a:pt x="1164292" y="1065463"/>
                </a:cubicBezTo>
                <a:cubicBezTo>
                  <a:pt x="1174555" y="1065463"/>
                  <a:pt x="1176884" y="1082645"/>
                  <a:pt x="1186064" y="1087235"/>
                </a:cubicBezTo>
                <a:cubicBezTo>
                  <a:pt x="1212564" y="1100485"/>
                  <a:pt x="1263671" y="1112079"/>
                  <a:pt x="1294921" y="1119892"/>
                </a:cubicBezTo>
                <a:cubicBezTo>
                  <a:pt x="1304811" y="1134727"/>
                  <a:pt x="1321227" y="1163978"/>
                  <a:pt x="1338464" y="1174320"/>
                </a:cubicBezTo>
                <a:cubicBezTo>
                  <a:pt x="1348303" y="1180224"/>
                  <a:pt x="1360235" y="1181577"/>
                  <a:pt x="1371121" y="1185206"/>
                </a:cubicBezTo>
                <a:cubicBezTo>
                  <a:pt x="1396137" y="1260257"/>
                  <a:pt x="1376664" y="1266747"/>
                  <a:pt x="1414664" y="1228749"/>
                </a:cubicBezTo>
                <a:cubicBezTo>
                  <a:pt x="1410911" y="1198726"/>
                  <a:pt x="1409673" y="1142569"/>
                  <a:pt x="1392892" y="1109006"/>
                </a:cubicBezTo>
                <a:cubicBezTo>
                  <a:pt x="1387041" y="1097304"/>
                  <a:pt x="1376972" y="1088051"/>
                  <a:pt x="1371121" y="1076349"/>
                </a:cubicBezTo>
                <a:cubicBezTo>
                  <a:pt x="1342858" y="1019824"/>
                  <a:pt x="1380988" y="1064446"/>
                  <a:pt x="1338464" y="1021920"/>
                </a:cubicBezTo>
                <a:cubicBezTo>
                  <a:pt x="1334835" y="1011034"/>
                  <a:pt x="1332710" y="999526"/>
                  <a:pt x="1327578" y="989263"/>
                </a:cubicBezTo>
                <a:cubicBezTo>
                  <a:pt x="1313845" y="961797"/>
                  <a:pt x="1304287" y="955086"/>
                  <a:pt x="1284035" y="934835"/>
                </a:cubicBezTo>
                <a:cubicBezTo>
                  <a:pt x="1291292" y="927578"/>
                  <a:pt x="1301217" y="922243"/>
                  <a:pt x="1305807" y="913063"/>
                </a:cubicBezTo>
                <a:cubicBezTo>
                  <a:pt x="1316070" y="892537"/>
                  <a:pt x="1327578" y="847749"/>
                  <a:pt x="1327578" y="847749"/>
                </a:cubicBezTo>
                <a:cubicBezTo>
                  <a:pt x="1320321" y="825978"/>
                  <a:pt x="1298550" y="804206"/>
                  <a:pt x="1305807" y="782435"/>
                </a:cubicBezTo>
                <a:cubicBezTo>
                  <a:pt x="1309435" y="771549"/>
                  <a:pt x="1310788" y="759617"/>
                  <a:pt x="1316692" y="749777"/>
                </a:cubicBezTo>
                <a:cubicBezTo>
                  <a:pt x="1321972" y="740976"/>
                  <a:pt x="1330450" y="734417"/>
                  <a:pt x="1338464" y="728006"/>
                </a:cubicBezTo>
                <a:cubicBezTo>
                  <a:pt x="1368610" y="703890"/>
                  <a:pt x="1369285" y="706847"/>
                  <a:pt x="1403778" y="695349"/>
                </a:cubicBezTo>
                <a:cubicBezTo>
                  <a:pt x="1411035" y="688092"/>
                  <a:pt x="1415425" y="675264"/>
                  <a:pt x="1425549" y="673577"/>
                </a:cubicBezTo>
                <a:cubicBezTo>
                  <a:pt x="1448245" y="669794"/>
                  <a:pt x="1479425" y="693117"/>
                  <a:pt x="1501749" y="695349"/>
                </a:cubicBezTo>
                <a:cubicBezTo>
                  <a:pt x="1563235" y="701498"/>
                  <a:pt x="1625121" y="702606"/>
                  <a:pt x="1686807" y="706235"/>
                </a:cubicBezTo>
                <a:cubicBezTo>
                  <a:pt x="1764533" y="732143"/>
                  <a:pt x="1733026" y="715276"/>
                  <a:pt x="1784778" y="749777"/>
                </a:cubicBezTo>
                <a:cubicBezTo>
                  <a:pt x="1788407" y="738891"/>
                  <a:pt x="1792512" y="728153"/>
                  <a:pt x="1795664" y="717120"/>
                </a:cubicBezTo>
                <a:cubicBezTo>
                  <a:pt x="1799774" y="702735"/>
                  <a:pt x="1795190" y="683313"/>
                  <a:pt x="1806549" y="673577"/>
                </a:cubicBezTo>
                <a:cubicBezTo>
                  <a:pt x="1823973" y="658642"/>
                  <a:pt x="1871864" y="651806"/>
                  <a:pt x="1871864" y="651806"/>
                </a:cubicBezTo>
                <a:cubicBezTo>
                  <a:pt x="1886897" y="606706"/>
                  <a:pt x="1906076" y="592713"/>
                  <a:pt x="1882749" y="553835"/>
                </a:cubicBezTo>
                <a:cubicBezTo>
                  <a:pt x="1877469" y="545034"/>
                  <a:pt x="1868235" y="539320"/>
                  <a:pt x="1860978" y="532063"/>
                </a:cubicBezTo>
                <a:cubicBezTo>
                  <a:pt x="1857349" y="521177"/>
                  <a:pt x="1855224" y="509669"/>
                  <a:pt x="1850092" y="499406"/>
                </a:cubicBezTo>
                <a:cubicBezTo>
                  <a:pt x="1836359" y="471941"/>
                  <a:pt x="1826800" y="465228"/>
                  <a:pt x="1806549" y="444977"/>
                </a:cubicBezTo>
                <a:cubicBezTo>
                  <a:pt x="1780641" y="367251"/>
                  <a:pt x="1803873" y="392393"/>
                  <a:pt x="1752121" y="357892"/>
                </a:cubicBezTo>
                <a:cubicBezTo>
                  <a:pt x="1748492" y="347006"/>
                  <a:pt x="1744387" y="336268"/>
                  <a:pt x="1741235" y="325235"/>
                </a:cubicBezTo>
                <a:cubicBezTo>
                  <a:pt x="1737125" y="310850"/>
                  <a:pt x="1737040" y="295074"/>
                  <a:pt x="1730349" y="281692"/>
                </a:cubicBezTo>
                <a:cubicBezTo>
                  <a:pt x="1725759" y="272512"/>
                  <a:pt x="1715835" y="267177"/>
                  <a:pt x="1708578" y="259920"/>
                </a:cubicBezTo>
                <a:cubicBezTo>
                  <a:pt x="1704949" y="249034"/>
                  <a:pt x="1702824" y="237526"/>
                  <a:pt x="1697692" y="227263"/>
                </a:cubicBezTo>
                <a:cubicBezTo>
                  <a:pt x="1683959" y="199797"/>
                  <a:pt x="1674401" y="193086"/>
                  <a:pt x="1654149" y="172835"/>
                </a:cubicBezTo>
                <a:cubicBezTo>
                  <a:pt x="1643263" y="180092"/>
                  <a:pt x="1630743" y="185355"/>
                  <a:pt x="1621492" y="194606"/>
                </a:cubicBezTo>
                <a:cubicBezTo>
                  <a:pt x="1612241" y="203857"/>
                  <a:pt x="1609937" y="219090"/>
                  <a:pt x="1599721" y="227263"/>
                </a:cubicBezTo>
                <a:cubicBezTo>
                  <a:pt x="1590761" y="234431"/>
                  <a:pt x="1577950" y="234520"/>
                  <a:pt x="1567064" y="238149"/>
                </a:cubicBezTo>
                <a:cubicBezTo>
                  <a:pt x="1559807" y="216378"/>
                  <a:pt x="1561519" y="189062"/>
                  <a:pt x="1545292" y="172835"/>
                </a:cubicBezTo>
                <a:lnTo>
                  <a:pt x="1501749" y="129292"/>
                </a:lnTo>
                <a:cubicBezTo>
                  <a:pt x="1494492" y="107520"/>
                  <a:pt x="1494493" y="78492"/>
                  <a:pt x="1458207" y="85749"/>
                </a:cubicBezTo>
                <a:cubicBezTo>
                  <a:pt x="1448143" y="87762"/>
                  <a:pt x="1443692" y="100263"/>
                  <a:pt x="1436435" y="107520"/>
                </a:cubicBezTo>
                <a:cubicBezTo>
                  <a:pt x="1432806" y="118406"/>
                  <a:pt x="1431453" y="130338"/>
                  <a:pt x="1425549" y="140177"/>
                </a:cubicBezTo>
                <a:cubicBezTo>
                  <a:pt x="1420269" y="148978"/>
                  <a:pt x="1411792" y="155538"/>
                  <a:pt x="1403778" y="161949"/>
                </a:cubicBezTo>
                <a:cubicBezTo>
                  <a:pt x="1393562" y="170122"/>
                  <a:pt x="1382823" y="177869"/>
                  <a:pt x="1371121" y="183720"/>
                </a:cubicBezTo>
                <a:cubicBezTo>
                  <a:pt x="1346237" y="196162"/>
                  <a:pt x="1308879" y="199281"/>
                  <a:pt x="1284035" y="205492"/>
                </a:cubicBezTo>
                <a:cubicBezTo>
                  <a:pt x="1272903" y="208275"/>
                  <a:pt x="1262264" y="212749"/>
                  <a:pt x="1251378" y="216377"/>
                </a:cubicBezTo>
                <a:cubicBezTo>
                  <a:pt x="1247749" y="201863"/>
                  <a:pt x="1254243" y="178728"/>
                  <a:pt x="1240492" y="172835"/>
                </a:cubicBezTo>
                <a:cubicBezTo>
                  <a:pt x="1223727" y="165650"/>
                  <a:pt x="1164993" y="187115"/>
                  <a:pt x="1142521" y="194606"/>
                </a:cubicBezTo>
                <a:cubicBezTo>
                  <a:pt x="1093447" y="145535"/>
                  <a:pt x="1156022" y="199670"/>
                  <a:pt x="1055435" y="161949"/>
                </a:cubicBezTo>
                <a:cubicBezTo>
                  <a:pt x="1045825" y="158345"/>
                  <a:pt x="1040921" y="147434"/>
                  <a:pt x="1033664" y="140177"/>
                </a:cubicBezTo>
                <a:cubicBezTo>
                  <a:pt x="1030035" y="129291"/>
                  <a:pt x="1030892" y="115634"/>
                  <a:pt x="1022778" y="107520"/>
                </a:cubicBezTo>
                <a:cubicBezTo>
                  <a:pt x="1014664" y="99406"/>
                  <a:pt x="1001253" y="99418"/>
                  <a:pt x="990121" y="96635"/>
                </a:cubicBezTo>
                <a:cubicBezTo>
                  <a:pt x="972171" y="92148"/>
                  <a:pt x="953835" y="89378"/>
                  <a:pt x="935692" y="85749"/>
                </a:cubicBezTo>
                <a:cubicBezTo>
                  <a:pt x="932064" y="74863"/>
                  <a:pt x="932921" y="61206"/>
                  <a:pt x="924807" y="53092"/>
                </a:cubicBezTo>
                <a:cubicBezTo>
                  <a:pt x="916693" y="44978"/>
                  <a:pt x="902412" y="47338"/>
                  <a:pt x="892149" y="42206"/>
                </a:cubicBezTo>
                <a:cubicBezTo>
                  <a:pt x="807736" y="0"/>
                  <a:pt x="908923" y="36912"/>
                  <a:pt x="826835" y="9549"/>
                </a:cubicBezTo>
                <a:cubicBezTo>
                  <a:pt x="824346" y="13283"/>
                  <a:pt x="794723" y="62344"/>
                  <a:pt x="783292" y="63977"/>
                </a:cubicBezTo>
                <a:cubicBezTo>
                  <a:pt x="764976" y="66594"/>
                  <a:pt x="747007" y="56720"/>
                  <a:pt x="728864" y="53092"/>
                </a:cubicBezTo>
                <a:cubicBezTo>
                  <a:pt x="721607" y="45835"/>
                  <a:pt x="717156" y="33333"/>
                  <a:pt x="707092" y="31320"/>
                </a:cubicBezTo>
                <a:cubicBezTo>
                  <a:pt x="676163" y="25134"/>
                  <a:pt x="664679" y="56841"/>
                  <a:pt x="652664" y="74863"/>
                </a:cubicBezTo>
                <a:cubicBezTo>
                  <a:pt x="649035" y="96634"/>
                  <a:pt x="652729" y="121013"/>
                  <a:pt x="641778" y="140177"/>
                </a:cubicBezTo>
                <a:cubicBezTo>
                  <a:pt x="636085" y="150140"/>
                  <a:pt x="620568" y="150274"/>
                  <a:pt x="609121" y="151063"/>
                </a:cubicBezTo>
                <a:cubicBezTo>
                  <a:pt x="514932" y="157559"/>
                  <a:pt x="420435" y="158320"/>
                  <a:pt x="326092" y="161949"/>
                </a:cubicBezTo>
                <a:cubicBezTo>
                  <a:pt x="315206" y="169206"/>
                  <a:pt x="303651" y="175547"/>
                  <a:pt x="293435" y="183720"/>
                </a:cubicBezTo>
                <a:cubicBezTo>
                  <a:pt x="285421" y="190131"/>
                  <a:pt x="280465" y="200212"/>
                  <a:pt x="271664" y="205492"/>
                </a:cubicBezTo>
                <a:cubicBezTo>
                  <a:pt x="261825" y="211396"/>
                  <a:pt x="250438" y="215383"/>
                  <a:pt x="239007" y="216377"/>
                </a:cubicBezTo>
                <a:cubicBezTo>
                  <a:pt x="166618" y="222672"/>
                  <a:pt x="93864" y="223634"/>
                  <a:pt x="21292" y="227263"/>
                </a:cubicBezTo>
                <a:cubicBezTo>
                  <a:pt x="48182" y="361712"/>
                  <a:pt x="0" y="209012"/>
                  <a:pt x="97492" y="292577"/>
                </a:cubicBezTo>
                <a:cubicBezTo>
                  <a:pt x="107497" y="301152"/>
                  <a:pt x="104469" y="364868"/>
                  <a:pt x="119264" y="379663"/>
                </a:cubicBezTo>
                <a:cubicBezTo>
                  <a:pt x="127378" y="387777"/>
                  <a:pt x="141035" y="386920"/>
                  <a:pt x="151921" y="390549"/>
                </a:cubicBezTo>
                <a:cubicBezTo>
                  <a:pt x="176515" y="464329"/>
                  <a:pt x="148676" y="374322"/>
                  <a:pt x="173692" y="499406"/>
                </a:cubicBezTo>
                <a:cubicBezTo>
                  <a:pt x="175942" y="510658"/>
                  <a:pt x="175618" y="524895"/>
                  <a:pt x="184578" y="532063"/>
                </a:cubicBezTo>
                <a:cubicBezTo>
                  <a:pt x="196261" y="541409"/>
                  <a:pt x="213607" y="539320"/>
                  <a:pt x="228121" y="542949"/>
                </a:cubicBezTo>
                <a:cubicBezTo>
                  <a:pt x="231750" y="553835"/>
                  <a:pt x="230893" y="567492"/>
                  <a:pt x="239007" y="575606"/>
                </a:cubicBezTo>
                <a:cubicBezTo>
                  <a:pt x="247121" y="583720"/>
                  <a:pt x="267743" y="575708"/>
                  <a:pt x="271664" y="586492"/>
                </a:cubicBezTo>
                <a:cubicBezTo>
                  <a:pt x="284126" y="620763"/>
                  <a:pt x="270284" y="661007"/>
                  <a:pt x="282549" y="695349"/>
                </a:cubicBezTo>
                <a:cubicBezTo>
                  <a:pt x="289453" y="714680"/>
                  <a:pt x="311578" y="724378"/>
                  <a:pt x="326092" y="738892"/>
                </a:cubicBezTo>
                <a:lnTo>
                  <a:pt x="347864" y="760663"/>
                </a:lnTo>
                <a:cubicBezTo>
                  <a:pt x="361594" y="925437"/>
                  <a:pt x="315138" y="877972"/>
                  <a:pt x="424064" y="902177"/>
                </a:cubicBezTo>
                <a:cubicBezTo>
                  <a:pt x="435265" y="904666"/>
                  <a:pt x="445835" y="909434"/>
                  <a:pt x="456721" y="913063"/>
                </a:cubicBezTo>
                <a:cubicBezTo>
                  <a:pt x="471235" y="927577"/>
                  <a:pt x="480791" y="950115"/>
                  <a:pt x="500264" y="956606"/>
                </a:cubicBezTo>
                <a:lnTo>
                  <a:pt x="565578" y="978377"/>
                </a:lnTo>
                <a:cubicBezTo>
                  <a:pt x="590978" y="974749"/>
                  <a:pt x="616731" y="961926"/>
                  <a:pt x="641778" y="967492"/>
                </a:cubicBezTo>
                <a:cubicBezTo>
                  <a:pt x="684151" y="976908"/>
                  <a:pt x="652907" y="1074645"/>
                  <a:pt x="652664" y="1076349"/>
                </a:cubicBezTo>
                <a:cubicBezTo>
                  <a:pt x="972044" y="1091558"/>
                  <a:pt x="825621" y="1023126"/>
                  <a:pt x="903035" y="1119892"/>
                </a:cubicBezTo>
                <a:cubicBezTo>
                  <a:pt x="909446" y="1127906"/>
                  <a:pt x="917550" y="1134406"/>
                  <a:pt x="924807" y="1141663"/>
                </a:cubicBezTo>
                <a:cubicBezTo>
                  <a:pt x="928435" y="1152549"/>
                  <a:pt x="929789" y="1164481"/>
                  <a:pt x="935692" y="1174320"/>
                </a:cubicBezTo>
                <a:cubicBezTo>
                  <a:pt x="940972" y="1183121"/>
                  <a:pt x="955451" y="1186028"/>
                  <a:pt x="957464" y="1196092"/>
                </a:cubicBezTo>
                <a:cubicBezTo>
                  <a:pt x="959714" y="1207344"/>
                  <a:pt x="950207" y="1217863"/>
                  <a:pt x="946578" y="1228749"/>
                </a:cubicBezTo>
                <a:cubicBezTo>
                  <a:pt x="950207" y="1257778"/>
                  <a:pt x="936778" y="1295149"/>
                  <a:pt x="957464" y="1315835"/>
                </a:cubicBezTo>
                <a:cubicBezTo>
                  <a:pt x="973071" y="1331442"/>
                  <a:pt x="951738" y="1265055"/>
                  <a:pt x="968349" y="1250520"/>
                </a:cubicBezTo>
                <a:cubicBezTo>
                  <a:pt x="987658" y="1233624"/>
                  <a:pt x="1019149" y="1243263"/>
                  <a:pt x="1044549" y="1239635"/>
                </a:cubicBezTo>
                <a:cubicBezTo>
                  <a:pt x="1051187" y="1213083"/>
                  <a:pt x="1049478" y="1188185"/>
                  <a:pt x="1077207" y="1174320"/>
                </a:cubicBezTo>
                <a:cubicBezTo>
                  <a:pt x="1090588" y="1167629"/>
                  <a:pt x="1106235" y="1167063"/>
                  <a:pt x="1120749" y="1163435"/>
                </a:cubicBezTo>
                <a:cubicBezTo>
                  <a:pt x="1128006" y="1156178"/>
                  <a:pt x="1145766" y="1151400"/>
                  <a:pt x="1142521" y="1141663"/>
                </a:cubicBezTo>
                <a:cubicBezTo>
                  <a:pt x="1136030" y="1122190"/>
                  <a:pt x="1098978" y="1098120"/>
                  <a:pt x="1098978" y="1098120"/>
                </a:cubicBezTo>
                <a:cubicBezTo>
                  <a:pt x="1157035" y="1054577"/>
                  <a:pt x="1124378" y="1065463"/>
                  <a:pt x="1196949" y="1065463"/>
                </a:cubicBezTo>
              </a:path>
            </a:pathLst>
          </a:cu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20" y="3214686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  <a:hlinkClick r:id="rId6" action="ppaction://hlinksldjump"/>
              </a:rPr>
              <a:t>Рыльский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1193788" y="3559166"/>
            <a:ext cx="1146641" cy="1269571"/>
          </a:xfrm>
          <a:custGeom>
            <a:avLst/>
            <a:gdLst>
              <a:gd name="connsiteX0" fmla="*/ 1016012 w 1146641"/>
              <a:gd name="connsiteY0" fmla="*/ 196405 h 1269571"/>
              <a:gd name="connsiteX1" fmla="*/ 1005126 w 1146641"/>
              <a:gd name="connsiteY1" fmla="*/ 87548 h 1269571"/>
              <a:gd name="connsiteX2" fmla="*/ 1016012 w 1146641"/>
              <a:gd name="connsiteY2" fmla="*/ 76663 h 1269571"/>
              <a:gd name="connsiteX3" fmla="*/ 961583 w 1146641"/>
              <a:gd name="connsiteY3" fmla="*/ 44005 h 1269571"/>
              <a:gd name="connsiteX4" fmla="*/ 950698 w 1146641"/>
              <a:gd name="connsiteY4" fmla="*/ 76663 h 1269571"/>
              <a:gd name="connsiteX5" fmla="*/ 939812 w 1146641"/>
              <a:gd name="connsiteY5" fmla="*/ 141977 h 1269571"/>
              <a:gd name="connsiteX6" fmla="*/ 896269 w 1146641"/>
              <a:gd name="connsiteY6" fmla="*/ 196405 h 1269571"/>
              <a:gd name="connsiteX7" fmla="*/ 863612 w 1146641"/>
              <a:gd name="connsiteY7" fmla="*/ 207291 h 1269571"/>
              <a:gd name="connsiteX8" fmla="*/ 841841 w 1146641"/>
              <a:gd name="connsiteY8" fmla="*/ 174634 h 1269571"/>
              <a:gd name="connsiteX9" fmla="*/ 776526 w 1146641"/>
              <a:gd name="connsiteY9" fmla="*/ 152863 h 1269571"/>
              <a:gd name="connsiteX10" fmla="*/ 787412 w 1146641"/>
              <a:gd name="connsiteY10" fmla="*/ 120205 h 1269571"/>
              <a:gd name="connsiteX11" fmla="*/ 820069 w 1146641"/>
              <a:gd name="connsiteY11" fmla="*/ 109320 h 1269571"/>
              <a:gd name="connsiteX12" fmla="*/ 809183 w 1146641"/>
              <a:gd name="connsiteY12" fmla="*/ 76663 h 1269571"/>
              <a:gd name="connsiteX13" fmla="*/ 743869 w 1146641"/>
              <a:gd name="connsiteY13" fmla="*/ 54891 h 1269571"/>
              <a:gd name="connsiteX14" fmla="*/ 678555 w 1146641"/>
              <a:gd name="connsiteY14" fmla="*/ 22234 h 1269571"/>
              <a:gd name="connsiteX15" fmla="*/ 667669 w 1146641"/>
              <a:gd name="connsiteY15" fmla="*/ 54891 h 1269571"/>
              <a:gd name="connsiteX16" fmla="*/ 439069 w 1146641"/>
              <a:gd name="connsiteY16" fmla="*/ 22234 h 1269571"/>
              <a:gd name="connsiteX17" fmla="*/ 373755 w 1146641"/>
              <a:gd name="connsiteY17" fmla="*/ 463 h 1269571"/>
              <a:gd name="connsiteX18" fmla="*/ 210469 w 1146641"/>
              <a:gd name="connsiteY18" fmla="*/ 22234 h 1269571"/>
              <a:gd name="connsiteX19" fmla="*/ 177812 w 1146641"/>
              <a:gd name="connsiteY19" fmla="*/ 44005 h 1269571"/>
              <a:gd name="connsiteX20" fmla="*/ 166926 w 1146641"/>
              <a:gd name="connsiteY20" fmla="*/ 76663 h 1269571"/>
              <a:gd name="connsiteX21" fmla="*/ 188698 w 1146641"/>
              <a:gd name="connsiteY21" fmla="*/ 98434 h 1269571"/>
              <a:gd name="connsiteX22" fmla="*/ 199583 w 1146641"/>
              <a:gd name="connsiteY22" fmla="*/ 131091 h 1269571"/>
              <a:gd name="connsiteX23" fmla="*/ 188698 w 1146641"/>
              <a:gd name="connsiteY23" fmla="*/ 196405 h 1269571"/>
              <a:gd name="connsiteX24" fmla="*/ 166926 w 1146641"/>
              <a:gd name="connsiteY24" fmla="*/ 218177 h 1269571"/>
              <a:gd name="connsiteX25" fmla="*/ 210469 w 1146641"/>
              <a:gd name="connsiteY25" fmla="*/ 305263 h 1269571"/>
              <a:gd name="connsiteX26" fmla="*/ 232241 w 1146641"/>
              <a:gd name="connsiteY26" fmla="*/ 327034 h 1269571"/>
              <a:gd name="connsiteX27" fmla="*/ 254012 w 1146641"/>
              <a:gd name="connsiteY27" fmla="*/ 533863 h 1269571"/>
              <a:gd name="connsiteX28" fmla="*/ 243126 w 1146641"/>
              <a:gd name="connsiteY28" fmla="*/ 653605 h 1269571"/>
              <a:gd name="connsiteX29" fmla="*/ 210469 w 1146641"/>
              <a:gd name="connsiteY29" fmla="*/ 664491 h 1269571"/>
              <a:gd name="connsiteX30" fmla="*/ 112498 w 1146641"/>
              <a:gd name="connsiteY30" fmla="*/ 686263 h 1269571"/>
              <a:gd name="connsiteX31" fmla="*/ 101612 w 1146641"/>
              <a:gd name="connsiteY31" fmla="*/ 762463 h 1269571"/>
              <a:gd name="connsiteX32" fmla="*/ 47183 w 1146641"/>
              <a:gd name="connsiteY32" fmla="*/ 806005 h 1269571"/>
              <a:gd name="connsiteX33" fmla="*/ 112498 w 1146641"/>
              <a:gd name="connsiteY33" fmla="*/ 838663 h 1269571"/>
              <a:gd name="connsiteX34" fmla="*/ 145155 w 1146641"/>
              <a:gd name="connsiteY34" fmla="*/ 860434 h 1269571"/>
              <a:gd name="connsiteX35" fmla="*/ 210469 w 1146641"/>
              <a:gd name="connsiteY35" fmla="*/ 882205 h 1269571"/>
              <a:gd name="connsiteX36" fmla="*/ 232241 w 1146641"/>
              <a:gd name="connsiteY36" fmla="*/ 903977 h 1269571"/>
              <a:gd name="connsiteX37" fmla="*/ 254012 w 1146641"/>
              <a:gd name="connsiteY37" fmla="*/ 1023720 h 1269571"/>
              <a:gd name="connsiteX38" fmla="*/ 243126 w 1146641"/>
              <a:gd name="connsiteY38" fmla="*/ 1121691 h 1269571"/>
              <a:gd name="connsiteX39" fmla="*/ 199583 w 1146641"/>
              <a:gd name="connsiteY39" fmla="*/ 1132577 h 1269571"/>
              <a:gd name="connsiteX40" fmla="*/ 145155 w 1146641"/>
              <a:gd name="connsiteY40" fmla="*/ 1230548 h 1269571"/>
              <a:gd name="connsiteX41" fmla="*/ 373755 w 1146641"/>
              <a:gd name="connsiteY41" fmla="*/ 1241434 h 1269571"/>
              <a:gd name="connsiteX42" fmla="*/ 471726 w 1146641"/>
              <a:gd name="connsiteY42" fmla="*/ 1187005 h 1269571"/>
              <a:gd name="connsiteX43" fmla="*/ 493498 w 1146641"/>
              <a:gd name="connsiteY43" fmla="*/ 1165234 h 1269571"/>
              <a:gd name="connsiteX44" fmla="*/ 569698 w 1146641"/>
              <a:gd name="connsiteY44" fmla="*/ 1099920 h 1269571"/>
              <a:gd name="connsiteX45" fmla="*/ 591469 w 1146641"/>
              <a:gd name="connsiteY45" fmla="*/ 1078148 h 1269571"/>
              <a:gd name="connsiteX46" fmla="*/ 591469 w 1146641"/>
              <a:gd name="connsiteY46" fmla="*/ 914863 h 1269571"/>
              <a:gd name="connsiteX47" fmla="*/ 624126 w 1146641"/>
              <a:gd name="connsiteY47" fmla="*/ 903977 h 1269571"/>
              <a:gd name="connsiteX48" fmla="*/ 678555 w 1146641"/>
              <a:gd name="connsiteY48" fmla="*/ 860434 h 1269571"/>
              <a:gd name="connsiteX49" fmla="*/ 754755 w 1146641"/>
              <a:gd name="connsiteY49" fmla="*/ 838663 h 1269571"/>
              <a:gd name="connsiteX50" fmla="*/ 765641 w 1146641"/>
              <a:gd name="connsiteY50" fmla="*/ 806005 h 1269571"/>
              <a:gd name="connsiteX51" fmla="*/ 776526 w 1146641"/>
              <a:gd name="connsiteY51" fmla="*/ 762463 h 1269571"/>
              <a:gd name="connsiteX52" fmla="*/ 798298 w 1146641"/>
              <a:gd name="connsiteY52" fmla="*/ 740691 h 1269571"/>
              <a:gd name="connsiteX53" fmla="*/ 863612 w 1146641"/>
              <a:gd name="connsiteY53" fmla="*/ 664491 h 1269571"/>
              <a:gd name="connsiteX54" fmla="*/ 896269 w 1146641"/>
              <a:gd name="connsiteY54" fmla="*/ 653605 h 1269571"/>
              <a:gd name="connsiteX55" fmla="*/ 907155 w 1146641"/>
              <a:gd name="connsiteY55" fmla="*/ 599177 h 1269571"/>
              <a:gd name="connsiteX56" fmla="*/ 950698 w 1146641"/>
              <a:gd name="connsiteY56" fmla="*/ 555634 h 1269571"/>
              <a:gd name="connsiteX57" fmla="*/ 1070441 w 1146641"/>
              <a:gd name="connsiteY57" fmla="*/ 555634 h 1269571"/>
              <a:gd name="connsiteX58" fmla="*/ 1048669 w 1146641"/>
              <a:gd name="connsiteY58" fmla="*/ 457663 h 1269571"/>
              <a:gd name="connsiteX59" fmla="*/ 1059555 w 1146641"/>
              <a:gd name="connsiteY59" fmla="*/ 425005 h 1269571"/>
              <a:gd name="connsiteX60" fmla="*/ 1092212 w 1146641"/>
              <a:gd name="connsiteY60" fmla="*/ 403234 h 1269571"/>
              <a:gd name="connsiteX61" fmla="*/ 1113983 w 1146641"/>
              <a:gd name="connsiteY61" fmla="*/ 370577 h 1269571"/>
              <a:gd name="connsiteX62" fmla="*/ 1124869 w 1146641"/>
              <a:gd name="connsiteY62" fmla="*/ 294377 h 1269571"/>
              <a:gd name="connsiteX63" fmla="*/ 1146641 w 1146641"/>
              <a:gd name="connsiteY63" fmla="*/ 272605 h 1269571"/>
              <a:gd name="connsiteX64" fmla="*/ 1124869 w 1146641"/>
              <a:gd name="connsiteY64" fmla="*/ 250834 h 1269571"/>
              <a:gd name="connsiteX65" fmla="*/ 1103098 w 1146641"/>
              <a:gd name="connsiteY65" fmla="*/ 218177 h 1269571"/>
              <a:gd name="connsiteX66" fmla="*/ 1059555 w 1146641"/>
              <a:gd name="connsiteY66" fmla="*/ 207291 h 1269571"/>
              <a:gd name="connsiteX67" fmla="*/ 994241 w 1146641"/>
              <a:gd name="connsiteY67" fmla="*/ 185520 h 1269571"/>
              <a:gd name="connsiteX68" fmla="*/ 1005126 w 1146641"/>
              <a:gd name="connsiteY68" fmla="*/ 141977 h 1269571"/>
              <a:gd name="connsiteX69" fmla="*/ 1016012 w 1146641"/>
              <a:gd name="connsiteY69" fmla="*/ 87548 h 1269571"/>
              <a:gd name="connsiteX70" fmla="*/ 983355 w 1146641"/>
              <a:gd name="connsiteY70" fmla="*/ 65777 h 1269571"/>
              <a:gd name="connsiteX71" fmla="*/ 939812 w 1146641"/>
              <a:gd name="connsiteY71" fmla="*/ 33120 h 126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146641" h="1269571">
                <a:moveTo>
                  <a:pt x="1016012" y="196405"/>
                </a:moveTo>
                <a:cubicBezTo>
                  <a:pt x="989510" y="116898"/>
                  <a:pt x="988675" y="153355"/>
                  <a:pt x="1005126" y="87548"/>
                </a:cubicBezTo>
                <a:cubicBezTo>
                  <a:pt x="1009734" y="92156"/>
                  <a:pt x="1058404" y="147317"/>
                  <a:pt x="1016012" y="76663"/>
                </a:cubicBezTo>
                <a:cubicBezTo>
                  <a:pt x="1001069" y="51757"/>
                  <a:pt x="987272" y="52568"/>
                  <a:pt x="961583" y="44005"/>
                </a:cubicBezTo>
                <a:cubicBezTo>
                  <a:pt x="957955" y="54891"/>
                  <a:pt x="953187" y="65461"/>
                  <a:pt x="950698" y="76663"/>
                </a:cubicBezTo>
                <a:cubicBezTo>
                  <a:pt x="945910" y="98209"/>
                  <a:pt x="946792" y="121038"/>
                  <a:pt x="939812" y="141977"/>
                </a:cubicBezTo>
                <a:cubicBezTo>
                  <a:pt x="936103" y="153104"/>
                  <a:pt x="908657" y="188972"/>
                  <a:pt x="896269" y="196405"/>
                </a:cubicBezTo>
                <a:cubicBezTo>
                  <a:pt x="886430" y="202309"/>
                  <a:pt x="874498" y="203662"/>
                  <a:pt x="863612" y="207291"/>
                </a:cubicBezTo>
                <a:cubicBezTo>
                  <a:pt x="856355" y="196405"/>
                  <a:pt x="852935" y="181568"/>
                  <a:pt x="841841" y="174634"/>
                </a:cubicBezTo>
                <a:cubicBezTo>
                  <a:pt x="822380" y="162471"/>
                  <a:pt x="776526" y="152863"/>
                  <a:pt x="776526" y="152863"/>
                </a:cubicBezTo>
                <a:cubicBezTo>
                  <a:pt x="780155" y="141977"/>
                  <a:pt x="779298" y="128319"/>
                  <a:pt x="787412" y="120205"/>
                </a:cubicBezTo>
                <a:cubicBezTo>
                  <a:pt x="795526" y="112091"/>
                  <a:pt x="814937" y="119583"/>
                  <a:pt x="820069" y="109320"/>
                </a:cubicBezTo>
                <a:cubicBezTo>
                  <a:pt x="825201" y="99057"/>
                  <a:pt x="818520" y="83332"/>
                  <a:pt x="809183" y="76663"/>
                </a:cubicBezTo>
                <a:cubicBezTo>
                  <a:pt x="790509" y="63324"/>
                  <a:pt x="762964" y="67621"/>
                  <a:pt x="743869" y="54891"/>
                </a:cubicBezTo>
                <a:cubicBezTo>
                  <a:pt x="701665" y="26755"/>
                  <a:pt x="723623" y="37257"/>
                  <a:pt x="678555" y="22234"/>
                </a:cubicBezTo>
                <a:cubicBezTo>
                  <a:pt x="674926" y="33120"/>
                  <a:pt x="679080" y="53690"/>
                  <a:pt x="667669" y="54891"/>
                </a:cubicBezTo>
                <a:cubicBezTo>
                  <a:pt x="343783" y="88984"/>
                  <a:pt x="549131" y="71150"/>
                  <a:pt x="439069" y="22234"/>
                </a:cubicBezTo>
                <a:cubicBezTo>
                  <a:pt x="418098" y="12914"/>
                  <a:pt x="373755" y="463"/>
                  <a:pt x="373755" y="463"/>
                </a:cubicBezTo>
                <a:cubicBezTo>
                  <a:pt x="344562" y="2896"/>
                  <a:pt x="254936" y="0"/>
                  <a:pt x="210469" y="22234"/>
                </a:cubicBezTo>
                <a:cubicBezTo>
                  <a:pt x="198767" y="28085"/>
                  <a:pt x="188698" y="36748"/>
                  <a:pt x="177812" y="44005"/>
                </a:cubicBezTo>
                <a:cubicBezTo>
                  <a:pt x="174183" y="54891"/>
                  <a:pt x="164676" y="65411"/>
                  <a:pt x="166926" y="76663"/>
                </a:cubicBezTo>
                <a:cubicBezTo>
                  <a:pt x="168939" y="86727"/>
                  <a:pt x="183418" y="89633"/>
                  <a:pt x="188698" y="98434"/>
                </a:cubicBezTo>
                <a:cubicBezTo>
                  <a:pt x="194602" y="108273"/>
                  <a:pt x="195955" y="120205"/>
                  <a:pt x="199583" y="131091"/>
                </a:cubicBezTo>
                <a:cubicBezTo>
                  <a:pt x="195955" y="152862"/>
                  <a:pt x="196448" y="175739"/>
                  <a:pt x="188698" y="196405"/>
                </a:cubicBezTo>
                <a:cubicBezTo>
                  <a:pt x="185094" y="206015"/>
                  <a:pt x="168059" y="207976"/>
                  <a:pt x="166926" y="218177"/>
                </a:cubicBezTo>
                <a:cubicBezTo>
                  <a:pt x="157991" y="298588"/>
                  <a:pt x="163061" y="289460"/>
                  <a:pt x="210469" y="305263"/>
                </a:cubicBezTo>
                <a:cubicBezTo>
                  <a:pt x="217726" y="312520"/>
                  <a:pt x="229292" y="317204"/>
                  <a:pt x="232241" y="327034"/>
                </a:cubicBezTo>
                <a:cubicBezTo>
                  <a:pt x="238444" y="347711"/>
                  <a:pt x="253702" y="530451"/>
                  <a:pt x="254012" y="533863"/>
                </a:cubicBezTo>
                <a:cubicBezTo>
                  <a:pt x="250383" y="573777"/>
                  <a:pt x="255800" y="615583"/>
                  <a:pt x="243126" y="653605"/>
                </a:cubicBezTo>
                <a:cubicBezTo>
                  <a:pt x="239497" y="664491"/>
                  <a:pt x="221670" y="662002"/>
                  <a:pt x="210469" y="664491"/>
                </a:cubicBezTo>
                <a:cubicBezTo>
                  <a:pt x="95520" y="690036"/>
                  <a:pt x="186014" y="661757"/>
                  <a:pt x="112498" y="686263"/>
                </a:cubicBezTo>
                <a:cubicBezTo>
                  <a:pt x="108869" y="711663"/>
                  <a:pt x="118508" y="743154"/>
                  <a:pt x="101612" y="762463"/>
                </a:cubicBezTo>
                <a:cubicBezTo>
                  <a:pt x="81376" y="785589"/>
                  <a:pt x="0" y="747026"/>
                  <a:pt x="47183" y="806005"/>
                </a:cubicBezTo>
                <a:cubicBezTo>
                  <a:pt x="67981" y="832002"/>
                  <a:pt x="86204" y="825516"/>
                  <a:pt x="112498" y="838663"/>
                </a:cubicBezTo>
                <a:cubicBezTo>
                  <a:pt x="124200" y="844514"/>
                  <a:pt x="133200" y="855121"/>
                  <a:pt x="145155" y="860434"/>
                </a:cubicBezTo>
                <a:cubicBezTo>
                  <a:pt x="166126" y="869754"/>
                  <a:pt x="210469" y="882205"/>
                  <a:pt x="210469" y="882205"/>
                </a:cubicBezTo>
                <a:cubicBezTo>
                  <a:pt x="217726" y="889462"/>
                  <a:pt x="226961" y="895176"/>
                  <a:pt x="232241" y="903977"/>
                </a:cubicBezTo>
                <a:cubicBezTo>
                  <a:pt x="248137" y="930470"/>
                  <a:pt x="252512" y="1011721"/>
                  <a:pt x="254012" y="1023720"/>
                </a:cubicBezTo>
                <a:cubicBezTo>
                  <a:pt x="250383" y="1056377"/>
                  <a:pt x="257821" y="1092302"/>
                  <a:pt x="243126" y="1121691"/>
                </a:cubicBezTo>
                <a:cubicBezTo>
                  <a:pt x="236435" y="1135073"/>
                  <a:pt x="206849" y="1119499"/>
                  <a:pt x="199583" y="1132577"/>
                </a:cubicBezTo>
                <a:cubicBezTo>
                  <a:pt x="135877" y="1247249"/>
                  <a:pt x="243143" y="1206053"/>
                  <a:pt x="145155" y="1230548"/>
                </a:cubicBezTo>
                <a:cubicBezTo>
                  <a:pt x="262219" y="1269571"/>
                  <a:pt x="187571" y="1253847"/>
                  <a:pt x="373755" y="1241434"/>
                </a:cubicBezTo>
                <a:cubicBezTo>
                  <a:pt x="394202" y="1159648"/>
                  <a:pt x="364974" y="1219030"/>
                  <a:pt x="471726" y="1187005"/>
                </a:cubicBezTo>
                <a:cubicBezTo>
                  <a:pt x="481556" y="1184056"/>
                  <a:pt x="485484" y="1171645"/>
                  <a:pt x="493498" y="1165234"/>
                </a:cubicBezTo>
                <a:cubicBezTo>
                  <a:pt x="576380" y="1098930"/>
                  <a:pt x="464900" y="1204719"/>
                  <a:pt x="569698" y="1099920"/>
                </a:cubicBezTo>
                <a:lnTo>
                  <a:pt x="591469" y="1078148"/>
                </a:lnTo>
                <a:cubicBezTo>
                  <a:pt x="576084" y="1016610"/>
                  <a:pt x="565240" y="993551"/>
                  <a:pt x="591469" y="914863"/>
                </a:cubicBezTo>
                <a:cubicBezTo>
                  <a:pt x="595098" y="903977"/>
                  <a:pt x="613240" y="907606"/>
                  <a:pt x="624126" y="903977"/>
                </a:cubicBezTo>
                <a:cubicBezTo>
                  <a:pt x="644377" y="883726"/>
                  <a:pt x="651090" y="874167"/>
                  <a:pt x="678555" y="860434"/>
                </a:cubicBezTo>
                <a:cubicBezTo>
                  <a:pt x="694176" y="852624"/>
                  <a:pt x="740798" y="842152"/>
                  <a:pt x="754755" y="838663"/>
                </a:cubicBezTo>
                <a:cubicBezTo>
                  <a:pt x="758384" y="827777"/>
                  <a:pt x="762489" y="817038"/>
                  <a:pt x="765641" y="806005"/>
                </a:cubicBezTo>
                <a:cubicBezTo>
                  <a:pt x="769751" y="791620"/>
                  <a:pt x="769835" y="775844"/>
                  <a:pt x="776526" y="762463"/>
                </a:cubicBezTo>
                <a:cubicBezTo>
                  <a:pt x="781116" y="753283"/>
                  <a:pt x="791887" y="748705"/>
                  <a:pt x="798298" y="740691"/>
                </a:cubicBezTo>
                <a:cubicBezTo>
                  <a:pt x="816026" y="718530"/>
                  <a:pt x="835025" y="674020"/>
                  <a:pt x="863612" y="664491"/>
                </a:cubicBezTo>
                <a:lnTo>
                  <a:pt x="896269" y="653605"/>
                </a:lnTo>
                <a:cubicBezTo>
                  <a:pt x="899898" y="635462"/>
                  <a:pt x="898170" y="615351"/>
                  <a:pt x="907155" y="599177"/>
                </a:cubicBezTo>
                <a:cubicBezTo>
                  <a:pt x="917124" y="581234"/>
                  <a:pt x="950698" y="555634"/>
                  <a:pt x="950698" y="555634"/>
                </a:cubicBezTo>
                <a:cubicBezTo>
                  <a:pt x="980781" y="563155"/>
                  <a:pt x="1045202" y="585079"/>
                  <a:pt x="1070441" y="555634"/>
                </a:cubicBezTo>
                <a:cubicBezTo>
                  <a:pt x="1079637" y="544905"/>
                  <a:pt x="1055114" y="476997"/>
                  <a:pt x="1048669" y="457663"/>
                </a:cubicBezTo>
                <a:cubicBezTo>
                  <a:pt x="1052298" y="446777"/>
                  <a:pt x="1052387" y="433965"/>
                  <a:pt x="1059555" y="425005"/>
                </a:cubicBezTo>
                <a:cubicBezTo>
                  <a:pt x="1067728" y="414789"/>
                  <a:pt x="1082961" y="412485"/>
                  <a:pt x="1092212" y="403234"/>
                </a:cubicBezTo>
                <a:cubicBezTo>
                  <a:pt x="1101463" y="393983"/>
                  <a:pt x="1106726" y="381463"/>
                  <a:pt x="1113983" y="370577"/>
                </a:cubicBezTo>
                <a:cubicBezTo>
                  <a:pt x="1117612" y="345177"/>
                  <a:pt x="1116755" y="318718"/>
                  <a:pt x="1124869" y="294377"/>
                </a:cubicBezTo>
                <a:cubicBezTo>
                  <a:pt x="1128115" y="284640"/>
                  <a:pt x="1146641" y="282868"/>
                  <a:pt x="1146641" y="272605"/>
                </a:cubicBezTo>
                <a:cubicBezTo>
                  <a:pt x="1146641" y="262342"/>
                  <a:pt x="1131280" y="258848"/>
                  <a:pt x="1124869" y="250834"/>
                </a:cubicBezTo>
                <a:cubicBezTo>
                  <a:pt x="1116696" y="240618"/>
                  <a:pt x="1113984" y="225434"/>
                  <a:pt x="1103098" y="218177"/>
                </a:cubicBezTo>
                <a:cubicBezTo>
                  <a:pt x="1090650" y="209878"/>
                  <a:pt x="1073885" y="211590"/>
                  <a:pt x="1059555" y="207291"/>
                </a:cubicBezTo>
                <a:cubicBezTo>
                  <a:pt x="1037574" y="200697"/>
                  <a:pt x="994241" y="185520"/>
                  <a:pt x="994241" y="185520"/>
                </a:cubicBezTo>
                <a:cubicBezTo>
                  <a:pt x="997869" y="171006"/>
                  <a:pt x="998435" y="155359"/>
                  <a:pt x="1005126" y="141977"/>
                </a:cubicBezTo>
                <a:cubicBezTo>
                  <a:pt x="1019010" y="114209"/>
                  <a:pt x="1048034" y="127575"/>
                  <a:pt x="1016012" y="87548"/>
                </a:cubicBezTo>
                <a:cubicBezTo>
                  <a:pt x="1007839" y="77332"/>
                  <a:pt x="994241" y="73034"/>
                  <a:pt x="983355" y="65777"/>
                </a:cubicBezTo>
                <a:cubicBezTo>
                  <a:pt x="969027" y="22793"/>
                  <a:pt x="983944" y="33120"/>
                  <a:pt x="939812" y="33120"/>
                </a:cubicBezTo>
              </a:path>
            </a:pathLst>
          </a:custGeom>
          <a:solidFill>
            <a:srgbClr val="FF99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285852" y="3714752"/>
            <a:ext cx="10951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err="1" smtClean="0">
                <a:latin typeface="Arial" pitchFamily="34" charset="0"/>
                <a:cs typeface="Arial" pitchFamily="34" charset="0"/>
                <a:hlinkClick r:id="rId7" action="ppaction://hlinksldjump"/>
              </a:rPr>
              <a:t>Кореневский</a:t>
            </a:r>
            <a:endParaRPr lang="ru-RU" sz="1100" b="1" dirty="0" smtClean="0">
              <a:latin typeface="Arial" pitchFamily="34" charset="0"/>
              <a:cs typeface="Arial" pitchFamily="34" charset="0"/>
              <a:hlinkClick r:id="rId7" action="ppaction://hlinksldjump"/>
            </a:endParaRPr>
          </a:p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 район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22514" y="1827910"/>
            <a:ext cx="1336211" cy="1267779"/>
          </a:xfrm>
          <a:custGeom>
            <a:avLst/>
            <a:gdLst>
              <a:gd name="connsiteX0" fmla="*/ 674915 w 1336211"/>
              <a:gd name="connsiteY0" fmla="*/ 218604 h 1267779"/>
              <a:gd name="connsiteX1" fmla="*/ 794657 w 1336211"/>
              <a:gd name="connsiteY1" fmla="*/ 142404 h 1267779"/>
              <a:gd name="connsiteX2" fmla="*/ 783772 w 1336211"/>
              <a:gd name="connsiteY2" fmla="*/ 109747 h 1267779"/>
              <a:gd name="connsiteX3" fmla="*/ 729343 w 1336211"/>
              <a:gd name="connsiteY3" fmla="*/ 77090 h 1267779"/>
              <a:gd name="connsiteX4" fmla="*/ 718457 w 1336211"/>
              <a:gd name="connsiteY4" fmla="*/ 44433 h 1267779"/>
              <a:gd name="connsiteX5" fmla="*/ 609600 w 1336211"/>
              <a:gd name="connsiteY5" fmla="*/ 33547 h 1267779"/>
              <a:gd name="connsiteX6" fmla="*/ 576943 w 1336211"/>
              <a:gd name="connsiteY6" fmla="*/ 98861 h 1267779"/>
              <a:gd name="connsiteX7" fmla="*/ 522515 w 1336211"/>
              <a:gd name="connsiteY7" fmla="*/ 87976 h 1267779"/>
              <a:gd name="connsiteX8" fmla="*/ 500743 w 1336211"/>
              <a:gd name="connsiteY8" fmla="*/ 66204 h 1267779"/>
              <a:gd name="connsiteX9" fmla="*/ 489857 w 1336211"/>
              <a:gd name="connsiteY9" fmla="*/ 33547 h 1267779"/>
              <a:gd name="connsiteX10" fmla="*/ 424543 w 1336211"/>
              <a:gd name="connsiteY10" fmla="*/ 890 h 1267779"/>
              <a:gd name="connsiteX11" fmla="*/ 359229 w 1336211"/>
              <a:gd name="connsiteY11" fmla="*/ 22661 h 1267779"/>
              <a:gd name="connsiteX12" fmla="*/ 304800 w 1336211"/>
              <a:gd name="connsiteY12" fmla="*/ 66204 h 1267779"/>
              <a:gd name="connsiteX13" fmla="*/ 293915 w 1336211"/>
              <a:gd name="connsiteY13" fmla="*/ 98861 h 1267779"/>
              <a:gd name="connsiteX14" fmla="*/ 283029 w 1336211"/>
              <a:gd name="connsiteY14" fmla="*/ 142404 h 1267779"/>
              <a:gd name="connsiteX15" fmla="*/ 250372 w 1336211"/>
              <a:gd name="connsiteY15" fmla="*/ 153290 h 1267779"/>
              <a:gd name="connsiteX16" fmla="*/ 174172 w 1336211"/>
              <a:gd name="connsiteY16" fmla="*/ 164176 h 1267779"/>
              <a:gd name="connsiteX17" fmla="*/ 163286 w 1336211"/>
              <a:gd name="connsiteY17" fmla="*/ 294804 h 1267779"/>
              <a:gd name="connsiteX18" fmla="*/ 141515 w 1336211"/>
              <a:gd name="connsiteY18" fmla="*/ 316576 h 1267779"/>
              <a:gd name="connsiteX19" fmla="*/ 76200 w 1336211"/>
              <a:gd name="connsiteY19" fmla="*/ 338347 h 1267779"/>
              <a:gd name="connsiteX20" fmla="*/ 0 w 1336211"/>
              <a:gd name="connsiteY20" fmla="*/ 392776 h 1267779"/>
              <a:gd name="connsiteX21" fmla="*/ 21772 w 1336211"/>
              <a:gd name="connsiteY21" fmla="*/ 414547 h 1267779"/>
              <a:gd name="connsiteX22" fmla="*/ 76200 w 1336211"/>
              <a:gd name="connsiteY22" fmla="*/ 458090 h 1267779"/>
              <a:gd name="connsiteX23" fmla="*/ 97972 w 1336211"/>
              <a:gd name="connsiteY23" fmla="*/ 523404 h 1267779"/>
              <a:gd name="connsiteX24" fmla="*/ 108857 w 1336211"/>
              <a:gd name="connsiteY24" fmla="*/ 664919 h 1267779"/>
              <a:gd name="connsiteX25" fmla="*/ 119743 w 1336211"/>
              <a:gd name="connsiteY25" fmla="*/ 697576 h 1267779"/>
              <a:gd name="connsiteX26" fmla="*/ 141515 w 1336211"/>
              <a:gd name="connsiteY26" fmla="*/ 806433 h 1267779"/>
              <a:gd name="connsiteX27" fmla="*/ 130629 w 1336211"/>
              <a:gd name="connsiteY27" fmla="*/ 839090 h 1267779"/>
              <a:gd name="connsiteX28" fmla="*/ 141515 w 1336211"/>
              <a:gd name="connsiteY28" fmla="*/ 1035033 h 1267779"/>
              <a:gd name="connsiteX29" fmla="*/ 174172 w 1336211"/>
              <a:gd name="connsiteY29" fmla="*/ 1056804 h 1267779"/>
              <a:gd name="connsiteX30" fmla="*/ 250372 w 1336211"/>
              <a:gd name="connsiteY30" fmla="*/ 1078576 h 1267779"/>
              <a:gd name="connsiteX31" fmla="*/ 261257 w 1336211"/>
              <a:gd name="connsiteY31" fmla="*/ 1111233 h 1267779"/>
              <a:gd name="connsiteX32" fmla="*/ 304800 w 1336211"/>
              <a:gd name="connsiteY32" fmla="*/ 1067690 h 1267779"/>
              <a:gd name="connsiteX33" fmla="*/ 359229 w 1336211"/>
              <a:gd name="connsiteY33" fmla="*/ 1035033 h 1267779"/>
              <a:gd name="connsiteX34" fmla="*/ 424543 w 1336211"/>
              <a:gd name="connsiteY34" fmla="*/ 1067690 h 1267779"/>
              <a:gd name="connsiteX35" fmla="*/ 446315 w 1336211"/>
              <a:gd name="connsiteY35" fmla="*/ 1089461 h 1267779"/>
              <a:gd name="connsiteX36" fmla="*/ 511629 w 1336211"/>
              <a:gd name="connsiteY36" fmla="*/ 1111233 h 1267779"/>
              <a:gd name="connsiteX37" fmla="*/ 566057 w 1336211"/>
              <a:gd name="connsiteY37" fmla="*/ 1154776 h 1267779"/>
              <a:gd name="connsiteX38" fmla="*/ 620486 w 1336211"/>
              <a:gd name="connsiteY38" fmla="*/ 1198319 h 1267779"/>
              <a:gd name="connsiteX39" fmla="*/ 674915 w 1336211"/>
              <a:gd name="connsiteY39" fmla="*/ 1209204 h 1267779"/>
              <a:gd name="connsiteX40" fmla="*/ 718457 w 1336211"/>
              <a:gd name="connsiteY40" fmla="*/ 1230976 h 1267779"/>
              <a:gd name="connsiteX41" fmla="*/ 740229 w 1336211"/>
              <a:gd name="connsiteY41" fmla="*/ 1209204 h 1267779"/>
              <a:gd name="connsiteX42" fmla="*/ 816429 w 1336211"/>
              <a:gd name="connsiteY42" fmla="*/ 1230976 h 1267779"/>
              <a:gd name="connsiteX43" fmla="*/ 892629 w 1336211"/>
              <a:gd name="connsiteY43" fmla="*/ 1220090 h 1267779"/>
              <a:gd name="connsiteX44" fmla="*/ 925286 w 1336211"/>
              <a:gd name="connsiteY44" fmla="*/ 1209204 h 1267779"/>
              <a:gd name="connsiteX45" fmla="*/ 936172 w 1336211"/>
              <a:gd name="connsiteY45" fmla="*/ 1154776 h 1267779"/>
              <a:gd name="connsiteX46" fmla="*/ 990600 w 1336211"/>
              <a:gd name="connsiteY46" fmla="*/ 1122119 h 1267779"/>
              <a:gd name="connsiteX47" fmla="*/ 1023257 w 1336211"/>
              <a:gd name="connsiteY47" fmla="*/ 1133004 h 1267779"/>
              <a:gd name="connsiteX48" fmla="*/ 1045029 w 1336211"/>
              <a:gd name="connsiteY48" fmla="*/ 1198319 h 1267779"/>
              <a:gd name="connsiteX49" fmla="*/ 1077686 w 1336211"/>
              <a:gd name="connsiteY49" fmla="*/ 1209204 h 1267779"/>
              <a:gd name="connsiteX50" fmla="*/ 1143000 w 1336211"/>
              <a:gd name="connsiteY50" fmla="*/ 1220090 h 1267779"/>
              <a:gd name="connsiteX51" fmla="*/ 1164772 w 1336211"/>
              <a:gd name="connsiteY51" fmla="*/ 1198319 h 1267779"/>
              <a:gd name="connsiteX52" fmla="*/ 1208315 w 1336211"/>
              <a:gd name="connsiteY52" fmla="*/ 1187433 h 1267779"/>
              <a:gd name="connsiteX53" fmla="*/ 1175657 w 1336211"/>
              <a:gd name="connsiteY53" fmla="*/ 1133004 h 1267779"/>
              <a:gd name="connsiteX54" fmla="*/ 1186543 w 1336211"/>
              <a:gd name="connsiteY54" fmla="*/ 1100347 h 1267779"/>
              <a:gd name="connsiteX55" fmla="*/ 1175657 w 1336211"/>
              <a:gd name="connsiteY55" fmla="*/ 1024147 h 1267779"/>
              <a:gd name="connsiteX56" fmla="*/ 1164772 w 1336211"/>
              <a:gd name="connsiteY56" fmla="*/ 991490 h 1267779"/>
              <a:gd name="connsiteX57" fmla="*/ 1197429 w 1336211"/>
              <a:gd name="connsiteY57" fmla="*/ 980604 h 1267779"/>
              <a:gd name="connsiteX58" fmla="*/ 1251857 w 1336211"/>
              <a:gd name="connsiteY58" fmla="*/ 969719 h 1267779"/>
              <a:gd name="connsiteX59" fmla="*/ 1230086 w 1336211"/>
              <a:gd name="connsiteY59" fmla="*/ 871747 h 1267779"/>
              <a:gd name="connsiteX60" fmla="*/ 1262743 w 1336211"/>
              <a:gd name="connsiteY60" fmla="*/ 806433 h 1267779"/>
              <a:gd name="connsiteX61" fmla="*/ 1251857 w 1336211"/>
              <a:gd name="connsiteY61" fmla="*/ 686690 h 1267779"/>
              <a:gd name="connsiteX62" fmla="*/ 1219200 w 1336211"/>
              <a:gd name="connsiteY62" fmla="*/ 664919 h 1267779"/>
              <a:gd name="connsiteX63" fmla="*/ 1175657 w 1336211"/>
              <a:gd name="connsiteY63" fmla="*/ 621376 h 1267779"/>
              <a:gd name="connsiteX64" fmla="*/ 1197429 w 1336211"/>
              <a:gd name="connsiteY64" fmla="*/ 599604 h 1267779"/>
              <a:gd name="connsiteX65" fmla="*/ 1273629 w 1336211"/>
              <a:gd name="connsiteY65" fmla="*/ 621376 h 1267779"/>
              <a:gd name="connsiteX66" fmla="*/ 1295400 w 1336211"/>
              <a:gd name="connsiteY66" fmla="*/ 599604 h 1267779"/>
              <a:gd name="connsiteX67" fmla="*/ 1328057 w 1336211"/>
              <a:gd name="connsiteY67" fmla="*/ 588719 h 1267779"/>
              <a:gd name="connsiteX68" fmla="*/ 1317172 w 1336211"/>
              <a:gd name="connsiteY68" fmla="*/ 501633 h 1267779"/>
              <a:gd name="connsiteX69" fmla="*/ 1262743 w 1336211"/>
              <a:gd name="connsiteY69" fmla="*/ 512519 h 1267779"/>
              <a:gd name="connsiteX70" fmla="*/ 1240972 w 1336211"/>
              <a:gd name="connsiteY70" fmla="*/ 490747 h 1267779"/>
              <a:gd name="connsiteX71" fmla="*/ 1175657 w 1336211"/>
              <a:gd name="connsiteY71" fmla="*/ 468976 h 1267779"/>
              <a:gd name="connsiteX72" fmla="*/ 1153886 w 1336211"/>
              <a:gd name="connsiteY72" fmla="*/ 447204 h 1267779"/>
              <a:gd name="connsiteX73" fmla="*/ 1132115 w 1336211"/>
              <a:gd name="connsiteY73" fmla="*/ 414547 h 1267779"/>
              <a:gd name="connsiteX74" fmla="*/ 1099457 w 1336211"/>
              <a:gd name="connsiteY74" fmla="*/ 403661 h 1267779"/>
              <a:gd name="connsiteX75" fmla="*/ 1121229 w 1336211"/>
              <a:gd name="connsiteY75" fmla="*/ 360119 h 1267779"/>
              <a:gd name="connsiteX76" fmla="*/ 1110343 w 1336211"/>
              <a:gd name="connsiteY76" fmla="*/ 327461 h 1267779"/>
              <a:gd name="connsiteX77" fmla="*/ 1045029 w 1336211"/>
              <a:gd name="connsiteY77" fmla="*/ 294804 h 1267779"/>
              <a:gd name="connsiteX78" fmla="*/ 914400 w 1336211"/>
              <a:gd name="connsiteY78" fmla="*/ 305690 h 1267779"/>
              <a:gd name="connsiteX79" fmla="*/ 892629 w 1336211"/>
              <a:gd name="connsiteY79" fmla="*/ 338347 h 1267779"/>
              <a:gd name="connsiteX80" fmla="*/ 859972 w 1336211"/>
              <a:gd name="connsiteY80" fmla="*/ 349233 h 1267779"/>
              <a:gd name="connsiteX81" fmla="*/ 805543 w 1336211"/>
              <a:gd name="connsiteY81" fmla="*/ 316576 h 1267779"/>
              <a:gd name="connsiteX82" fmla="*/ 783772 w 1336211"/>
              <a:gd name="connsiteY82" fmla="*/ 294804 h 1267779"/>
              <a:gd name="connsiteX83" fmla="*/ 772886 w 1336211"/>
              <a:gd name="connsiteY83" fmla="*/ 262147 h 1267779"/>
              <a:gd name="connsiteX84" fmla="*/ 740229 w 1336211"/>
              <a:gd name="connsiteY84" fmla="*/ 240376 h 1267779"/>
              <a:gd name="connsiteX85" fmla="*/ 685800 w 1336211"/>
              <a:gd name="connsiteY85" fmla="*/ 207719 h 1267779"/>
              <a:gd name="connsiteX86" fmla="*/ 696686 w 1336211"/>
              <a:gd name="connsiteY86" fmla="*/ 153290 h 1267779"/>
              <a:gd name="connsiteX87" fmla="*/ 762000 w 1336211"/>
              <a:gd name="connsiteY87" fmla="*/ 142404 h 1267779"/>
              <a:gd name="connsiteX88" fmla="*/ 751115 w 1336211"/>
              <a:gd name="connsiteY88" fmla="*/ 77090 h 1267779"/>
              <a:gd name="connsiteX89" fmla="*/ 740229 w 1336211"/>
              <a:gd name="connsiteY89" fmla="*/ 44433 h 1267779"/>
              <a:gd name="connsiteX90" fmla="*/ 674915 w 1336211"/>
              <a:gd name="connsiteY90" fmla="*/ 22661 h 1267779"/>
              <a:gd name="connsiteX91" fmla="*/ 642257 w 1336211"/>
              <a:gd name="connsiteY91" fmla="*/ 33547 h 1267779"/>
              <a:gd name="connsiteX92" fmla="*/ 620486 w 1336211"/>
              <a:gd name="connsiteY92" fmla="*/ 55319 h 1267779"/>
              <a:gd name="connsiteX93" fmla="*/ 555172 w 1336211"/>
              <a:gd name="connsiteY93" fmla="*/ 87976 h 1267779"/>
              <a:gd name="connsiteX94" fmla="*/ 511629 w 1336211"/>
              <a:gd name="connsiteY94" fmla="*/ 33547 h 1267779"/>
              <a:gd name="connsiteX95" fmla="*/ 489857 w 1336211"/>
              <a:gd name="connsiteY95" fmla="*/ 11776 h 1267779"/>
              <a:gd name="connsiteX96" fmla="*/ 424543 w 1336211"/>
              <a:gd name="connsiteY96" fmla="*/ 11776 h 126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336211" h="1267779">
                <a:moveTo>
                  <a:pt x="674915" y="218604"/>
                </a:moveTo>
                <a:cubicBezTo>
                  <a:pt x="707076" y="122118"/>
                  <a:pt x="673877" y="155824"/>
                  <a:pt x="794657" y="142404"/>
                </a:cubicBezTo>
                <a:cubicBezTo>
                  <a:pt x="791029" y="131518"/>
                  <a:pt x="789676" y="119586"/>
                  <a:pt x="783772" y="109747"/>
                </a:cubicBezTo>
                <a:cubicBezTo>
                  <a:pt x="768830" y="84844"/>
                  <a:pt x="755029" y="85652"/>
                  <a:pt x="729343" y="77090"/>
                </a:cubicBezTo>
                <a:cubicBezTo>
                  <a:pt x="725714" y="66204"/>
                  <a:pt x="724361" y="54272"/>
                  <a:pt x="718457" y="44433"/>
                </a:cubicBezTo>
                <a:cubicBezTo>
                  <a:pt x="691797" y="0"/>
                  <a:pt x="661842" y="27017"/>
                  <a:pt x="609600" y="33547"/>
                </a:cubicBezTo>
                <a:cubicBezTo>
                  <a:pt x="605617" y="45498"/>
                  <a:pt x="592494" y="94418"/>
                  <a:pt x="576943" y="98861"/>
                </a:cubicBezTo>
                <a:cubicBezTo>
                  <a:pt x="559153" y="103944"/>
                  <a:pt x="540658" y="91604"/>
                  <a:pt x="522515" y="87976"/>
                </a:cubicBezTo>
                <a:cubicBezTo>
                  <a:pt x="515258" y="80719"/>
                  <a:pt x="506024" y="75005"/>
                  <a:pt x="500743" y="66204"/>
                </a:cubicBezTo>
                <a:cubicBezTo>
                  <a:pt x="494839" y="56365"/>
                  <a:pt x="497025" y="42507"/>
                  <a:pt x="489857" y="33547"/>
                </a:cubicBezTo>
                <a:cubicBezTo>
                  <a:pt x="474510" y="14364"/>
                  <a:pt x="446055" y="8061"/>
                  <a:pt x="424543" y="890"/>
                </a:cubicBezTo>
                <a:cubicBezTo>
                  <a:pt x="402772" y="8147"/>
                  <a:pt x="375456" y="6434"/>
                  <a:pt x="359229" y="22661"/>
                </a:cubicBezTo>
                <a:cubicBezTo>
                  <a:pt x="328206" y="53684"/>
                  <a:pt x="345997" y="38740"/>
                  <a:pt x="304800" y="66204"/>
                </a:cubicBezTo>
                <a:cubicBezTo>
                  <a:pt x="301172" y="77090"/>
                  <a:pt x="297067" y="87828"/>
                  <a:pt x="293915" y="98861"/>
                </a:cubicBezTo>
                <a:cubicBezTo>
                  <a:pt x="289805" y="113246"/>
                  <a:pt x="292375" y="130721"/>
                  <a:pt x="283029" y="142404"/>
                </a:cubicBezTo>
                <a:cubicBezTo>
                  <a:pt x="275861" y="151364"/>
                  <a:pt x="261624" y="151040"/>
                  <a:pt x="250372" y="153290"/>
                </a:cubicBezTo>
                <a:cubicBezTo>
                  <a:pt x="225212" y="158322"/>
                  <a:pt x="199572" y="160547"/>
                  <a:pt x="174172" y="164176"/>
                </a:cubicBezTo>
                <a:cubicBezTo>
                  <a:pt x="170543" y="207719"/>
                  <a:pt x="172441" y="252080"/>
                  <a:pt x="163286" y="294804"/>
                </a:cubicBezTo>
                <a:cubicBezTo>
                  <a:pt x="161136" y="304839"/>
                  <a:pt x="150695" y="311986"/>
                  <a:pt x="141515" y="316576"/>
                </a:cubicBezTo>
                <a:cubicBezTo>
                  <a:pt x="120989" y="326839"/>
                  <a:pt x="76200" y="338347"/>
                  <a:pt x="76200" y="338347"/>
                </a:cubicBezTo>
                <a:cubicBezTo>
                  <a:pt x="24543" y="390004"/>
                  <a:pt x="52130" y="375399"/>
                  <a:pt x="0" y="392776"/>
                </a:cubicBezTo>
                <a:cubicBezTo>
                  <a:pt x="7257" y="400033"/>
                  <a:pt x="12971" y="409267"/>
                  <a:pt x="21772" y="414547"/>
                </a:cubicBezTo>
                <a:cubicBezTo>
                  <a:pt x="62908" y="439228"/>
                  <a:pt x="52548" y="404874"/>
                  <a:pt x="76200" y="458090"/>
                </a:cubicBezTo>
                <a:cubicBezTo>
                  <a:pt x="85521" y="479061"/>
                  <a:pt x="97972" y="523404"/>
                  <a:pt x="97972" y="523404"/>
                </a:cubicBezTo>
                <a:cubicBezTo>
                  <a:pt x="101600" y="570576"/>
                  <a:pt x="102989" y="617973"/>
                  <a:pt x="108857" y="664919"/>
                </a:cubicBezTo>
                <a:cubicBezTo>
                  <a:pt x="110280" y="676305"/>
                  <a:pt x="117493" y="686324"/>
                  <a:pt x="119743" y="697576"/>
                </a:cubicBezTo>
                <a:cubicBezTo>
                  <a:pt x="144761" y="822660"/>
                  <a:pt x="116921" y="732653"/>
                  <a:pt x="141515" y="806433"/>
                </a:cubicBezTo>
                <a:cubicBezTo>
                  <a:pt x="137886" y="817319"/>
                  <a:pt x="130629" y="827615"/>
                  <a:pt x="130629" y="839090"/>
                </a:cubicBezTo>
                <a:cubicBezTo>
                  <a:pt x="130629" y="904505"/>
                  <a:pt x="128686" y="970888"/>
                  <a:pt x="141515" y="1035033"/>
                </a:cubicBezTo>
                <a:cubicBezTo>
                  <a:pt x="144081" y="1047862"/>
                  <a:pt x="162470" y="1050953"/>
                  <a:pt x="174172" y="1056804"/>
                </a:cubicBezTo>
                <a:cubicBezTo>
                  <a:pt x="189790" y="1064613"/>
                  <a:pt x="236419" y="1075088"/>
                  <a:pt x="250372" y="1078576"/>
                </a:cubicBezTo>
                <a:cubicBezTo>
                  <a:pt x="254000" y="1089462"/>
                  <a:pt x="250994" y="1106102"/>
                  <a:pt x="261257" y="1111233"/>
                </a:cubicBezTo>
                <a:cubicBezTo>
                  <a:pt x="296986" y="1129097"/>
                  <a:pt x="298101" y="1078856"/>
                  <a:pt x="304800" y="1067690"/>
                </a:cubicBezTo>
                <a:cubicBezTo>
                  <a:pt x="319742" y="1042787"/>
                  <a:pt x="333543" y="1043595"/>
                  <a:pt x="359229" y="1035033"/>
                </a:cubicBezTo>
                <a:cubicBezTo>
                  <a:pt x="393722" y="1046531"/>
                  <a:pt x="394397" y="1043574"/>
                  <a:pt x="424543" y="1067690"/>
                </a:cubicBezTo>
                <a:cubicBezTo>
                  <a:pt x="432557" y="1074101"/>
                  <a:pt x="437135" y="1084871"/>
                  <a:pt x="446315" y="1089461"/>
                </a:cubicBezTo>
                <a:cubicBezTo>
                  <a:pt x="466841" y="1099724"/>
                  <a:pt x="492534" y="1098503"/>
                  <a:pt x="511629" y="1111233"/>
                </a:cubicBezTo>
                <a:cubicBezTo>
                  <a:pt x="552826" y="1138697"/>
                  <a:pt x="535035" y="1123753"/>
                  <a:pt x="566057" y="1154776"/>
                </a:cubicBezTo>
                <a:cubicBezTo>
                  <a:pt x="591966" y="1232501"/>
                  <a:pt x="568734" y="1232820"/>
                  <a:pt x="620486" y="1198319"/>
                </a:cubicBezTo>
                <a:cubicBezTo>
                  <a:pt x="638629" y="1201947"/>
                  <a:pt x="659520" y="1198941"/>
                  <a:pt x="674915" y="1209204"/>
                </a:cubicBezTo>
                <a:cubicBezTo>
                  <a:pt x="723297" y="1241458"/>
                  <a:pt x="641046" y="1256778"/>
                  <a:pt x="718457" y="1230976"/>
                </a:cubicBezTo>
                <a:cubicBezTo>
                  <a:pt x="725714" y="1223719"/>
                  <a:pt x="730105" y="1210891"/>
                  <a:pt x="740229" y="1209204"/>
                </a:cubicBezTo>
                <a:cubicBezTo>
                  <a:pt x="749342" y="1207685"/>
                  <a:pt x="804523" y="1227007"/>
                  <a:pt x="816429" y="1230976"/>
                </a:cubicBezTo>
                <a:cubicBezTo>
                  <a:pt x="841829" y="1227347"/>
                  <a:pt x="867469" y="1225122"/>
                  <a:pt x="892629" y="1220090"/>
                </a:cubicBezTo>
                <a:cubicBezTo>
                  <a:pt x="903881" y="1217840"/>
                  <a:pt x="918921" y="1218751"/>
                  <a:pt x="925286" y="1209204"/>
                </a:cubicBezTo>
                <a:cubicBezTo>
                  <a:pt x="935549" y="1193809"/>
                  <a:pt x="928884" y="1171782"/>
                  <a:pt x="936172" y="1154776"/>
                </a:cubicBezTo>
                <a:cubicBezTo>
                  <a:pt x="946134" y="1131530"/>
                  <a:pt x="970480" y="1128825"/>
                  <a:pt x="990600" y="1122119"/>
                </a:cubicBezTo>
                <a:cubicBezTo>
                  <a:pt x="1001486" y="1125747"/>
                  <a:pt x="1016588" y="1123667"/>
                  <a:pt x="1023257" y="1133004"/>
                </a:cubicBezTo>
                <a:cubicBezTo>
                  <a:pt x="1036596" y="1151679"/>
                  <a:pt x="1023257" y="1191062"/>
                  <a:pt x="1045029" y="1198319"/>
                </a:cubicBezTo>
                <a:lnTo>
                  <a:pt x="1077686" y="1209204"/>
                </a:lnTo>
                <a:cubicBezTo>
                  <a:pt x="1136261" y="1267779"/>
                  <a:pt x="1106158" y="1266141"/>
                  <a:pt x="1143000" y="1220090"/>
                </a:cubicBezTo>
                <a:cubicBezTo>
                  <a:pt x="1149411" y="1212076"/>
                  <a:pt x="1155592" y="1202909"/>
                  <a:pt x="1164772" y="1198319"/>
                </a:cubicBezTo>
                <a:cubicBezTo>
                  <a:pt x="1178154" y="1191628"/>
                  <a:pt x="1193801" y="1191062"/>
                  <a:pt x="1208315" y="1187433"/>
                </a:cubicBezTo>
                <a:cubicBezTo>
                  <a:pt x="1191069" y="1170187"/>
                  <a:pt x="1175657" y="1161266"/>
                  <a:pt x="1175657" y="1133004"/>
                </a:cubicBezTo>
                <a:cubicBezTo>
                  <a:pt x="1175657" y="1121529"/>
                  <a:pt x="1182914" y="1111233"/>
                  <a:pt x="1186543" y="1100347"/>
                </a:cubicBezTo>
                <a:cubicBezTo>
                  <a:pt x="1182914" y="1074947"/>
                  <a:pt x="1180689" y="1049307"/>
                  <a:pt x="1175657" y="1024147"/>
                </a:cubicBezTo>
                <a:cubicBezTo>
                  <a:pt x="1173407" y="1012895"/>
                  <a:pt x="1159640" y="1001753"/>
                  <a:pt x="1164772" y="991490"/>
                </a:cubicBezTo>
                <a:cubicBezTo>
                  <a:pt x="1169904" y="981227"/>
                  <a:pt x="1186297" y="983387"/>
                  <a:pt x="1197429" y="980604"/>
                </a:cubicBezTo>
                <a:cubicBezTo>
                  <a:pt x="1215379" y="976117"/>
                  <a:pt x="1233714" y="973347"/>
                  <a:pt x="1251857" y="969719"/>
                </a:cubicBezTo>
                <a:cubicBezTo>
                  <a:pt x="1240633" y="936044"/>
                  <a:pt x="1230086" y="910059"/>
                  <a:pt x="1230086" y="871747"/>
                </a:cubicBezTo>
                <a:cubicBezTo>
                  <a:pt x="1230086" y="849214"/>
                  <a:pt x="1251736" y="822943"/>
                  <a:pt x="1262743" y="806433"/>
                </a:cubicBezTo>
                <a:cubicBezTo>
                  <a:pt x="1268960" y="775350"/>
                  <a:pt x="1290854" y="712688"/>
                  <a:pt x="1251857" y="686690"/>
                </a:cubicBezTo>
                <a:cubicBezTo>
                  <a:pt x="1240971" y="679433"/>
                  <a:pt x="1229133" y="673433"/>
                  <a:pt x="1219200" y="664919"/>
                </a:cubicBezTo>
                <a:cubicBezTo>
                  <a:pt x="1203615" y="651561"/>
                  <a:pt x="1175657" y="621376"/>
                  <a:pt x="1175657" y="621376"/>
                </a:cubicBezTo>
                <a:cubicBezTo>
                  <a:pt x="1182914" y="614119"/>
                  <a:pt x="1187305" y="601291"/>
                  <a:pt x="1197429" y="599604"/>
                </a:cubicBezTo>
                <a:cubicBezTo>
                  <a:pt x="1206542" y="598085"/>
                  <a:pt x="1261723" y="617407"/>
                  <a:pt x="1273629" y="621376"/>
                </a:cubicBezTo>
                <a:cubicBezTo>
                  <a:pt x="1280886" y="614119"/>
                  <a:pt x="1290120" y="608405"/>
                  <a:pt x="1295400" y="599604"/>
                </a:cubicBezTo>
                <a:cubicBezTo>
                  <a:pt x="1316597" y="564276"/>
                  <a:pt x="1291853" y="552514"/>
                  <a:pt x="1328057" y="588719"/>
                </a:cubicBezTo>
                <a:cubicBezTo>
                  <a:pt x="1324429" y="559690"/>
                  <a:pt x="1336211" y="523845"/>
                  <a:pt x="1317172" y="501633"/>
                </a:cubicBezTo>
                <a:cubicBezTo>
                  <a:pt x="1305131" y="487585"/>
                  <a:pt x="1281059" y="515136"/>
                  <a:pt x="1262743" y="512519"/>
                </a:cubicBezTo>
                <a:cubicBezTo>
                  <a:pt x="1252583" y="511068"/>
                  <a:pt x="1250152" y="495337"/>
                  <a:pt x="1240972" y="490747"/>
                </a:cubicBezTo>
                <a:cubicBezTo>
                  <a:pt x="1220446" y="480484"/>
                  <a:pt x="1175657" y="468976"/>
                  <a:pt x="1175657" y="468976"/>
                </a:cubicBezTo>
                <a:cubicBezTo>
                  <a:pt x="1168400" y="461719"/>
                  <a:pt x="1160297" y="455218"/>
                  <a:pt x="1153886" y="447204"/>
                </a:cubicBezTo>
                <a:cubicBezTo>
                  <a:pt x="1145713" y="436988"/>
                  <a:pt x="1142331" y="422720"/>
                  <a:pt x="1132115" y="414547"/>
                </a:cubicBezTo>
                <a:cubicBezTo>
                  <a:pt x="1123155" y="407379"/>
                  <a:pt x="1110343" y="407290"/>
                  <a:pt x="1099457" y="403661"/>
                </a:cubicBezTo>
                <a:cubicBezTo>
                  <a:pt x="1070430" y="316573"/>
                  <a:pt x="1092200" y="418177"/>
                  <a:pt x="1121229" y="360119"/>
                </a:cubicBezTo>
                <a:cubicBezTo>
                  <a:pt x="1126361" y="349856"/>
                  <a:pt x="1117511" y="336421"/>
                  <a:pt x="1110343" y="327461"/>
                </a:cubicBezTo>
                <a:cubicBezTo>
                  <a:pt x="1094997" y="308278"/>
                  <a:pt x="1066541" y="301975"/>
                  <a:pt x="1045029" y="294804"/>
                </a:cubicBezTo>
                <a:cubicBezTo>
                  <a:pt x="1001486" y="298433"/>
                  <a:pt x="956413" y="293686"/>
                  <a:pt x="914400" y="305690"/>
                </a:cubicBezTo>
                <a:cubicBezTo>
                  <a:pt x="901820" y="309284"/>
                  <a:pt x="902845" y="330174"/>
                  <a:pt x="892629" y="338347"/>
                </a:cubicBezTo>
                <a:cubicBezTo>
                  <a:pt x="883669" y="345515"/>
                  <a:pt x="870858" y="345604"/>
                  <a:pt x="859972" y="349233"/>
                </a:cubicBezTo>
                <a:cubicBezTo>
                  <a:pt x="804804" y="294065"/>
                  <a:pt x="876202" y="358972"/>
                  <a:pt x="805543" y="316576"/>
                </a:cubicBezTo>
                <a:cubicBezTo>
                  <a:pt x="796742" y="311296"/>
                  <a:pt x="791029" y="302061"/>
                  <a:pt x="783772" y="294804"/>
                </a:cubicBezTo>
                <a:cubicBezTo>
                  <a:pt x="780143" y="283918"/>
                  <a:pt x="780054" y="271107"/>
                  <a:pt x="772886" y="262147"/>
                </a:cubicBezTo>
                <a:cubicBezTo>
                  <a:pt x="764713" y="251931"/>
                  <a:pt x="750445" y="248549"/>
                  <a:pt x="740229" y="240376"/>
                </a:cubicBezTo>
                <a:cubicBezTo>
                  <a:pt x="697535" y="206221"/>
                  <a:pt x="742513" y="226622"/>
                  <a:pt x="685800" y="207719"/>
                </a:cubicBezTo>
                <a:cubicBezTo>
                  <a:pt x="689429" y="189576"/>
                  <a:pt x="682638" y="165331"/>
                  <a:pt x="696686" y="153290"/>
                </a:cubicBezTo>
                <a:cubicBezTo>
                  <a:pt x="713444" y="138926"/>
                  <a:pt x="749171" y="160364"/>
                  <a:pt x="762000" y="142404"/>
                </a:cubicBezTo>
                <a:cubicBezTo>
                  <a:pt x="774829" y="124444"/>
                  <a:pt x="755903" y="98636"/>
                  <a:pt x="751115" y="77090"/>
                </a:cubicBezTo>
                <a:cubicBezTo>
                  <a:pt x="748626" y="65889"/>
                  <a:pt x="749566" y="51102"/>
                  <a:pt x="740229" y="44433"/>
                </a:cubicBezTo>
                <a:cubicBezTo>
                  <a:pt x="721555" y="31094"/>
                  <a:pt x="674915" y="22661"/>
                  <a:pt x="674915" y="22661"/>
                </a:cubicBezTo>
                <a:cubicBezTo>
                  <a:pt x="664029" y="26290"/>
                  <a:pt x="652097" y="27643"/>
                  <a:pt x="642257" y="33547"/>
                </a:cubicBezTo>
                <a:cubicBezTo>
                  <a:pt x="633456" y="38827"/>
                  <a:pt x="628500" y="48908"/>
                  <a:pt x="620486" y="55319"/>
                </a:cubicBezTo>
                <a:cubicBezTo>
                  <a:pt x="590342" y="79435"/>
                  <a:pt x="589663" y="76479"/>
                  <a:pt x="555172" y="87976"/>
                </a:cubicBezTo>
                <a:cubicBezTo>
                  <a:pt x="502599" y="35403"/>
                  <a:pt x="566563" y="102214"/>
                  <a:pt x="511629" y="33547"/>
                </a:cubicBezTo>
                <a:cubicBezTo>
                  <a:pt x="505218" y="25533"/>
                  <a:pt x="499814" y="14265"/>
                  <a:pt x="489857" y="11776"/>
                </a:cubicBezTo>
                <a:cubicBezTo>
                  <a:pt x="468736" y="6496"/>
                  <a:pt x="446314" y="11776"/>
                  <a:pt x="424543" y="11776"/>
                </a:cubicBezTo>
              </a:path>
            </a:pathLst>
          </a:custGeom>
          <a:solidFill>
            <a:schemeClr val="accent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42910" y="2214554"/>
            <a:ext cx="1185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8" action="ppaction://hlinksldjump"/>
              </a:rPr>
              <a:t>Хомутовский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8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185954" y="838200"/>
            <a:ext cx="1529320" cy="1513114"/>
          </a:xfrm>
          <a:custGeom>
            <a:avLst/>
            <a:gdLst>
              <a:gd name="connsiteX0" fmla="*/ 642846 w 1529320"/>
              <a:gd name="connsiteY0" fmla="*/ 1513114 h 1513114"/>
              <a:gd name="connsiteX1" fmla="*/ 523103 w 1529320"/>
              <a:gd name="connsiteY1" fmla="*/ 1480457 h 1513114"/>
              <a:gd name="connsiteX2" fmla="*/ 512217 w 1529320"/>
              <a:gd name="connsiteY2" fmla="*/ 1447800 h 1513114"/>
              <a:gd name="connsiteX3" fmla="*/ 479560 w 1529320"/>
              <a:gd name="connsiteY3" fmla="*/ 1436914 h 1513114"/>
              <a:gd name="connsiteX4" fmla="*/ 446903 w 1529320"/>
              <a:gd name="connsiteY4" fmla="*/ 1404257 h 1513114"/>
              <a:gd name="connsiteX5" fmla="*/ 436017 w 1529320"/>
              <a:gd name="connsiteY5" fmla="*/ 1371600 h 1513114"/>
              <a:gd name="connsiteX6" fmla="*/ 436017 w 1529320"/>
              <a:gd name="connsiteY6" fmla="*/ 1273629 h 1513114"/>
              <a:gd name="connsiteX7" fmla="*/ 381589 w 1529320"/>
              <a:gd name="connsiteY7" fmla="*/ 1262743 h 1513114"/>
              <a:gd name="connsiteX8" fmla="*/ 348932 w 1529320"/>
              <a:gd name="connsiteY8" fmla="*/ 1251857 h 1513114"/>
              <a:gd name="connsiteX9" fmla="*/ 240075 w 1529320"/>
              <a:gd name="connsiteY9" fmla="*/ 1262743 h 1513114"/>
              <a:gd name="connsiteX10" fmla="*/ 229189 w 1529320"/>
              <a:gd name="connsiteY10" fmla="*/ 1295400 h 1513114"/>
              <a:gd name="connsiteX11" fmla="*/ 207417 w 1529320"/>
              <a:gd name="connsiteY11" fmla="*/ 1317171 h 1513114"/>
              <a:gd name="connsiteX12" fmla="*/ 174760 w 1529320"/>
              <a:gd name="connsiteY12" fmla="*/ 1295400 h 1513114"/>
              <a:gd name="connsiteX13" fmla="*/ 131217 w 1529320"/>
              <a:gd name="connsiteY13" fmla="*/ 1251857 h 1513114"/>
              <a:gd name="connsiteX14" fmla="*/ 87675 w 1529320"/>
              <a:gd name="connsiteY14" fmla="*/ 1164771 h 1513114"/>
              <a:gd name="connsiteX15" fmla="*/ 44132 w 1529320"/>
              <a:gd name="connsiteY15" fmla="*/ 1143000 h 1513114"/>
              <a:gd name="connsiteX16" fmla="*/ 11475 w 1529320"/>
              <a:gd name="connsiteY16" fmla="*/ 1132114 h 1513114"/>
              <a:gd name="connsiteX17" fmla="*/ 120332 w 1529320"/>
              <a:gd name="connsiteY17" fmla="*/ 1143000 h 1513114"/>
              <a:gd name="connsiteX18" fmla="*/ 87675 w 1529320"/>
              <a:gd name="connsiteY18" fmla="*/ 1153886 h 1513114"/>
              <a:gd name="connsiteX19" fmla="*/ 142103 w 1529320"/>
              <a:gd name="connsiteY19" fmla="*/ 1143000 h 1513114"/>
              <a:gd name="connsiteX20" fmla="*/ 152989 w 1529320"/>
              <a:gd name="connsiteY20" fmla="*/ 1088571 h 1513114"/>
              <a:gd name="connsiteX21" fmla="*/ 174760 w 1529320"/>
              <a:gd name="connsiteY21" fmla="*/ 1055914 h 1513114"/>
              <a:gd name="connsiteX22" fmla="*/ 142103 w 1529320"/>
              <a:gd name="connsiteY22" fmla="*/ 990600 h 1513114"/>
              <a:gd name="connsiteX23" fmla="*/ 174760 w 1529320"/>
              <a:gd name="connsiteY23" fmla="*/ 925286 h 1513114"/>
              <a:gd name="connsiteX24" fmla="*/ 185646 w 1529320"/>
              <a:gd name="connsiteY24" fmla="*/ 892629 h 1513114"/>
              <a:gd name="connsiteX25" fmla="*/ 163875 w 1529320"/>
              <a:gd name="connsiteY25" fmla="*/ 740229 h 1513114"/>
              <a:gd name="connsiteX26" fmla="*/ 142103 w 1529320"/>
              <a:gd name="connsiteY26" fmla="*/ 718457 h 1513114"/>
              <a:gd name="connsiteX27" fmla="*/ 109446 w 1529320"/>
              <a:gd name="connsiteY27" fmla="*/ 707571 h 1513114"/>
              <a:gd name="connsiteX28" fmla="*/ 109446 w 1529320"/>
              <a:gd name="connsiteY28" fmla="*/ 566057 h 1513114"/>
              <a:gd name="connsiteX29" fmla="*/ 174760 w 1529320"/>
              <a:gd name="connsiteY29" fmla="*/ 544286 h 1513114"/>
              <a:gd name="connsiteX30" fmla="*/ 446903 w 1529320"/>
              <a:gd name="connsiteY30" fmla="*/ 544286 h 1513114"/>
              <a:gd name="connsiteX31" fmla="*/ 468675 w 1529320"/>
              <a:gd name="connsiteY31" fmla="*/ 522514 h 1513114"/>
              <a:gd name="connsiteX32" fmla="*/ 479560 w 1529320"/>
              <a:gd name="connsiteY32" fmla="*/ 468086 h 1513114"/>
              <a:gd name="connsiteX33" fmla="*/ 490446 w 1529320"/>
              <a:gd name="connsiteY33" fmla="*/ 435429 h 1513114"/>
              <a:gd name="connsiteX34" fmla="*/ 479560 w 1529320"/>
              <a:gd name="connsiteY34" fmla="*/ 370114 h 1513114"/>
              <a:gd name="connsiteX35" fmla="*/ 457789 w 1529320"/>
              <a:gd name="connsiteY35" fmla="*/ 337457 h 1513114"/>
              <a:gd name="connsiteX36" fmla="*/ 490446 w 1529320"/>
              <a:gd name="connsiteY36" fmla="*/ 315686 h 1513114"/>
              <a:gd name="connsiteX37" fmla="*/ 555760 w 1529320"/>
              <a:gd name="connsiteY37" fmla="*/ 293914 h 1513114"/>
              <a:gd name="connsiteX38" fmla="*/ 577532 w 1529320"/>
              <a:gd name="connsiteY38" fmla="*/ 272143 h 1513114"/>
              <a:gd name="connsiteX39" fmla="*/ 599303 w 1529320"/>
              <a:gd name="connsiteY39" fmla="*/ 108857 h 1513114"/>
              <a:gd name="connsiteX40" fmla="*/ 621075 w 1529320"/>
              <a:gd name="connsiteY40" fmla="*/ 87086 h 1513114"/>
              <a:gd name="connsiteX41" fmla="*/ 610189 w 1529320"/>
              <a:gd name="connsiteY41" fmla="*/ 54429 h 1513114"/>
              <a:gd name="connsiteX42" fmla="*/ 588417 w 1529320"/>
              <a:gd name="connsiteY42" fmla="*/ 32657 h 1513114"/>
              <a:gd name="connsiteX43" fmla="*/ 599303 w 1529320"/>
              <a:gd name="connsiteY43" fmla="*/ 0 h 1513114"/>
              <a:gd name="connsiteX44" fmla="*/ 675503 w 1529320"/>
              <a:gd name="connsiteY44" fmla="*/ 10886 h 1513114"/>
              <a:gd name="connsiteX45" fmla="*/ 729932 w 1529320"/>
              <a:gd name="connsiteY45" fmla="*/ 21771 h 1513114"/>
              <a:gd name="connsiteX46" fmla="*/ 773475 w 1529320"/>
              <a:gd name="connsiteY46" fmla="*/ 87086 h 1513114"/>
              <a:gd name="connsiteX47" fmla="*/ 925875 w 1529320"/>
              <a:gd name="connsiteY47" fmla="*/ 130629 h 1513114"/>
              <a:gd name="connsiteX48" fmla="*/ 936760 w 1529320"/>
              <a:gd name="connsiteY48" fmla="*/ 174171 h 1513114"/>
              <a:gd name="connsiteX49" fmla="*/ 1002075 w 1529320"/>
              <a:gd name="connsiteY49" fmla="*/ 195943 h 1513114"/>
              <a:gd name="connsiteX50" fmla="*/ 1034732 w 1529320"/>
              <a:gd name="connsiteY50" fmla="*/ 217714 h 1513114"/>
              <a:gd name="connsiteX51" fmla="*/ 1078275 w 1529320"/>
              <a:gd name="connsiteY51" fmla="*/ 261257 h 1513114"/>
              <a:gd name="connsiteX52" fmla="*/ 1089160 w 1529320"/>
              <a:gd name="connsiteY52" fmla="*/ 370114 h 1513114"/>
              <a:gd name="connsiteX53" fmla="*/ 1110932 w 1529320"/>
              <a:gd name="connsiteY53" fmla="*/ 391886 h 1513114"/>
              <a:gd name="connsiteX54" fmla="*/ 1143589 w 1529320"/>
              <a:gd name="connsiteY54" fmla="*/ 446314 h 1513114"/>
              <a:gd name="connsiteX55" fmla="*/ 1176246 w 1529320"/>
              <a:gd name="connsiteY55" fmla="*/ 457200 h 1513114"/>
              <a:gd name="connsiteX56" fmla="*/ 1208903 w 1529320"/>
              <a:gd name="connsiteY56" fmla="*/ 478971 h 1513114"/>
              <a:gd name="connsiteX57" fmla="*/ 1263332 w 1529320"/>
              <a:gd name="connsiteY57" fmla="*/ 566057 h 1513114"/>
              <a:gd name="connsiteX58" fmla="*/ 1252446 w 1529320"/>
              <a:gd name="connsiteY58" fmla="*/ 674914 h 1513114"/>
              <a:gd name="connsiteX59" fmla="*/ 1208903 w 1529320"/>
              <a:gd name="connsiteY59" fmla="*/ 685800 h 1513114"/>
              <a:gd name="connsiteX60" fmla="*/ 1198017 w 1529320"/>
              <a:gd name="connsiteY60" fmla="*/ 729343 h 1513114"/>
              <a:gd name="connsiteX61" fmla="*/ 1208903 w 1529320"/>
              <a:gd name="connsiteY61" fmla="*/ 794657 h 1513114"/>
              <a:gd name="connsiteX62" fmla="*/ 1230675 w 1529320"/>
              <a:gd name="connsiteY62" fmla="*/ 816429 h 1513114"/>
              <a:gd name="connsiteX63" fmla="*/ 1241560 w 1529320"/>
              <a:gd name="connsiteY63" fmla="*/ 849086 h 1513114"/>
              <a:gd name="connsiteX64" fmla="*/ 1252446 w 1529320"/>
              <a:gd name="connsiteY64" fmla="*/ 925286 h 1513114"/>
              <a:gd name="connsiteX65" fmla="*/ 1285103 w 1529320"/>
              <a:gd name="connsiteY65" fmla="*/ 947057 h 1513114"/>
              <a:gd name="connsiteX66" fmla="*/ 1459275 w 1529320"/>
              <a:gd name="connsiteY66" fmla="*/ 957943 h 1513114"/>
              <a:gd name="connsiteX67" fmla="*/ 1524589 w 1529320"/>
              <a:gd name="connsiteY67" fmla="*/ 990600 h 1513114"/>
              <a:gd name="connsiteX68" fmla="*/ 1513703 w 1529320"/>
              <a:gd name="connsiteY68" fmla="*/ 1034143 h 1513114"/>
              <a:gd name="connsiteX69" fmla="*/ 1459275 w 1529320"/>
              <a:gd name="connsiteY69" fmla="*/ 1045029 h 1513114"/>
              <a:gd name="connsiteX70" fmla="*/ 1393960 w 1529320"/>
              <a:gd name="connsiteY70" fmla="*/ 1110343 h 1513114"/>
              <a:gd name="connsiteX71" fmla="*/ 1361303 w 1529320"/>
              <a:gd name="connsiteY71" fmla="*/ 1175657 h 1513114"/>
              <a:gd name="connsiteX72" fmla="*/ 1328646 w 1529320"/>
              <a:gd name="connsiteY72" fmla="*/ 1186543 h 1513114"/>
              <a:gd name="connsiteX73" fmla="*/ 1078275 w 1529320"/>
              <a:gd name="connsiteY73" fmla="*/ 1175657 h 1513114"/>
              <a:gd name="connsiteX74" fmla="*/ 1034732 w 1529320"/>
              <a:gd name="connsiteY74" fmla="*/ 1132114 h 1513114"/>
              <a:gd name="connsiteX75" fmla="*/ 1002075 w 1529320"/>
              <a:gd name="connsiteY75" fmla="*/ 1121229 h 1513114"/>
              <a:gd name="connsiteX76" fmla="*/ 969417 w 1529320"/>
              <a:gd name="connsiteY76" fmla="*/ 1132114 h 1513114"/>
              <a:gd name="connsiteX77" fmla="*/ 947646 w 1529320"/>
              <a:gd name="connsiteY77" fmla="*/ 1153886 h 1513114"/>
              <a:gd name="connsiteX78" fmla="*/ 762589 w 1529320"/>
              <a:gd name="connsiteY78" fmla="*/ 1164771 h 1513114"/>
              <a:gd name="connsiteX79" fmla="*/ 740817 w 1529320"/>
              <a:gd name="connsiteY79" fmla="*/ 1186543 h 1513114"/>
              <a:gd name="connsiteX80" fmla="*/ 729932 w 1529320"/>
              <a:gd name="connsiteY80" fmla="*/ 1284514 h 1513114"/>
              <a:gd name="connsiteX81" fmla="*/ 664617 w 1529320"/>
              <a:gd name="connsiteY81" fmla="*/ 1306286 h 1513114"/>
              <a:gd name="connsiteX82" fmla="*/ 631960 w 1529320"/>
              <a:gd name="connsiteY82" fmla="*/ 1328057 h 1513114"/>
              <a:gd name="connsiteX83" fmla="*/ 642846 w 1529320"/>
              <a:gd name="connsiteY83" fmla="*/ 1371600 h 1513114"/>
              <a:gd name="connsiteX84" fmla="*/ 653732 w 1529320"/>
              <a:gd name="connsiteY84" fmla="*/ 1404257 h 1513114"/>
              <a:gd name="connsiteX85" fmla="*/ 642846 w 1529320"/>
              <a:gd name="connsiteY85" fmla="*/ 1491343 h 1513114"/>
              <a:gd name="connsiteX86" fmla="*/ 544875 w 1529320"/>
              <a:gd name="connsiteY86" fmla="*/ 1480457 h 1513114"/>
              <a:gd name="connsiteX87" fmla="*/ 501332 w 1529320"/>
              <a:gd name="connsiteY87" fmla="*/ 1436914 h 1513114"/>
              <a:gd name="connsiteX88" fmla="*/ 479560 w 1529320"/>
              <a:gd name="connsiteY88" fmla="*/ 1371600 h 1513114"/>
              <a:gd name="connsiteX89" fmla="*/ 457789 w 1529320"/>
              <a:gd name="connsiteY89" fmla="*/ 1284514 h 1513114"/>
              <a:gd name="connsiteX90" fmla="*/ 392475 w 1529320"/>
              <a:gd name="connsiteY90" fmla="*/ 1273629 h 1513114"/>
              <a:gd name="connsiteX91" fmla="*/ 163875 w 1529320"/>
              <a:gd name="connsiteY91" fmla="*/ 1262743 h 1513114"/>
              <a:gd name="connsiteX92" fmla="*/ 142103 w 1529320"/>
              <a:gd name="connsiteY92" fmla="*/ 1284514 h 1513114"/>
              <a:gd name="connsiteX93" fmla="*/ 87675 w 1529320"/>
              <a:gd name="connsiteY93" fmla="*/ 1251857 h 1513114"/>
              <a:gd name="connsiteX94" fmla="*/ 87675 w 1529320"/>
              <a:gd name="connsiteY94" fmla="*/ 1230086 h 151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529320" h="1513114">
                <a:moveTo>
                  <a:pt x="642846" y="1513114"/>
                </a:moveTo>
                <a:cubicBezTo>
                  <a:pt x="559979" y="1485492"/>
                  <a:pt x="600035" y="1495844"/>
                  <a:pt x="523103" y="1480457"/>
                </a:cubicBezTo>
                <a:cubicBezTo>
                  <a:pt x="519474" y="1469571"/>
                  <a:pt x="520331" y="1455914"/>
                  <a:pt x="512217" y="1447800"/>
                </a:cubicBezTo>
                <a:cubicBezTo>
                  <a:pt x="504103" y="1439686"/>
                  <a:pt x="489107" y="1443279"/>
                  <a:pt x="479560" y="1436914"/>
                </a:cubicBezTo>
                <a:cubicBezTo>
                  <a:pt x="466751" y="1428375"/>
                  <a:pt x="457789" y="1415143"/>
                  <a:pt x="446903" y="1404257"/>
                </a:cubicBezTo>
                <a:cubicBezTo>
                  <a:pt x="443274" y="1393371"/>
                  <a:pt x="436017" y="1383075"/>
                  <a:pt x="436017" y="1371600"/>
                </a:cubicBezTo>
                <a:cubicBezTo>
                  <a:pt x="436017" y="1351189"/>
                  <a:pt x="462565" y="1295753"/>
                  <a:pt x="436017" y="1273629"/>
                </a:cubicBezTo>
                <a:cubicBezTo>
                  <a:pt x="421803" y="1261784"/>
                  <a:pt x="399539" y="1267231"/>
                  <a:pt x="381589" y="1262743"/>
                </a:cubicBezTo>
                <a:cubicBezTo>
                  <a:pt x="370457" y="1259960"/>
                  <a:pt x="359818" y="1255486"/>
                  <a:pt x="348932" y="1251857"/>
                </a:cubicBezTo>
                <a:cubicBezTo>
                  <a:pt x="312646" y="1255486"/>
                  <a:pt x="274346" y="1250281"/>
                  <a:pt x="240075" y="1262743"/>
                </a:cubicBezTo>
                <a:cubicBezTo>
                  <a:pt x="229291" y="1266664"/>
                  <a:pt x="235093" y="1285561"/>
                  <a:pt x="229189" y="1295400"/>
                </a:cubicBezTo>
                <a:cubicBezTo>
                  <a:pt x="223908" y="1304201"/>
                  <a:pt x="214674" y="1309914"/>
                  <a:pt x="207417" y="1317171"/>
                </a:cubicBezTo>
                <a:cubicBezTo>
                  <a:pt x="196531" y="1309914"/>
                  <a:pt x="182933" y="1305616"/>
                  <a:pt x="174760" y="1295400"/>
                </a:cubicBezTo>
                <a:cubicBezTo>
                  <a:pt x="132537" y="1242620"/>
                  <a:pt x="202472" y="1275609"/>
                  <a:pt x="131217" y="1251857"/>
                </a:cubicBezTo>
                <a:cubicBezTo>
                  <a:pt x="118340" y="1213225"/>
                  <a:pt x="120244" y="1186484"/>
                  <a:pt x="87675" y="1164771"/>
                </a:cubicBezTo>
                <a:cubicBezTo>
                  <a:pt x="74173" y="1155770"/>
                  <a:pt x="59047" y="1149392"/>
                  <a:pt x="44132" y="1143000"/>
                </a:cubicBezTo>
                <a:cubicBezTo>
                  <a:pt x="33585" y="1138480"/>
                  <a:pt x="0" y="1132114"/>
                  <a:pt x="11475" y="1132114"/>
                </a:cubicBezTo>
                <a:cubicBezTo>
                  <a:pt x="47942" y="1132114"/>
                  <a:pt x="84046" y="1139371"/>
                  <a:pt x="120332" y="1143000"/>
                </a:cubicBezTo>
                <a:cubicBezTo>
                  <a:pt x="109446" y="1146629"/>
                  <a:pt x="76200" y="1153886"/>
                  <a:pt x="87675" y="1153886"/>
                </a:cubicBezTo>
                <a:cubicBezTo>
                  <a:pt x="106177" y="1153886"/>
                  <a:pt x="129020" y="1156083"/>
                  <a:pt x="142103" y="1143000"/>
                </a:cubicBezTo>
                <a:cubicBezTo>
                  <a:pt x="155186" y="1129917"/>
                  <a:pt x="146492" y="1105895"/>
                  <a:pt x="152989" y="1088571"/>
                </a:cubicBezTo>
                <a:cubicBezTo>
                  <a:pt x="157583" y="1076321"/>
                  <a:pt x="167503" y="1066800"/>
                  <a:pt x="174760" y="1055914"/>
                </a:cubicBezTo>
                <a:cubicBezTo>
                  <a:pt x="163753" y="1039404"/>
                  <a:pt x="142103" y="1013133"/>
                  <a:pt x="142103" y="990600"/>
                </a:cubicBezTo>
                <a:cubicBezTo>
                  <a:pt x="142103" y="963240"/>
                  <a:pt x="163753" y="947300"/>
                  <a:pt x="174760" y="925286"/>
                </a:cubicBezTo>
                <a:cubicBezTo>
                  <a:pt x="179892" y="915023"/>
                  <a:pt x="182017" y="903515"/>
                  <a:pt x="185646" y="892629"/>
                </a:cubicBezTo>
                <a:cubicBezTo>
                  <a:pt x="185478" y="890783"/>
                  <a:pt x="184067" y="773883"/>
                  <a:pt x="163875" y="740229"/>
                </a:cubicBezTo>
                <a:cubicBezTo>
                  <a:pt x="158595" y="731428"/>
                  <a:pt x="150904" y="723738"/>
                  <a:pt x="142103" y="718457"/>
                </a:cubicBezTo>
                <a:cubicBezTo>
                  <a:pt x="132264" y="712553"/>
                  <a:pt x="120332" y="711200"/>
                  <a:pt x="109446" y="707571"/>
                </a:cubicBezTo>
                <a:cubicBezTo>
                  <a:pt x="93680" y="660273"/>
                  <a:pt x="76279" y="622915"/>
                  <a:pt x="109446" y="566057"/>
                </a:cubicBezTo>
                <a:cubicBezTo>
                  <a:pt x="121009" y="546234"/>
                  <a:pt x="174760" y="544286"/>
                  <a:pt x="174760" y="544286"/>
                </a:cubicBezTo>
                <a:cubicBezTo>
                  <a:pt x="276974" y="578355"/>
                  <a:pt x="239511" y="570210"/>
                  <a:pt x="446903" y="544286"/>
                </a:cubicBezTo>
                <a:cubicBezTo>
                  <a:pt x="457087" y="543013"/>
                  <a:pt x="461418" y="529771"/>
                  <a:pt x="468675" y="522514"/>
                </a:cubicBezTo>
                <a:cubicBezTo>
                  <a:pt x="472303" y="504371"/>
                  <a:pt x="475073" y="486036"/>
                  <a:pt x="479560" y="468086"/>
                </a:cubicBezTo>
                <a:cubicBezTo>
                  <a:pt x="482343" y="456954"/>
                  <a:pt x="490446" y="446904"/>
                  <a:pt x="490446" y="435429"/>
                </a:cubicBezTo>
                <a:cubicBezTo>
                  <a:pt x="490446" y="413357"/>
                  <a:pt x="486540" y="391053"/>
                  <a:pt x="479560" y="370114"/>
                </a:cubicBezTo>
                <a:cubicBezTo>
                  <a:pt x="475423" y="357702"/>
                  <a:pt x="465046" y="348343"/>
                  <a:pt x="457789" y="337457"/>
                </a:cubicBezTo>
                <a:cubicBezTo>
                  <a:pt x="468675" y="330200"/>
                  <a:pt x="478491" y="320999"/>
                  <a:pt x="490446" y="315686"/>
                </a:cubicBezTo>
                <a:cubicBezTo>
                  <a:pt x="511417" y="306365"/>
                  <a:pt x="555760" y="293914"/>
                  <a:pt x="555760" y="293914"/>
                </a:cubicBezTo>
                <a:cubicBezTo>
                  <a:pt x="563017" y="286657"/>
                  <a:pt x="575043" y="282100"/>
                  <a:pt x="577532" y="272143"/>
                </a:cubicBezTo>
                <a:cubicBezTo>
                  <a:pt x="579195" y="265489"/>
                  <a:pt x="586878" y="137848"/>
                  <a:pt x="599303" y="108857"/>
                </a:cubicBezTo>
                <a:cubicBezTo>
                  <a:pt x="603346" y="99424"/>
                  <a:pt x="613818" y="94343"/>
                  <a:pt x="621075" y="87086"/>
                </a:cubicBezTo>
                <a:cubicBezTo>
                  <a:pt x="617446" y="76200"/>
                  <a:pt x="616093" y="64268"/>
                  <a:pt x="610189" y="54429"/>
                </a:cubicBezTo>
                <a:cubicBezTo>
                  <a:pt x="604908" y="45628"/>
                  <a:pt x="590430" y="42721"/>
                  <a:pt x="588417" y="32657"/>
                </a:cubicBezTo>
                <a:cubicBezTo>
                  <a:pt x="586167" y="21405"/>
                  <a:pt x="595674" y="10886"/>
                  <a:pt x="599303" y="0"/>
                </a:cubicBezTo>
                <a:cubicBezTo>
                  <a:pt x="624703" y="3629"/>
                  <a:pt x="650194" y="6668"/>
                  <a:pt x="675503" y="10886"/>
                </a:cubicBezTo>
                <a:cubicBezTo>
                  <a:pt x="693754" y="13928"/>
                  <a:pt x="716849" y="8688"/>
                  <a:pt x="729932" y="21771"/>
                </a:cubicBezTo>
                <a:cubicBezTo>
                  <a:pt x="821886" y="113725"/>
                  <a:pt x="674382" y="54055"/>
                  <a:pt x="773475" y="87086"/>
                </a:cubicBezTo>
                <a:cubicBezTo>
                  <a:pt x="831102" y="173528"/>
                  <a:pt x="743403" y="60448"/>
                  <a:pt x="925875" y="130629"/>
                </a:cubicBezTo>
                <a:cubicBezTo>
                  <a:pt x="939838" y="136000"/>
                  <a:pt x="925401" y="164435"/>
                  <a:pt x="936760" y="174171"/>
                </a:cubicBezTo>
                <a:cubicBezTo>
                  <a:pt x="954185" y="189106"/>
                  <a:pt x="982980" y="183213"/>
                  <a:pt x="1002075" y="195943"/>
                </a:cubicBezTo>
                <a:cubicBezTo>
                  <a:pt x="1012961" y="203200"/>
                  <a:pt x="1024799" y="209200"/>
                  <a:pt x="1034732" y="217714"/>
                </a:cubicBezTo>
                <a:cubicBezTo>
                  <a:pt x="1050317" y="231072"/>
                  <a:pt x="1078275" y="261257"/>
                  <a:pt x="1078275" y="261257"/>
                </a:cubicBezTo>
                <a:cubicBezTo>
                  <a:pt x="1081903" y="297543"/>
                  <a:pt x="1080316" y="334736"/>
                  <a:pt x="1089160" y="370114"/>
                </a:cubicBezTo>
                <a:cubicBezTo>
                  <a:pt x="1091649" y="380071"/>
                  <a:pt x="1105652" y="383085"/>
                  <a:pt x="1110932" y="391886"/>
                </a:cubicBezTo>
                <a:cubicBezTo>
                  <a:pt x="1130199" y="423997"/>
                  <a:pt x="1109109" y="425626"/>
                  <a:pt x="1143589" y="446314"/>
                </a:cubicBezTo>
                <a:cubicBezTo>
                  <a:pt x="1153428" y="452218"/>
                  <a:pt x="1165983" y="452068"/>
                  <a:pt x="1176246" y="457200"/>
                </a:cubicBezTo>
                <a:cubicBezTo>
                  <a:pt x="1187948" y="463051"/>
                  <a:pt x="1198017" y="471714"/>
                  <a:pt x="1208903" y="478971"/>
                </a:cubicBezTo>
                <a:cubicBezTo>
                  <a:pt x="1234812" y="556697"/>
                  <a:pt x="1211580" y="531556"/>
                  <a:pt x="1263332" y="566057"/>
                </a:cubicBezTo>
                <a:cubicBezTo>
                  <a:pt x="1259703" y="602343"/>
                  <a:pt x="1267536" y="641716"/>
                  <a:pt x="1252446" y="674914"/>
                </a:cubicBezTo>
                <a:cubicBezTo>
                  <a:pt x="1246255" y="688534"/>
                  <a:pt x="1219482" y="675221"/>
                  <a:pt x="1208903" y="685800"/>
                </a:cubicBezTo>
                <a:cubicBezTo>
                  <a:pt x="1198324" y="696379"/>
                  <a:pt x="1201646" y="714829"/>
                  <a:pt x="1198017" y="729343"/>
                </a:cubicBezTo>
                <a:cubicBezTo>
                  <a:pt x="1201646" y="751114"/>
                  <a:pt x="1201153" y="773991"/>
                  <a:pt x="1208903" y="794657"/>
                </a:cubicBezTo>
                <a:cubicBezTo>
                  <a:pt x="1212507" y="804267"/>
                  <a:pt x="1225395" y="807628"/>
                  <a:pt x="1230675" y="816429"/>
                </a:cubicBezTo>
                <a:cubicBezTo>
                  <a:pt x="1236578" y="826268"/>
                  <a:pt x="1237932" y="838200"/>
                  <a:pt x="1241560" y="849086"/>
                </a:cubicBezTo>
                <a:cubicBezTo>
                  <a:pt x="1245189" y="874486"/>
                  <a:pt x="1242025" y="901840"/>
                  <a:pt x="1252446" y="925286"/>
                </a:cubicBezTo>
                <a:cubicBezTo>
                  <a:pt x="1257759" y="937241"/>
                  <a:pt x="1272180" y="945017"/>
                  <a:pt x="1285103" y="947057"/>
                </a:cubicBezTo>
                <a:cubicBezTo>
                  <a:pt x="1342562" y="956129"/>
                  <a:pt x="1401218" y="954314"/>
                  <a:pt x="1459275" y="957943"/>
                </a:cubicBezTo>
                <a:cubicBezTo>
                  <a:pt x="1471954" y="962169"/>
                  <a:pt x="1519314" y="974774"/>
                  <a:pt x="1524589" y="990600"/>
                </a:cubicBezTo>
                <a:cubicBezTo>
                  <a:pt x="1529320" y="1004793"/>
                  <a:pt x="1525196" y="1024565"/>
                  <a:pt x="1513703" y="1034143"/>
                </a:cubicBezTo>
                <a:cubicBezTo>
                  <a:pt x="1499489" y="1045988"/>
                  <a:pt x="1477418" y="1041400"/>
                  <a:pt x="1459275" y="1045029"/>
                </a:cubicBezTo>
                <a:cubicBezTo>
                  <a:pt x="1438673" y="1148033"/>
                  <a:pt x="1472619" y="1065395"/>
                  <a:pt x="1393960" y="1110343"/>
                </a:cubicBezTo>
                <a:cubicBezTo>
                  <a:pt x="1346855" y="1137260"/>
                  <a:pt x="1392964" y="1143996"/>
                  <a:pt x="1361303" y="1175657"/>
                </a:cubicBezTo>
                <a:cubicBezTo>
                  <a:pt x="1353189" y="1183771"/>
                  <a:pt x="1339532" y="1182914"/>
                  <a:pt x="1328646" y="1186543"/>
                </a:cubicBezTo>
                <a:cubicBezTo>
                  <a:pt x="1245189" y="1182914"/>
                  <a:pt x="1160414" y="1190868"/>
                  <a:pt x="1078275" y="1175657"/>
                </a:cubicBezTo>
                <a:cubicBezTo>
                  <a:pt x="1058092" y="1171919"/>
                  <a:pt x="1054205" y="1138605"/>
                  <a:pt x="1034732" y="1132114"/>
                </a:cubicBezTo>
                <a:lnTo>
                  <a:pt x="1002075" y="1121229"/>
                </a:lnTo>
                <a:cubicBezTo>
                  <a:pt x="991189" y="1124857"/>
                  <a:pt x="979257" y="1126210"/>
                  <a:pt x="969417" y="1132114"/>
                </a:cubicBezTo>
                <a:cubicBezTo>
                  <a:pt x="960616" y="1137394"/>
                  <a:pt x="957784" y="1152285"/>
                  <a:pt x="947646" y="1153886"/>
                </a:cubicBezTo>
                <a:cubicBezTo>
                  <a:pt x="886610" y="1163523"/>
                  <a:pt x="824275" y="1161143"/>
                  <a:pt x="762589" y="1164771"/>
                </a:cubicBezTo>
                <a:cubicBezTo>
                  <a:pt x="755332" y="1172028"/>
                  <a:pt x="743517" y="1176641"/>
                  <a:pt x="740817" y="1186543"/>
                </a:cubicBezTo>
                <a:cubicBezTo>
                  <a:pt x="732172" y="1218243"/>
                  <a:pt x="747573" y="1256793"/>
                  <a:pt x="729932" y="1284514"/>
                </a:cubicBezTo>
                <a:cubicBezTo>
                  <a:pt x="717611" y="1303876"/>
                  <a:pt x="683712" y="1293556"/>
                  <a:pt x="664617" y="1306286"/>
                </a:cubicBezTo>
                <a:lnTo>
                  <a:pt x="631960" y="1328057"/>
                </a:lnTo>
                <a:cubicBezTo>
                  <a:pt x="635589" y="1342571"/>
                  <a:pt x="638736" y="1357215"/>
                  <a:pt x="642846" y="1371600"/>
                </a:cubicBezTo>
                <a:cubicBezTo>
                  <a:pt x="645998" y="1382633"/>
                  <a:pt x="653732" y="1392782"/>
                  <a:pt x="653732" y="1404257"/>
                </a:cubicBezTo>
                <a:cubicBezTo>
                  <a:pt x="653732" y="1433512"/>
                  <a:pt x="646475" y="1462314"/>
                  <a:pt x="642846" y="1491343"/>
                </a:cubicBezTo>
                <a:cubicBezTo>
                  <a:pt x="610189" y="1487714"/>
                  <a:pt x="575543" y="1492252"/>
                  <a:pt x="544875" y="1480457"/>
                </a:cubicBezTo>
                <a:cubicBezTo>
                  <a:pt x="525717" y="1473088"/>
                  <a:pt x="501332" y="1436914"/>
                  <a:pt x="501332" y="1436914"/>
                </a:cubicBezTo>
                <a:cubicBezTo>
                  <a:pt x="494075" y="1415143"/>
                  <a:pt x="485126" y="1393864"/>
                  <a:pt x="479560" y="1371600"/>
                </a:cubicBezTo>
                <a:cubicBezTo>
                  <a:pt x="472303" y="1342571"/>
                  <a:pt x="487304" y="1289433"/>
                  <a:pt x="457789" y="1284514"/>
                </a:cubicBezTo>
                <a:lnTo>
                  <a:pt x="392475" y="1273629"/>
                </a:lnTo>
                <a:cubicBezTo>
                  <a:pt x="275410" y="1234607"/>
                  <a:pt x="350059" y="1250330"/>
                  <a:pt x="163875" y="1262743"/>
                </a:cubicBezTo>
                <a:cubicBezTo>
                  <a:pt x="156618" y="1270000"/>
                  <a:pt x="152167" y="1282501"/>
                  <a:pt x="142103" y="1284514"/>
                </a:cubicBezTo>
                <a:cubicBezTo>
                  <a:pt x="125173" y="1287900"/>
                  <a:pt x="94784" y="1266075"/>
                  <a:pt x="87675" y="1251857"/>
                </a:cubicBezTo>
                <a:cubicBezTo>
                  <a:pt x="84430" y="1245366"/>
                  <a:pt x="87675" y="1237343"/>
                  <a:pt x="87675" y="1230086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214414" y="1357298"/>
            <a:ext cx="1336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Дмитриевский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2174893" y="617723"/>
            <a:ext cx="1069050" cy="1456487"/>
          </a:xfrm>
          <a:custGeom>
            <a:avLst/>
            <a:gdLst>
              <a:gd name="connsiteX0" fmla="*/ 2250 w 1069050"/>
              <a:gd name="connsiteY0" fmla="*/ 329334 h 1456487"/>
              <a:gd name="connsiteX1" fmla="*/ 111107 w 1069050"/>
              <a:gd name="connsiteY1" fmla="*/ 318448 h 1456487"/>
              <a:gd name="connsiteX2" fmla="*/ 121993 w 1069050"/>
              <a:gd name="connsiteY2" fmla="*/ 264020 h 1456487"/>
              <a:gd name="connsiteX3" fmla="*/ 154650 w 1069050"/>
              <a:gd name="connsiteY3" fmla="*/ 209591 h 1456487"/>
              <a:gd name="connsiteX4" fmla="*/ 328821 w 1069050"/>
              <a:gd name="connsiteY4" fmla="*/ 220477 h 1456487"/>
              <a:gd name="connsiteX5" fmla="*/ 361478 w 1069050"/>
              <a:gd name="connsiteY5" fmla="*/ 242248 h 1456487"/>
              <a:gd name="connsiteX6" fmla="*/ 394136 w 1069050"/>
              <a:gd name="connsiteY6" fmla="*/ 253134 h 1456487"/>
              <a:gd name="connsiteX7" fmla="*/ 426793 w 1069050"/>
              <a:gd name="connsiteY7" fmla="*/ 231363 h 1456487"/>
              <a:gd name="connsiteX8" fmla="*/ 557421 w 1069050"/>
              <a:gd name="connsiteY8" fmla="*/ 209591 h 1456487"/>
              <a:gd name="connsiteX9" fmla="*/ 568307 w 1069050"/>
              <a:gd name="connsiteY9" fmla="*/ 100734 h 1456487"/>
              <a:gd name="connsiteX10" fmla="*/ 633621 w 1069050"/>
              <a:gd name="connsiteY10" fmla="*/ 78963 h 1456487"/>
              <a:gd name="connsiteX11" fmla="*/ 666278 w 1069050"/>
              <a:gd name="connsiteY11" fmla="*/ 68077 h 1456487"/>
              <a:gd name="connsiteX12" fmla="*/ 807793 w 1069050"/>
              <a:gd name="connsiteY12" fmla="*/ 78963 h 1456487"/>
              <a:gd name="connsiteX13" fmla="*/ 818678 w 1069050"/>
              <a:gd name="connsiteY13" fmla="*/ 46306 h 1456487"/>
              <a:gd name="connsiteX14" fmla="*/ 840450 w 1069050"/>
              <a:gd name="connsiteY14" fmla="*/ 24534 h 1456487"/>
              <a:gd name="connsiteX15" fmla="*/ 938421 w 1069050"/>
              <a:gd name="connsiteY15" fmla="*/ 100734 h 1456487"/>
              <a:gd name="connsiteX16" fmla="*/ 927536 w 1069050"/>
              <a:gd name="connsiteY16" fmla="*/ 133391 h 1456487"/>
              <a:gd name="connsiteX17" fmla="*/ 938421 w 1069050"/>
              <a:gd name="connsiteY17" fmla="*/ 187820 h 1456487"/>
              <a:gd name="connsiteX18" fmla="*/ 949307 w 1069050"/>
              <a:gd name="connsiteY18" fmla="*/ 285791 h 1456487"/>
              <a:gd name="connsiteX19" fmla="*/ 981964 w 1069050"/>
              <a:gd name="connsiteY19" fmla="*/ 351106 h 1456487"/>
              <a:gd name="connsiteX20" fmla="*/ 1014621 w 1069050"/>
              <a:gd name="connsiteY20" fmla="*/ 361991 h 1456487"/>
              <a:gd name="connsiteX21" fmla="*/ 1036393 w 1069050"/>
              <a:gd name="connsiteY21" fmla="*/ 383763 h 1456487"/>
              <a:gd name="connsiteX22" fmla="*/ 1036393 w 1069050"/>
              <a:gd name="connsiteY22" fmla="*/ 503506 h 1456487"/>
              <a:gd name="connsiteX23" fmla="*/ 1014621 w 1069050"/>
              <a:gd name="connsiteY23" fmla="*/ 525277 h 1456487"/>
              <a:gd name="connsiteX24" fmla="*/ 1014621 w 1069050"/>
              <a:gd name="connsiteY24" fmla="*/ 634134 h 1456487"/>
              <a:gd name="connsiteX25" fmla="*/ 1036393 w 1069050"/>
              <a:gd name="connsiteY25" fmla="*/ 655906 h 1456487"/>
              <a:gd name="connsiteX26" fmla="*/ 1047278 w 1069050"/>
              <a:gd name="connsiteY26" fmla="*/ 742991 h 1456487"/>
              <a:gd name="connsiteX27" fmla="*/ 1069050 w 1069050"/>
              <a:gd name="connsiteY27" fmla="*/ 819191 h 1456487"/>
              <a:gd name="connsiteX28" fmla="*/ 1058164 w 1069050"/>
              <a:gd name="connsiteY28" fmla="*/ 851848 h 1456487"/>
              <a:gd name="connsiteX29" fmla="*/ 1025507 w 1069050"/>
              <a:gd name="connsiteY29" fmla="*/ 862734 h 1456487"/>
              <a:gd name="connsiteX30" fmla="*/ 1058164 w 1069050"/>
              <a:gd name="connsiteY30" fmla="*/ 1026020 h 1456487"/>
              <a:gd name="connsiteX31" fmla="*/ 1047278 w 1069050"/>
              <a:gd name="connsiteY31" fmla="*/ 1156648 h 1456487"/>
              <a:gd name="connsiteX32" fmla="*/ 1025507 w 1069050"/>
              <a:gd name="connsiteY32" fmla="*/ 1178420 h 1456487"/>
              <a:gd name="connsiteX33" fmla="*/ 1003736 w 1069050"/>
              <a:gd name="connsiteY33" fmla="*/ 1211077 h 1456487"/>
              <a:gd name="connsiteX34" fmla="*/ 992850 w 1069050"/>
              <a:gd name="connsiteY34" fmla="*/ 1265506 h 1456487"/>
              <a:gd name="connsiteX35" fmla="*/ 960193 w 1069050"/>
              <a:gd name="connsiteY35" fmla="*/ 1276391 h 1456487"/>
              <a:gd name="connsiteX36" fmla="*/ 905764 w 1069050"/>
              <a:gd name="connsiteY36" fmla="*/ 1287277 h 1456487"/>
              <a:gd name="connsiteX37" fmla="*/ 883993 w 1069050"/>
              <a:gd name="connsiteY37" fmla="*/ 1319934 h 1456487"/>
              <a:gd name="connsiteX38" fmla="*/ 862221 w 1069050"/>
              <a:gd name="connsiteY38" fmla="*/ 1341706 h 1456487"/>
              <a:gd name="connsiteX39" fmla="*/ 851336 w 1069050"/>
              <a:gd name="connsiteY39" fmla="*/ 1374363 h 1456487"/>
              <a:gd name="connsiteX40" fmla="*/ 807793 w 1069050"/>
              <a:gd name="connsiteY40" fmla="*/ 1417906 h 1456487"/>
              <a:gd name="connsiteX41" fmla="*/ 796907 w 1069050"/>
              <a:gd name="connsiteY41" fmla="*/ 1450563 h 1456487"/>
              <a:gd name="connsiteX42" fmla="*/ 764250 w 1069050"/>
              <a:gd name="connsiteY42" fmla="*/ 1396134 h 1456487"/>
              <a:gd name="connsiteX43" fmla="*/ 731593 w 1069050"/>
              <a:gd name="connsiteY43" fmla="*/ 1276391 h 1456487"/>
              <a:gd name="connsiteX44" fmla="*/ 698936 w 1069050"/>
              <a:gd name="connsiteY44" fmla="*/ 1211077 h 1456487"/>
              <a:gd name="connsiteX45" fmla="*/ 633621 w 1069050"/>
              <a:gd name="connsiteY45" fmla="*/ 1200191 h 1456487"/>
              <a:gd name="connsiteX46" fmla="*/ 470336 w 1069050"/>
              <a:gd name="connsiteY46" fmla="*/ 1189306 h 1456487"/>
              <a:gd name="connsiteX47" fmla="*/ 415907 w 1069050"/>
              <a:gd name="connsiteY47" fmla="*/ 1156648 h 1456487"/>
              <a:gd name="connsiteX48" fmla="*/ 317936 w 1069050"/>
              <a:gd name="connsiteY48" fmla="*/ 1134877 h 1456487"/>
              <a:gd name="connsiteX49" fmla="*/ 307050 w 1069050"/>
              <a:gd name="connsiteY49" fmla="*/ 1102220 h 1456487"/>
              <a:gd name="connsiteX50" fmla="*/ 263507 w 1069050"/>
              <a:gd name="connsiteY50" fmla="*/ 1047791 h 1456487"/>
              <a:gd name="connsiteX51" fmla="*/ 241736 w 1069050"/>
              <a:gd name="connsiteY51" fmla="*/ 982477 h 1456487"/>
              <a:gd name="connsiteX52" fmla="*/ 230850 w 1069050"/>
              <a:gd name="connsiteY52" fmla="*/ 949820 h 1456487"/>
              <a:gd name="connsiteX53" fmla="*/ 241736 w 1069050"/>
              <a:gd name="connsiteY53" fmla="*/ 917163 h 1456487"/>
              <a:gd name="connsiteX54" fmla="*/ 263507 w 1069050"/>
              <a:gd name="connsiteY54" fmla="*/ 895391 h 1456487"/>
              <a:gd name="connsiteX55" fmla="*/ 307050 w 1069050"/>
              <a:gd name="connsiteY55" fmla="*/ 840963 h 1456487"/>
              <a:gd name="connsiteX56" fmla="*/ 296164 w 1069050"/>
              <a:gd name="connsiteY56" fmla="*/ 808306 h 1456487"/>
              <a:gd name="connsiteX57" fmla="*/ 263507 w 1069050"/>
              <a:gd name="connsiteY57" fmla="*/ 797420 h 1456487"/>
              <a:gd name="connsiteX58" fmla="*/ 252621 w 1069050"/>
              <a:gd name="connsiteY58" fmla="*/ 732106 h 1456487"/>
              <a:gd name="connsiteX59" fmla="*/ 241736 w 1069050"/>
              <a:gd name="connsiteY59" fmla="*/ 699448 h 1456487"/>
              <a:gd name="connsiteX60" fmla="*/ 209078 w 1069050"/>
              <a:gd name="connsiteY60" fmla="*/ 688563 h 1456487"/>
              <a:gd name="connsiteX61" fmla="*/ 187307 w 1069050"/>
              <a:gd name="connsiteY61" fmla="*/ 666791 h 1456487"/>
              <a:gd name="connsiteX62" fmla="*/ 154650 w 1069050"/>
              <a:gd name="connsiteY62" fmla="*/ 655906 h 1456487"/>
              <a:gd name="connsiteX63" fmla="*/ 132878 w 1069050"/>
              <a:gd name="connsiteY63" fmla="*/ 590591 h 1456487"/>
              <a:gd name="connsiteX64" fmla="*/ 100221 w 1069050"/>
              <a:gd name="connsiteY64" fmla="*/ 438191 h 1456487"/>
              <a:gd name="connsiteX65" fmla="*/ 67564 w 1069050"/>
              <a:gd name="connsiteY65" fmla="*/ 416420 h 1456487"/>
              <a:gd name="connsiteX66" fmla="*/ 45793 w 1069050"/>
              <a:gd name="connsiteY66" fmla="*/ 394648 h 1456487"/>
              <a:gd name="connsiteX67" fmla="*/ 13136 w 1069050"/>
              <a:gd name="connsiteY67" fmla="*/ 383763 h 1456487"/>
              <a:gd name="connsiteX68" fmla="*/ 2250 w 1069050"/>
              <a:gd name="connsiteY68" fmla="*/ 351106 h 1456487"/>
              <a:gd name="connsiteX69" fmla="*/ 89336 w 1069050"/>
              <a:gd name="connsiteY69" fmla="*/ 318448 h 1456487"/>
              <a:gd name="connsiteX70" fmla="*/ 100221 w 1069050"/>
              <a:gd name="connsiteY70" fmla="*/ 285791 h 145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69050" h="1456487">
                <a:moveTo>
                  <a:pt x="2250" y="329334"/>
                </a:moveTo>
                <a:cubicBezTo>
                  <a:pt x="38536" y="325705"/>
                  <a:pt x="79093" y="335910"/>
                  <a:pt x="111107" y="318448"/>
                </a:cubicBezTo>
                <a:cubicBezTo>
                  <a:pt x="127350" y="309588"/>
                  <a:pt x="117506" y="281970"/>
                  <a:pt x="121993" y="264020"/>
                </a:cubicBezTo>
                <a:cubicBezTo>
                  <a:pt x="131414" y="226336"/>
                  <a:pt x="128977" y="235264"/>
                  <a:pt x="154650" y="209591"/>
                </a:cubicBezTo>
                <a:cubicBezTo>
                  <a:pt x="212707" y="213220"/>
                  <a:pt x="271363" y="211405"/>
                  <a:pt x="328821" y="220477"/>
                </a:cubicBezTo>
                <a:cubicBezTo>
                  <a:pt x="341744" y="222517"/>
                  <a:pt x="349776" y="236397"/>
                  <a:pt x="361478" y="242248"/>
                </a:cubicBezTo>
                <a:cubicBezTo>
                  <a:pt x="371741" y="247380"/>
                  <a:pt x="383250" y="249505"/>
                  <a:pt x="394136" y="253134"/>
                </a:cubicBezTo>
                <a:cubicBezTo>
                  <a:pt x="405022" y="245877"/>
                  <a:pt x="415091" y="237214"/>
                  <a:pt x="426793" y="231363"/>
                </a:cubicBezTo>
                <a:cubicBezTo>
                  <a:pt x="463268" y="213126"/>
                  <a:pt x="526375" y="213041"/>
                  <a:pt x="557421" y="209591"/>
                </a:cubicBezTo>
                <a:cubicBezTo>
                  <a:pt x="561050" y="173305"/>
                  <a:pt x="549932" y="132233"/>
                  <a:pt x="568307" y="100734"/>
                </a:cubicBezTo>
                <a:cubicBezTo>
                  <a:pt x="579870" y="80911"/>
                  <a:pt x="611850" y="86220"/>
                  <a:pt x="633621" y="78963"/>
                </a:cubicBezTo>
                <a:lnTo>
                  <a:pt x="666278" y="68077"/>
                </a:lnTo>
                <a:cubicBezTo>
                  <a:pt x="710339" y="112136"/>
                  <a:pt x="701460" y="114407"/>
                  <a:pt x="807793" y="78963"/>
                </a:cubicBezTo>
                <a:cubicBezTo>
                  <a:pt x="818679" y="75335"/>
                  <a:pt x="812775" y="56145"/>
                  <a:pt x="818678" y="46306"/>
                </a:cubicBezTo>
                <a:cubicBezTo>
                  <a:pt x="823958" y="37505"/>
                  <a:pt x="833193" y="31791"/>
                  <a:pt x="840450" y="24534"/>
                </a:cubicBezTo>
                <a:cubicBezTo>
                  <a:pt x="962176" y="36707"/>
                  <a:pt x="960806" y="0"/>
                  <a:pt x="938421" y="100734"/>
                </a:cubicBezTo>
                <a:cubicBezTo>
                  <a:pt x="935932" y="111935"/>
                  <a:pt x="931164" y="122505"/>
                  <a:pt x="927536" y="133391"/>
                </a:cubicBezTo>
                <a:cubicBezTo>
                  <a:pt x="931164" y="151534"/>
                  <a:pt x="935804" y="169504"/>
                  <a:pt x="938421" y="187820"/>
                </a:cubicBezTo>
                <a:cubicBezTo>
                  <a:pt x="943068" y="220348"/>
                  <a:pt x="943905" y="253380"/>
                  <a:pt x="949307" y="285791"/>
                </a:cubicBezTo>
                <a:cubicBezTo>
                  <a:pt x="952341" y="303993"/>
                  <a:pt x="967499" y="339534"/>
                  <a:pt x="981964" y="351106"/>
                </a:cubicBezTo>
                <a:cubicBezTo>
                  <a:pt x="990924" y="358274"/>
                  <a:pt x="1003735" y="358363"/>
                  <a:pt x="1014621" y="361991"/>
                </a:cubicBezTo>
                <a:cubicBezTo>
                  <a:pt x="1021878" y="369248"/>
                  <a:pt x="1031113" y="374962"/>
                  <a:pt x="1036393" y="383763"/>
                </a:cubicBezTo>
                <a:cubicBezTo>
                  <a:pt x="1057392" y="418763"/>
                  <a:pt x="1046499" y="469820"/>
                  <a:pt x="1036393" y="503506"/>
                </a:cubicBezTo>
                <a:cubicBezTo>
                  <a:pt x="1033444" y="513336"/>
                  <a:pt x="1021878" y="518020"/>
                  <a:pt x="1014621" y="525277"/>
                </a:cubicBezTo>
                <a:cubicBezTo>
                  <a:pt x="999352" y="571087"/>
                  <a:pt x="993774" y="571593"/>
                  <a:pt x="1014621" y="634134"/>
                </a:cubicBezTo>
                <a:cubicBezTo>
                  <a:pt x="1017867" y="643871"/>
                  <a:pt x="1029136" y="648649"/>
                  <a:pt x="1036393" y="655906"/>
                </a:cubicBezTo>
                <a:cubicBezTo>
                  <a:pt x="1040021" y="684934"/>
                  <a:pt x="1042469" y="714135"/>
                  <a:pt x="1047278" y="742991"/>
                </a:cubicBezTo>
                <a:cubicBezTo>
                  <a:pt x="1051834" y="770328"/>
                  <a:pt x="1060422" y="793308"/>
                  <a:pt x="1069050" y="819191"/>
                </a:cubicBezTo>
                <a:cubicBezTo>
                  <a:pt x="1065421" y="830077"/>
                  <a:pt x="1066278" y="843734"/>
                  <a:pt x="1058164" y="851848"/>
                </a:cubicBezTo>
                <a:cubicBezTo>
                  <a:pt x="1050050" y="859962"/>
                  <a:pt x="1027130" y="851375"/>
                  <a:pt x="1025507" y="862734"/>
                </a:cubicBezTo>
                <a:cubicBezTo>
                  <a:pt x="1007998" y="985298"/>
                  <a:pt x="1009271" y="977124"/>
                  <a:pt x="1058164" y="1026020"/>
                </a:cubicBezTo>
                <a:cubicBezTo>
                  <a:pt x="1054535" y="1069563"/>
                  <a:pt x="1056433" y="1113924"/>
                  <a:pt x="1047278" y="1156648"/>
                </a:cubicBezTo>
                <a:cubicBezTo>
                  <a:pt x="1045128" y="1166683"/>
                  <a:pt x="1031918" y="1170406"/>
                  <a:pt x="1025507" y="1178420"/>
                </a:cubicBezTo>
                <a:cubicBezTo>
                  <a:pt x="1017334" y="1188636"/>
                  <a:pt x="1010993" y="1200191"/>
                  <a:pt x="1003736" y="1211077"/>
                </a:cubicBezTo>
                <a:cubicBezTo>
                  <a:pt x="1000107" y="1229220"/>
                  <a:pt x="1003113" y="1250111"/>
                  <a:pt x="992850" y="1265506"/>
                </a:cubicBezTo>
                <a:cubicBezTo>
                  <a:pt x="986485" y="1275053"/>
                  <a:pt x="971325" y="1273608"/>
                  <a:pt x="960193" y="1276391"/>
                </a:cubicBezTo>
                <a:cubicBezTo>
                  <a:pt x="942243" y="1280878"/>
                  <a:pt x="923907" y="1283648"/>
                  <a:pt x="905764" y="1287277"/>
                </a:cubicBezTo>
                <a:cubicBezTo>
                  <a:pt x="898507" y="1298163"/>
                  <a:pt x="892166" y="1309718"/>
                  <a:pt x="883993" y="1319934"/>
                </a:cubicBezTo>
                <a:cubicBezTo>
                  <a:pt x="877582" y="1327948"/>
                  <a:pt x="867501" y="1332905"/>
                  <a:pt x="862221" y="1341706"/>
                </a:cubicBezTo>
                <a:cubicBezTo>
                  <a:pt x="856318" y="1351545"/>
                  <a:pt x="858005" y="1365026"/>
                  <a:pt x="851336" y="1374363"/>
                </a:cubicBezTo>
                <a:cubicBezTo>
                  <a:pt x="839405" y="1391066"/>
                  <a:pt x="807793" y="1417906"/>
                  <a:pt x="807793" y="1417906"/>
                </a:cubicBezTo>
                <a:cubicBezTo>
                  <a:pt x="804164" y="1428792"/>
                  <a:pt x="807793" y="1446935"/>
                  <a:pt x="796907" y="1450563"/>
                </a:cubicBezTo>
                <a:cubicBezTo>
                  <a:pt x="779135" y="1456487"/>
                  <a:pt x="764839" y="1398491"/>
                  <a:pt x="764250" y="1396134"/>
                </a:cubicBezTo>
                <a:cubicBezTo>
                  <a:pt x="733476" y="1273041"/>
                  <a:pt x="778301" y="1416516"/>
                  <a:pt x="731593" y="1276391"/>
                </a:cubicBezTo>
                <a:cubicBezTo>
                  <a:pt x="726441" y="1260936"/>
                  <a:pt x="715817" y="1219517"/>
                  <a:pt x="698936" y="1211077"/>
                </a:cubicBezTo>
                <a:cubicBezTo>
                  <a:pt x="679194" y="1201206"/>
                  <a:pt x="655594" y="1202284"/>
                  <a:pt x="633621" y="1200191"/>
                </a:cubicBezTo>
                <a:cubicBezTo>
                  <a:pt x="579318" y="1195019"/>
                  <a:pt x="524764" y="1192934"/>
                  <a:pt x="470336" y="1189306"/>
                </a:cubicBezTo>
                <a:cubicBezTo>
                  <a:pt x="377817" y="1158466"/>
                  <a:pt x="490623" y="1201478"/>
                  <a:pt x="415907" y="1156648"/>
                </a:cubicBezTo>
                <a:cubicBezTo>
                  <a:pt x="395296" y="1144281"/>
                  <a:pt x="331119" y="1137074"/>
                  <a:pt x="317936" y="1134877"/>
                </a:cubicBezTo>
                <a:cubicBezTo>
                  <a:pt x="314307" y="1123991"/>
                  <a:pt x="312954" y="1112059"/>
                  <a:pt x="307050" y="1102220"/>
                </a:cubicBezTo>
                <a:cubicBezTo>
                  <a:pt x="268276" y="1037598"/>
                  <a:pt x="300851" y="1131816"/>
                  <a:pt x="263507" y="1047791"/>
                </a:cubicBezTo>
                <a:cubicBezTo>
                  <a:pt x="254187" y="1026820"/>
                  <a:pt x="248993" y="1004248"/>
                  <a:pt x="241736" y="982477"/>
                </a:cubicBezTo>
                <a:lnTo>
                  <a:pt x="230850" y="949820"/>
                </a:lnTo>
                <a:cubicBezTo>
                  <a:pt x="234479" y="938934"/>
                  <a:pt x="235832" y="927002"/>
                  <a:pt x="241736" y="917163"/>
                </a:cubicBezTo>
                <a:cubicBezTo>
                  <a:pt x="247016" y="908362"/>
                  <a:pt x="257096" y="903405"/>
                  <a:pt x="263507" y="895391"/>
                </a:cubicBezTo>
                <a:cubicBezTo>
                  <a:pt x="318425" y="826742"/>
                  <a:pt x="254490" y="893521"/>
                  <a:pt x="307050" y="840963"/>
                </a:cubicBezTo>
                <a:cubicBezTo>
                  <a:pt x="303421" y="830077"/>
                  <a:pt x="304278" y="816420"/>
                  <a:pt x="296164" y="808306"/>
                </a:cubicBezTo>
                <a:cubicBezTo>
                  <a:pt x="288050" y="800192"/>
                  <a:pt x="269200" y="807383"/>
                  <a:pt x="263507" y="797420"/>
                </a:cubicBezTo>
                <a:cubicBezTo>
                  <a:pt x="252556" y="778256"/>
                  <a:pt x="257409" y="753652"/>
                  <a:pt x="252621" y="732106"/>
                </a:cubicBezTo>
                <a:cubicBezTo>
                  <a:pt x="250132" y="720904"/>
                  <a:pt x="249850" y="707562"/>
                  <a:pt x="241736" y="699448"/>
                </a:cubicBezTo>
                <a:cubicBezTo>
                  <a:pt x="233622" y="691334"/>
                  <a:pt x="219964" y="692191"/>
                  <a:pt x="209078" y="688563"/>
                </a:cubicBezTo>
                <a:cubicBezTo>
                  <a:pt x="201821" y="681306"/>
                  <a:pt x="196108" y="672071"/>
                  <a:pt x="187307" y="666791"/>
                </a:cubicBezTo>
                <a:cubicBezTo>
                  <a:pt x="177468" y="660887"/>
                  <a:pt x="161319" y="665243"/>
                  <a:pt x="154650" y="655906"/>
                </a:cubicBezTo>
                <a:cubicBezTo>
                  <a:pt x="141311" y="637231"/>
                  <a:pt x="132878" y="590591"/>
                  <a:pt x="132878" y="590591"/>
                </a:cubicBezTo>
                <a:cubicBezTo>
                  <a:pt x="131728" y="581394"/>
                  <a:pt x="121374" y="452293"/>
                  <a:pt x="100221" y="438191"/>
                </a:cubicBezTo>
                <a:cubicBezTo>
                  <a:pt x="89335" y="430934"/>
                  <a:pt x="77780" y="424593"/>
                  <a:pt x="67564" y="416420"/>
                </a:cubicBezTo>
                <a:cubicBezTo>
                  <a:pt x="59550" y="410009"/>
                  <a:pt x="54594" y="399928"/>
                  <a:pt x="45793" y="394648"/>
                </a:cubicBezTo>
                <a:cubicBezTo>
                  <a:pt x="35954" y="388744"/>
                  <a:pt x="24022" y="387391"/>
                  <a:pt x="13136" y="383763"/>
                </a:cubicBezTo>
                <a:cubicBezTo>
                  <a:pt x="9507" y="372877"/>
                  <a:pt x="0" y="362358"/>
                  <a:pt x="2250" y="351106"/>
                </a:cubicBezTo>
                <a:cubicBezTo>
                  <a:pt x="8694" y="318882"/>
                  <a:pt x="80423" y="319933"/>
                  <a:pt x="89336" y="318448"/>
                </a:cubicBezTo>
                <a:cubicBezTo>
                  <a:pt x="113120" y="282772"/>
                  <a:pt x="124190" y="285791"/>
                  <a:pt x="100221" y="285791"/>
                </a:cubicBezTo>
              </a:path>
            </a:pathLst>
          </a:custGeom>
          <a:solidFill>
            <a:srgbClr val="FFCC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 rot="15310455">
            <a:off x="2221845" y="1207729"/>
            <a:ext cx="1500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err="1" smtClean="0">
                <a:latin typeface="Arial" pitchFamily="34" charset="0"/>
                <a:cs typeface="Arial" pitchFamily="34" charset="0"/>
                <a:hlinkClick r:id="rId10" action="ppaction://hlinksldjump"/>
              </a:rPr>
              <a:t>Железногорский</a:t>
            </a:r>
            <a:r>
              <a:rPr lang="ru-RU" sz="1100" b="1" dirty="0" smtClean="0">
                <a:latin typeface="Arial" pitchFamily="34" charset="0"/>
                <a:cs typeface="Arial" pitchFamily="34" charset="0"/>
                <a:hlinkClick r:id="rId10" action="ppaction://hlinksldjump"/>
              </a:rPr>
              <a:t> </a:t>
            </a:r>
          </a:p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  <a:hlinkClick r:id="rId10" action="ppaction://hlinksldjump"/>
              </a:rPr>
              <a:t>район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2960914" y="1111942"/>
            <a:ext cx="1230086" cy="1480086"/>
          </a:xfrm>
          <a:custGeom>
            <a:avLst/>
            <a:gdLst>
              <a:gd name="connsiteX0" fmla="*/ 315686 w 1230086"/>
              <a:gd name="connsiteY0" fmla="*/ 1337344 h 1480086"/>
              <a:gd name="connsiteX1" fmla="*/ 370115 w 1230086"/>
              <a:gd name="connsiteY1" fmla="*/ 1467972 h 1480086"/>
              <a:gd name="connsiteX2" fmla="*/ 402772 w 1230086"/>
              <a:gd name="connsiteY2" fmla="*/ 1478858 h 1480086"/>
              <a:gd name="connsiteX3" fmla="*/ 435429 w 1230086"/>
              <a:gd name="connsiteY3" fmla="*/ 1446201 h 1480086"/>
              <a:gd name="connsiteX4" fmla="*/ 468086 w 1230086"/>
              <a:gd name="connsiteY4" fmla="*/ 1435315 h 1480086"/>
              <a:gd name="connsiteX5" fmla="*/ 533400 w 1230086"/>
              <a:gd name="connsiteY5" fmla="*/ 1391772 h 1480086"/>
              <a:gd name="connsiteX6" fmla="*/ 609600 w 1230086"/>
              <a:gd name="connsiteY6" fmla="*/ 1348229 h 1480086"/>
              <a:gd name="connsiteX7" fmla="*/ 620486 w 1230086"/>
              <a:gd name="connsiteY7" fmla="*/ 1282915 h 1480086"/>
              <a:gd name="connsiteX8" fmla="*/ 685800 w 1230086"/>
              <a:gd name="connsiteY8" fmla="*/ 1261144 h 1480086"/>
              <a:gd name="connsiteX9" fmla="*/ 740229 w 1230086"/>
              <a:gd name="connsiteY9" fmla="*/ 1228487 h 1480086"/>
              <a:gd name="connsiteX10" fmla="*/ 783772 w 1230086"/>
              <a:gd name="connsiteY10" fmla="*/ 1174058 h 1480086"/>
              <a:gd name="connsiteX11" fmla="*/ 816429 w 1230086"/>
              <a:gd name="connsiteY11" fmla="*/ 1184944 h 1480086"/>
              <a:gd name="connsiteX12" fmla="*/ 859972 w 1230086"/>
              <a:gd name="connsiteY12" fmla="*/ 1195829 h 1480086"/>
              <a:gd name="connsiteX13" fmla="*/ 903515 w 1230086"/>
              <a:gd name="connsiteY13" fmla="*/ 1239372 h 1480086"/>
              <a:gd name="connsiteX14" fmla="*/ 936172 w 1230086"/>
              <a:gd name="connsiteY14" fmla="*/ 1228487 h 1480086"/>
              <a:gd name="connsiteX15" fmla="*/ 968829 w 1230086"/>
              <a:gd name="connsiteY15" fmla="*/ 1174058 h 1480086"/>
              <a:gd name="connsiteX16" fmla="*/ 979715 w 1230086"/>
              <a:gd name="connsiteY16" fmla="*/ 1130515 h 1480086"/>
              <a:gd name="connsiteX17" fmla="*/ 1055915 w 1230086"/>
              <a:gd name="connsiteY17" fmla="*/ 1097858 h 1480086"/>
              <a:gd name="connsiteX18" fmla="*/ 1066800 w 1230086"/>
              <a:gd name="connsiteY18" fmla="*/ 891029 h 1480086"/>
              <a:gd name="connsiteX19" fmla="*/ 1088572 w 1230086"/>
              <a:gd name="connsiteY19" fmla="*/ 869258 h 1480086"/>
              <a:gd name="connsiteX20" fmla="*/ 1121229 w 1230086"/>
              <a:gd name="connsiteY20" fmla="*/ 814829 h 1480086"/>
              <a:gd name="connsiteX21" fmla="*/ 1164772 w 1230086"/>
              <a:gd name="connsiteY21" fmla="*/ 727744 h 1480086"/>
              <a:gd name="connsiteX22" fmla="*/ 1230086 w 1230086"/>
              <a:gd name="connsiteY22" fmla="*/ 651544 h 1480086"/>
              <a:gd name="connsiteX23" fmla="*/ 1219200 w 1230086"/>
              <a:gd name="connsiteY23" fmla="*/ 564458 h 1480086"/>
              <a:gd name="connsiteX24" fmla="*/ 1208315 w 1230086"/>
              <a:gd name="connsiteY24" fmla="*/ 531801 h 1480086"/>
              <a:gd name="connsiteX25" fmla="*/ 1143000 w 1230086"/>
              <a:gd name="connsiteY25" fmla="*/ 510029 h 1480086"/>
              <a:gd name="connsiteX26" fmla="*/ 1110343 w 1230086"/>
              <a:gd name="connsiteY26" fmla="*/ 488258 h 1480086"/>
              <a:gd name="connsiteX27" fmla="*/ 1088572 w 1230086"/>
              <a:gd name="connsiteY27" fmla="*/ 455601 h 1480086"/>
              <a:gd name="connsiteX28" fmla="*/ 1077686 w 1230086"/>
              <a:gd name="connsiteY28" fmla="*/ 324972 h 1480086"/>
              <a:gd name="connsiteX29" fmla="*/ 1066800 w 1230086"/>
              <a:gd name="connsiteY29" fmla="*/ 292315 h 1480086"/>
              <a:gd name="connsiteX30" fmla="*/ 1023257 w 1230086"/>
              <a:gd name="connsiteY30" fmla="*/ 172572 h 1480086"/>
              <a:gd name="connsiteX31" fmla="*/ 990600 w 1230086"/>
              <a:gd name="connsiteY31" fmla="*/ 183458 h 1480086"/>
              <a:gd name="connsiteX32" fmla="*/ 957943 w 1230086"/>
              <a:gd name="connsiteY32" fmla="*/ 172572 h 1480086"/>
              <a:gd name="connsiteX33" fmla="*/ 1023257 w 1230086"/>
              <a:gd name="connsiteY33" fmla="*/ 150801 h 1480086"/>
              <a:gd name="connsiteX34" fmla="*/ 990600 w 1230086"/>
              <a:gd name="connsiteY34" fmla="*/ 172572 h 1480086"/>
              <a:gd name="connsiteX35" fmla="*/ 979715 w 1230086"/>
              <a:gd name="connsiteY35" fmla="*/ 205229 h 1480086"/>
              <a:gd name="connsiteX36" fmla="*/ 936172 w 1230086"/>
              <a:gd name="connsiteY36" fmla="*/ 194344 h 1480086"/>
              <a:gd name="connsiteX37" fmla="*/ 892629 w 1230086"/>
              <a:gd name="connsiteY37" fmla="*/ 139915 h 1480086"/>
              <a:gd name="connsiteX38" fmla="*/ 881743 w 1230086"/>
              <a:gd name="connsiteY38" fmla="*/ 107258 h 1480086"/>
              <a:gd name="connsiteX39" fmla="*/ 696686 w 1230086"/>
              <a:gd name="connsiteY39" fmla="*/ 74601 h 1480086"/>
              <a:gd name="connsiteX40" fmla="*/ 674915 w 1230086"/>
              <a:gd name="connsiteY40" fmla="*/ 52829 h 1480086"/>
              <a:gd name="connsiteX41" fmla="*/ 478972 w 1230086"/>
              <a:gd name="connsiteY41" fmla="*/ 41944 h 1480086"/>
              <a:gd name="connsiteX42" fmla="*/ 435429 w 1230086"/>
              <a:gd name="connsiteY42" fmla="*/ 85487 h 1480086"/>
              <a:gd name="connsiteX43" fmla="*/ 370115 w 1230086"/>
              <a:gd name="connsiteY43" fmla="*/ 107258 h 1480086"/>
              <a:gd name="connsiteX44" fmla="*/ 348343 w 1230086"/>
              <a:gd name="connsiteY44" fmla="*/ 129029 h 1480086"/>
              <a:gd name="connsiteX45" fmla="*/ 337457 w 1230086"/>
              <a:gd name="connsiteY45" fmla="*/ 161687 h 1480086"/>
              <a:gd name="connsiteX46" fmla="*/ 304800 w 1230086"/>
              <a:gd name="connsiteY46" fmla="*/ 172572 h 1480086"/>
              <a:gd name="connsiteX47" fmla="*/ 304800 w 1230086"/>
              <a:gd name="connsiteY47" fmla="*/ 227001 h 1480086"/>
              <a:gd name="connsiteX48" fmla="*/ 293915 w 1230086"/>
              <a:gd name="connsiteY48" fmla="*/ 314087 h 1480086"/>
              <a:gd name="connsiteX49" fmla="*/ 261257 w 1230086"/>
              <a:gd name="connsiteY49" fmla="*/ 433829 h 1480086"/>
              <a:gd name="connsiteX50" fmla="*/ 272143 w 1230086"/>
              <a:gd name="connsiteY50" fmla="*/ 510029 h 1480086"/>
              <a:gd name="connsiteX51" fmla="*/ 283029 w 1230086"/>
              <a:gd name="connsiteY51" fmla="*/ 542687 h 1480086"/>
              <a:gd name="connsiteX52" fmla="*/ 261257 w 1230086"/>
              <a:gd name="connsiteY52" fmla="*/ 716858 h 1480086"/>
              <a:gd name="connsiteX53" fmla="*/ 195943 w 1230086"/>
              <a:gd name="connsiteY53" fmla="*/ 793058 h 1480086"/>
              <a:gd name="connsiteX54" fmla="*/ 185057 w 1230086"/>
              <a:gd name="connsiteY54" fmla="*/ 825715 h 1480086"/>
              <a:gd name="connsiteX55" fmla="*/ 130629 w 1230086"/>
              <a:gd name="connsiteY55" fmla="*/ 858372 h 1480086"/>
              <a:gd name="connsiteX56" fmla="*/ 119743 w 1230086"/>
              <a:gd name="connsiteY56" fmla="*/ 891029 h 1480086"/>
              <a:gd name="connsiteX57" fmla="*/ 76200 w 1230086"/>
              <a:gd name="connsiteY57" fmla="*/ 934572 h 1480086"/>
              <a:gd name="connsiteX58" fmla="*/ 65315 w 1230086"/>
              <a:gd name="connsiteY58" fmla="*/ 967229 h 1480086"/>
              <a:gd name="connsiteX59" fmla="*/ 32657 w 1230086"/>
              <a:gd name="connsiteY59" fmla="*/ 978115 h 1480086"/>
              <a:gd name="connsiteX60" fmla="*/ 10886 w 1230086"/>
              <a:gd name="connsiteY60" fmla="*/ 999887 h 1480086"/>
              <a:gd name="connsiteX61" fmla="*/ 0 w 1230086"/>
              <a:gd name="connsiteY61" fmla="*/ 1032544 h 1480086"/>
              <a:gd name="connsiteX62" fmla="*/ 10886 w 1230086"/>
              <a:gd name="connsiteY62" fmla="*/ 1065201 h 1480086"/>
              <a:gd name="connsiteX63" fmla="*/ 21772 w 1230086"/>
              <a:gd name="connsiteY63" fmla="*/ 1174058 h 1480086"/>
              <a:gd name="connsiteX64" fmla="*/ 54429 w 1230086"/>
              <a:gd name="connsiteY64" fmla="*/ 1184944 h 1480086"/>
              <a:gd name="connsiteX65" fmla="*/ 130629 w 1230086"/>
              <a:gd name="connsiteY65" fmla="*/ 1217601 h 1480086"/>
              <a:gd name="connsiteX66" fmla="*/ 141515 w 1230086"/>
              <a:gd name="connsiteY66" fmla="*/ 1282915 h 1480086"/>
              <a:gd name="connsiteX67" fmla="*/ 152400 w 1230086"/>
              <a:gd name="connsiteY67" fmla="*/ 1315572 h 1480086"/>
              <a:gd name="connsiteX68" fmla="*/ 163286 w 1230086"/>
              <a:gd name="connsiteY68" fmla="*/ 1359115 h 1480086"/>
              <a:gd name="connsiteX69" fmla="*/ 217715 w 1230086"/>
              <a:gd name="connsiteY69" fmla="*/ 1326458 h 1480086"/>
              <a:gd name="connsiteX70" fmla="*/ 250372 w 1230086"/>
              <a:gd name="connsiteY70" fmla="*/ 1315572 h 1480086"/>
              <a:gd name="connsiteX71" fmla="*/ 283029 w 1230086"/>
              <a:gd name="connsiteY71" fmla="*/ 1293801 h 1480086"/>
              <a:gd name="connsiteX72" fmla="*/ 293915 w 1230086"/>
              <a:gd name="connsiteY72" fmla="*/ 1326458 h 1480086"/>
              <a:gd name="connsiteX73" fmla="*/ 304800 w 1230086"/>
              <a:gd name="connsiteY73" fmla="*/ 1446201 h 1480086"/>
              <a:gd name="connsiteX74" fmla="*/ 359229 w 1230086"/>
              <a:gd name="connsiteY74" fmla="*/ 1457087 h 1480086"/>
              <a:gd name="connsiteX75" fmla="*/ 446315 w 1230086"/>
              <a:gd name="connsiteY75" fmla="*/ 1446201 h 1480086"/>
              <a:gd name="connsiteX76" fmla="*/ 468086 w 1230086"/>
              <a:gd name="connsiteY76" fmla="*/ 1424429 h 1480086"/>
              <a:gd name="connsiteX77" fmla="*/ 489857 w 1230086"/>
              <a:gd name="connsiteY77" fmla="*/ 1359115 h 1480086"/>
              <a:gd name="connsiteX78" fmla="*/ 566057 w 1230086"/>
              <a:gd name="connsiteY78" fmla="*/ 1348229 h 1480086"/>
              <a:gd name="connsiteX79" fmla="*/ 620486 w 1230086"/>
              <a:gd name="connsiteY79" fmla="*/ 1304687 h 1480086"/>
              <a:gd name="connsiteX80" fmla="*/ 642257 w 1230086"/>
              <a:gd name="connsiteY80" fmla="*/ 1282915 h 1480086"/>
              <a:gd name="connsiteX81" fmla="*/ 707572 w 1230086"/>
              <a:gd name="connsiteY81" fmla="*/ 1239372 h 1480086"/>
              <a:gd name="connsiteX82" fmla="*/ 718457 w 1230086"/>
              <a:gd name="connsiteY82" fmla="*/ 1195829 h 1480086"/>
              <a:gd name="connsiteX83" fmla="*/ 751115 w 1230086"/>
              <a:gd name="connsiteY83" fmla="*/ 1184944 h 1480086"/>
              <a:gd name="connsiteX84" fmla="*/ 783772 w 1230086"/>
              <a:gd name="connsiteY84" fmla="*/ 1195829 h 1480086"/>
              <a:gd name="connsiteX85" fmla="*/ 816429 w 1230086"/>
              <a:gd name="connsiteY85" fmla="*/ 1250258 h 1480086"/>
              <a:gd name="connsiteX86" fmla="*/ 849086 w 1230086"/>
              <a:gd name="connsiteY86" fmla="*/ 1261144 h 1480086"/>
              <a:gd name="connsiteX87" fmla="*/ 914400 w 1230086"/>
              <a:gd name="connsiteY87" fmla="*/ 1141401 h 1480086"/>
              <a:gd name="connsiteX88" fmla="*/ 947057 w 1230086"/>
              <a:gd name="connsiteY88" fmla="*/ 1130515 h 1480086"/>
              <a:gd name="connsiteX89" fmla="*/ 1001486 w 1230086"/>
              <a:gd name="connsiteY89" fmla="*/ 1119629 h 1480086"/>
              <a:gd name="connsiteX90" fmla="*/ 979715 w 1230086"/>
              <a:gd name="connsiteY90" fmla="*/ 1054315 h 148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230086" h="1480086">
                <a:moveTo>
                  <a:pt x="315686" y="1337344"/>
                </a:moveTo>
                <a:cubicBezTo>
                  <a:pt x="328663" y="1480086"/>
                  <a:pt x="287415" y="1444344"/>
                  <a:pt x="370115" y="1467972"/>
                </a:cubicBezTo>
                <a:cubicBezTo>
                  <a:pt x="381148" y="1471124"/>
                  <a:pt x="391886" y="1475229"/>
                  <a:pt x="402772" y="1478858"/>
                </a:cubicBezTo>
                <a:cubicBezTo>
                  <a:pt x="413658" y="1467972"/>
                  <a:pt x="422620" y="1454740"/>
                  <a:pt x="435429" y="1446201"/>
                </a:cubicBezTo>
                <a:cubicBezTo>
                  <a:pt x="444976" y="1439836"/>
                  <a:pt x="459972" y="1443429"/>
                  <a:pt x="468086" y="1435315"/>
                </a:cubicBezTo>
                <a:cubicBezTo>
                  <a:pt x="526664" y="1376737"/>
                  <a:pt x="400254" y="1418402"/>
                  <a:pt x="533400" y="1391772"/>
                </a:cubicBezTo>
                <a:cubicBezTo>
                  <a:pt x="567866" y="1288376"/>
                  <a:pt x="501036" y="1456793"/>
                  <a:pt x="609600" y="1348229"/>
                </a:cubicBezTo>
                <a:cubicBezTo>
                  <a:pt x="625207" y="1332622"/>
                  <a:pt x="605952" y="1299526"/>
                  <a:pt x="620486" y="1282915"/>
                </a:cubicBezTo>
                <a:cubicBezTo>
                  <a:pt x="635598" y="1265644"/>
                  <a:pt x="685800" y="1261144"/>
                  <a:pt x="685800" y="1261144"/>
                </a:cubicBezTo>
                <a:cubicBezTo>
                  <a:pt x="740968" y="1205976"/>
                  <a:pt x="669570" y="1270883"/>
                  <a:pt x="740229" y="1228487"/>
                </a:cubicBezTo>
                <a:cubicBezTo>
                  <a:pt x="757461" y="1218148"/>
                  <a:pt x="773885" y="1188887"/>
                  <a:pt x="783772" y="1174058"/>
                </a:cubicBezTo>
                <a:cubicBezTo>
                  <a:pt x="794658" y="1177687"/>
                  <a:pt x="805396" y="1181792"/>
                  <a:pt x="816429" y="1184944"/>
                </a:cubicBezTo>
                <a:cubicBezTo>
                  <a:pt x="830814" y="1189054"/>
                  <a:pt x="847285" y="1187900"/>
                  <a:pt x="859972" y="1195829"/>
                </a:cubicBezTo>
                <a:cubicBezTo>
                  <a:pt x="877378" y="1206708"/>
                  <a:pt x="903515" y="1239372"/>
                  <a:pt x="903515" y="1239372"/>
                </a:cubicBezTo>
                <a:cubicBezTo>
                  <a:pt x="914401" y="1235744"/>
                  <a:pt x="926333" y="1234391"/>
                  <a:pt x="936172" y="1228487"/>
                </a:cubicBezTo>
                <a:cubicBezTo>
                  <a:pt x="959755" y="1214337"/>
                  <a:pt x="961743" y="1198858"/>
                  <a:pt x="968829" y="1174058"/>
                </a:cubicBezTo>
                <a:cubicBezTo>
                  <a:pt x="972939" y="1159673"/>
                  <a:pt x="971416" y="1142963"/>
                  <a:pt x="979715" y="1130515"/>
                </a:cubicBezTo>
                <a:cubicBezTo>
                  <a:pt x="994750" y="1107963"/>
                  <a:pt x="1034067" y="1103320"/>
                  <a:pt x="1055915" y="1097858"/>
                </a:cubicBezTo>
                <a:cubicBezTo>
                  <a:pt x="1059543" y="1028915"/>
                  <a:pt x="1057037" y="959374"/>
                  <a:pt x="1066800" y="891029"/>
                </a:cubicBezTo>
                <a:cubicBezTo>
                  <a:pt x="1068251" y="880869"/>
                  <a:pt x="1083292" y="878059"/>
                  <a:pt x="1088572" y="869258"/>
                </a:cubicBezTo>
                <a:cubicBezTo>
                  <a:pt x="1130968" y="798599"/>
                  <a:pt x="1066061" y="869997"/>
                  <a:pt x="1121229" y="814829"/>
                </a:cubicBezTo>
                <a:cubicBezTo>
                  <a:pt x="1146245" y="739778"/>
                  <a:pt x="1126772" y="765742"/>
                  <a:pt x="1164772" y="727744"/>
                </a:cubicBezTo>
                <a:cubicBezTo>
                  <a:pt x="1191274" y="648236"/>
                  <a:pt x="1164279" y="667995"/>
                  <a:pt x="1230086" y="651544"/>
                </a:cubicBezTo>
                <a:cubicBezTo>
                  <a:pt x="1226457" y="622515"/>
                  <a:pt x="1224433" y="593241"/>
                  <a:pt x="1219200" y="564458"/>
                </a:cubicBezTo>
                <a:cubicBezTo>
                  <a:pt x="1217147" y="553169"/>
                  <a:pt x="1217652" y="538470"/>
                  <a:pt x="1208315" y="531801"/>
                </a:cubicBezTo>
                <a:cubicBezTo>
                  <a:pt x="1189640" y="518462"/>
                  <a:pt x="1162095" y="522759"/>
                  <a:pt x="1143000" y="510029"/>
                </a:cubicBezTo>
                <a:lnTo>
                  <a:pt x="1110343" y="488258"/>
                </a:lnTo>
                <a:cubicBezTo>
                  <a:pt x="1103086" y="477372"/>
                  <a:pt x="1091138" y="468430"/>
                  <a:pt x="1088572" y="455601"/>
                </a:cubicBezTo>
                <a:cubicBezTo>
                  <a:pt x="1080003" y="412756"/>
                  <a:pt x="1083461" y="368283"/>
                  <a:pt x="1077686" y="324972"/>
                </a:cubicBezTo>
                <a:cubicBezTo>
                  <a:pt x="1076169" y="313598"/>
                  <a:pt x="1070429" y="303201"/>
                  <a:pt x="1066800" y="292315"/>
                </a:cubicBezTo>
                <a:cubicBezTo>
                  <a:pt x="1061897" y="243283"/>
                  <a:pt x="1088269" y="172572"/>
                  <a:pt x="1023257" y="172572"/>
                </a:cubicBezTo>
                <a:cubicBezTo>
                  <a:pt x="1011782" y="172572"/>
                  <a:pt x="1001486" y="179829"/>
                  <a:pt x="990600" y="183458"/>
                </a:cubicBezTo>
                <a:cubicBezTo>
                  <a:pt x="979714" y="179829"/>
                  <a:pt x="949829" y="180686"/>
                  <a:pt x="957943" y="172572"/>
                </a:cubicBezTo>
                <a:cubicBezTo>
                  <a:pt x="974170" y="156345"/>
                  <a:pt x="1023257" y="150801"/>
                  <a:pt x="1023257" y="150801"/>
                </a:cubicBezTo>
                <a:cubicBezTo>
                  <a:pt x="1116963" y="174228"/>
                  <a:pt x="1038272" y="148736"/>
                  <a:pt x="990600" y="172572"/>
                </a:cubicBezTo>
                <a:cubicBezTo>
                  <a:pt x="980337" y="177703"/>
                  <a:pt x="983343" y="194343"/>
                  <a:pt x="979715" y="205229"/>
                </a:cubicBezTo>
                <a:cubicBezTo>
                  <a:pt x="965201" y="201601"/>
                  <a:pt x="949554" y="201035"/>
                  <a:pt x="936172" y="194344"/>
                </a:cubicBezTo>
                <a:cubicBezTo>
                  <a:pt x="922672" y="187594"/>
                  <a:pt x="897757" y="150171"/>
                  <a:pt x="892629" y="139915"/>
                </a:cubicBezTo>
                <a:cubicBezTo>
                  <a:pt x="887497" y="129652"/>
                  <a:pt x="891080" y="113927"/>
                  <a:pt x="881743" y="107258"/>
                </a:cubicBezTo>
                <a:cubicBezTo>
                  <a:pt x="841557" y="78554"/>
                  <a:pt x="728995" y="77538"/>
                  <a:pt x="696686" y="74601"/>
                </a:cubicBezTo>
                <a:cubicBezTo>
                  <a:pt x="689429" y="67344"/>
                  <a:pt x="682929" y="59240"/>
                  <a:pt x="674915" y="52829"/>
                </a:cubicBezTo>
                <a:cubicBezTo>
                  <a:pt x="608878" y="0"/>
                  <a:pt x="605238" y="33526"/>
                  <a:pt x="478972" y="41944"/>
                </a:cubicBezTo>
                <a:cubicBezTo>
                  <a:pt x="464458" y="56458"/>
                  <a:pt x="454902" y="78996"/>
                  <a:pt x="435429" y="85487"/>
                </a:cubicBezTo>
                <a:lnTo>
                  <a:pt x="370115" y="107258"/>
                </a:lnTo>
                <a:cubicBezTo>
                  <a:pt x="362858" y="114515"/>
                  <a:pt x="353623" y="120228"/>
                  <a:pt x="348343" y="129029"/>
                </a:cubicBezTo>
                <a:cubicBezTo>
                  <a:pt x="342439" y="138869"/>
                  <a:pt x="345571" y="153573"/>
                  <a:pt x="337457" y="161687"/>
                </a:cubicBezTo>
                <a:cubicBezTo>
                  <a:pt x="329343" y="169801"/>
                  <a:pt x="315686" y="168944"/>
                  <a:pt x="304800" y="172572"/>
                </a:cubicBezTo>
                <a:cubicBezTo>
                  <a:pt x="256722" y="220652"/>
                  <a:pt x="299078" y="164061"/>
                  <a:pt x="304800" y="227001"/>
                </a:cubicBezTo>
                <a:cubicBezTo>
                  <a:pt x="307449" y="256135"/>
                  <a:pt x="297333" y="285033"/>
                  <a:pt x="293915" y="314087"/>
                </a:cubicBezTo>
                <a:cubicBezTo>
                  <a:pt x="281095" y="423059"/>
                  <a:pt x="306514" y="388574"/>
                  <a:pt x="261257" y="433829"/>
                </a:cubicBezTo>
                <a:cubicBezTo>
                  <a:pt x="264886" y="459229"/>
                  <a:pt x="267111" y="484869"/>
                  <a:pt x="272143" y="510029"/>
                </a:cubicBezTo>
                <a:cubicBezTo>
                  <a:pt x="274393" y="521281"/>
                  <a:pt x="283029" y="531212"/>
                  <a:pt x="283029" y="542687"/>
                </a:cubicBezTo>
                <a:cubicBezTo>
                  <a:pt x="283029" y="660345"/>
                  <a:pt x="284251" y="647879"/>
                  <a:pt x="261257" y="716858"/>
                </a:cubicBezTo>
                <a:cubicBezTo>
                  <a:pt x="239391" y="848063"/>
                  <a:pt x="278671" y="737907"/>
                  <a:pt x="195943" y="793058"/>
                </a:cubicBezTo>
                <a:cubicBezTo>
                  <a:pt x="186396" y="799423"/>
                  <a:pt x="190961" y="815876"/>
                  <a:pt x="185057" y="825715"/>
                </a:cubicBezTo>
                <a:cubicBezTo>
                  <a:pt x="170114" y="850621"/>
                  <a:pt x="156318" y="849810"/>
                  <a:pt x="130629" y="858372"/>
                </a:cubicBezTo>
                <a:cubicBezTo>
                  <a:pt x="127000" y="869258"/>
                  <a:pt x="126412" y="881692"/>
                  <a:pt x="119743" y="891029"/>
                </a:cubicBezTo>
                <a:cubicBezTo>
                  <a:pt x="107812" y="907732"/>
                  <a:pt x="76200" y="934572"/>
                  <a:pt x="76200" y="934572"/>
                </a:cubicBezTo>
                <a:cubicBezTo>
                  <a:pt x="72572" y="945458"/>
                  <a:pt x="73429" y="959115"/>
                  <a:pt x="65315" y="967229"/>
                </a:cubicBezTo>
                <a:cubicBezTo>
                  <a:pt x="57201" y="975343"/>
                  <a:pt x="42497" y="972211"/>
                  <a:pt x="32657" y="978115"/>
                </a:cubicBezTo>
                <a:cubicBezTo>
                  <a:pt x="23856" y="983395"/>
                  <a:pt x="18143" y="992630"/>
                  <a:pt x="10886" y="999887"/>
                </a:cubicBezTo>
                <a:cubicBezTo>
                  <a:pt x="7257" y="1010773"/>
                  <a:pt x="0" y="1021069"/>
                  <a:pt x="0" y="1032544"/>
                </a:cubicBezTo>
                <a:cubicBezTo>
                  <a:pt x="0" y="1044019"/>
                  <a:pt x="9141" y="1053860"/>
                  <a:pt x="10886" y="1065201"/>
                </a:cubicBezTo>
                <a:cubicBezTo>
                  <a:pt x="16431" y="1101244"/>
                  <a:pt x="9310" y="1139787"/>
                  <a:pt x="21772" y="1174058"/>
                </a:cubicBezTo>
                <a:cubicBezTo>
                  <a:pt x="25693" y="1184842"/>
                  <a:pt x="44166" y="1179812"/>
                  <a:pt x="54429" y="1184944"/>
                </a:cubicBezTo>
                <a:cubicBezTo>
                  <a:pt x="129604" y="1222531"/>
                  <a:pt x="40008" y="1194945"/>
                  <a:pt x="130629" y="1217601"/>
                </a:cubicBezTo>
                <a:cubicBezTo>
                  <a:pt x="134258" y="1239372"/>
                  <a:pt x="136727" y="1261369"/>
                  <a:pt x="141515" y="1282915"/>
                </a:cubicBezTo>
                <a:cubicBezTo>
                  <a:pt x="144004" y="1294116"/>
                  <a:pt x="149248" y="1304539"/>
                  <a:pt x="152400" y="1315572"/>
                </a:cubicBezTo>
                <a:cubicBezTo>
                  <a:pt x="156510" y="1329957"/>
                  <a:pt x="159657" y="1344601"/>
                  <a:pt x="163286" y="1359115"/>
                </a:cubicBezTo>
                <a:cubicBezTo>
                  <a:pt x="255798" y="1328277"/>
                  <a:pt x="143002" y="1371285"/>
                  <a:pt x="217715" y="1326458"/>
                </a:cubicBezTo>
                <a:cubicBezTo>
                  <a:pt x="227554" y="1320554"/>
                  <a:pt x="240109" y="1320704"/>
                  <a:pt x="250372" y="1315572"/>
                </a:cubicBezTo>
                <a:cubicBezTo>
                  <a:pt x="262074" y="1309721"/>
                  <a:pt x="272143" y="1301058"/>
                  <a:pt x="283029" y="1293801"/>
                </a:cubicBezTo>
                <a:cubicBezTo>
                  <a:pt x="286658" y="1304687"/>
                  <a:pt x="292292" y="1315099"/>
                  <a:pt x="293915" y="1326458"/>
                </a:cubicBezTo>
                <a:cubicBezTo>
                  <a:pt x="299583" y="1366134"/>
                  <a:pt x="286876" y="1410353"/>
                  <a:pt x="304800" y="1446201"/>
                </a:cubicBezTo>
                <a:cubicBezTo>
                  <a:pt x="313074" y="1462750"/>
                  <a:pt x="341086" y="1453458"/>
                  <a:pt x="359229" y="1457087"/>
                </a:cubicBezTo>
                <a:cubicBezTo>
                  <a:pt x="388258" y="1453458"/>
                  <a:pt x="418294" y="1454607"/>
                  <a:pt x="446315" y="1446201"/>
                </a:cubicBezTo>
                <a:cubicBezTo>
                  <a:pt x="456145" y="1443252"/>
                  <a:pt x="463496" y="1433609"/>
                  <a:pt x="468086" y="1424429"/>
                </a:cubicBezTo>
                <a:cubicBezTo>
                  <a:pt x="478349" y="1403903"/>
                  <a:pt x="467139" y="1362361"/>
                  <a:pt x="489857" y="1359115"/>
                </a:cubicBezTo>
                <a:lnTo>
                  <a:pt x="566057" y="1348229"/>
                </a:lnTo>
                <a:cubicBezTo>
                  <a:pt x="618635" y="1295654"/>
                  <a:pt x="551813" y="1359626"/>
                  <a:pt x="620486" y="1304687"/>
                </a:cubicBezTo>
                <a:cubicBezTo>
                  <a:pt x="628500" y="1298276"/>
                  <a:pt x="635000" y="1290172"/>
                  <a:pt x="642257" y="1282915"/>
                </a:cubicBezTo>
                <a:cubicBezTo>
                  <a:pt x="670901" y="1196985"/>
                  <a:pt x="622691" y="1310107"/>
                  <a:pt x="707572" y="1239372"/>
                </a:cubicBezTo>
                <a:cubicBezTo>
                  <a:pt x="719065" y="1229794"/>
                  <a:pt x="709111" y="1207511"/>
                  <a:pt x="718457" y="1195829"/>
                </a:cubicBezTo>
                <a:cubicBezTo>
                  <a:pt x="725625" y="1186869"/>
                  <a:pt x="740229" y="1188572"/>
                  <a:pt x="751115" y="1184944"/>
                </a:cubicBezTo>
                <a:cubicBezTo>
                  <a:pt x="762001" y="1188572"/>
                  <a:pt x="773933" y="1189925"/>
                  <a:pt x="783772" y="1195829"/>
                </a:cubicBezTo>
                <a:cubicBezTo>
                  <a:pt x="846965" y="1233745"/>
                  <a:pt x="765058" y="1198887"/>
                  <a:pt x="816429" y="1250258"/>
                </a:cubicBezTo>
                <a:cubicBezTo>
                  <a:pt x="824543" y="1258372"/>
                  <a:pt x="838200" y="1257515"/>
                  <a:pt x="849086" y="1261144"/>
                </a:cubicBezTo>
                <a:cubicBezTo>
                  <a:pt x="957632" y="1239434"/>
                  <a:pt x="865490" y="1275905"/>
                  <a:pt x="914400" y="1141401"/>
                </a:cubicBezTo>
                <a:cubicBezTo>
                  <a:pt x="918321" y="1130617"/>
                  <a:pt x="935925" y="1133298"/>
                  <a:pt x="947057" y="1130515"/>
                </a:cubicBezTo>
                <a:cubicBezTo>
                  <a:pt x="965007" y="1126027"/>
                  <a:pt x="983343" y="1123258"/>
                  <a:pt x="1001486" y="1119629"/>
                </a:cubicBezTo>
                <a:cubicBezTo>
                  <a:pt x="988632" y="1068215"/>
                  <a:pt x="997290" y="1089469"/>
                  <a:pt x="979715" y="1054315"/>
                </a:cubicBezTo>
              </a:path>
            </a:pathLst>
          </a:custGeom>
          <a:solidFill>
            <a:schemeClr val="bg2">
              <a:lumMod val="75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143240" y="1571612"/>
            <a:ext cx="1060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11" action="ppaction://hlinksldjump"/>
              </a:rPr>
              <a:t>Фатежский</a:t>
            </a:r>
            <a:r>
              <a:rPr lang="ru-RU" sz="12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3792921" y="892629"/>
            <a:ext cx="1213615" cy="889856"/>
          </a:xfrm>
          <a:custGeom>
            <a:avLst/>
            <a:gdLst>
              <a:gd name="connsiteX0" fmla="*/ 191250 w 1213615"/>
              <a:gd name="connsiteY0" fmla="*/ 337457 h 889856"/>
              <a:gd name="connsiteX1" fmla="*/ 158593 w 1213615"/>
              <a:gd name="connsiteY1" fmla="*/ 359228 h 889856"/>
              <a:gd name="connsiteX2" fmla="*/ 115050 w 1213615"/>
              <a:gd name="connsiteY2" fmla="*/ 402771 h 889856"/>
              <a:gd name="connsiteX3" fmla="*/ 82393 w 1213615"/>
              <a:gd name="connsiteY3" fmla="*/ 304800 h 889856"/>
              <a:gd name="connsiteX4" fmla="*/ 71508 w 1213615"/>
              <a:gd name="connsiteY4" fmla="*/ 272142 h 889856"/>
              <a:gd name="connsiteX5" fmla="*/ 49736 w 1213615"/>
              <a:gd name="connsiteY5" fmla="*/ 250371 h 889856"/>
              <a:gd name="connsiteX6" fmla="*/ 82393 w 1213615"/>
              <a:gd name="connsiteY6" fmla="*/ 239485 h 889856"/>
              <a:gd name="connsiteX7" fmla="*/ 158593 w 1213615"/>
              <a:gd name="connsiteY7" fmla="*/ 228600 h 889856"/>
              <a:gd name="connsiteX8" fmla="*/ 180365 w 1213615"/>
              <a:gd name="connsiteY8" fmla="*/ 206828 h 889856"/>
              <a:gd name="connsiteX9" fmla="*/ 332765 w 1213615"/>
              <a:gd name="connsiteY9" fmla="*/ 185057 h 889856"/>
              <a:gd name="connsiteX10" fmla="*/ 365422 w 1213615"/>
              <a:gd name="connsiteY10" fmla="*/ 174171 h 889856"/>
              <a:gd name="connsiteX11" fmla="*/ 398079 w 1213615"/>
              <a:gd name="connsiteY11" fmla="*/ 152400 h 889856"/>
              <a:gd name="connsiteX12" fmla="*/ 506936 w 1213615"/>
              <a:gd name="connsiteY12" fmla="*/ 141514 h 889856"/>
              <a:gd name="connsiteX13" fmla="*/ 517822 w 1213615"/>
              <a:gd name="connsiteY13" fmla="*/ 108857 h 889856"/>
              <a:gd name="connsiteX14" fmla="*/ 594022 w 1213615"/>
              <a:gd name="connsiteY14" fmla="*/ 87085 h 889856"/>
              <a:gd name="connsiteX15" fmla="*/ 637565 w 1213615"/>
              <a:gd name="connsiteY15" fmla="*/ 0 h 889856"/>
              <a:gd name="connsiteX16" fmla="*/ 855279 w 1213615"/>
              <a:gd name="connsiteY16" fmla="*/ 10885 h 889856"/>
              <a:gd name="connsiteX17" fmla="*/ 887936 w 1213615"/>
              <a:gd name="connsiteY17" fmla="*/ 65314 h 889856"/>
              <a:gd name="connsiteX18" fmla="*/ 964136 w 1213615"/>
              <a:gd name="connsiteY18" fmla="*/ 97971 h 889856"/>
              <a:gd name="connsiteX19" fmla="*/ 975022 w 1213615"/>
              <a:gd name="connsiteY19" fmla="*/ 195942 h 889856"/>
              <a:gd name="connsiteX20" fmla="*/ 985908 w 1213615"/>
              <a:gd name="connsiteY20" fmla="*/ 272142 h 889856"/>
              <a:gd name="connsiteX21" fmla="*/ 1018565 w 1213615"/>
              <a:gd name="connsiteY21" fmla="*/ 283028 h 889856"/>
              <a:gd name="connsiteX22" fmla="*/ 1040336 w 1213615"/>
              <a:gd name="connsiteY22" fmla="*/ 304800 h 889856"/>
              <a:gd name="connsiteX23" fmla="*/ 1051222 w 1213615"/>
              <a:gd name="connsiteY23" fmla="*/ 370114 h 889856"/>
              <a:gd name="connsiteX24" fmla="*/ 1062108 w 1213615"/>
              <a:gd name="connsiteY24" fmla="*/ 402771 h 889856"/>
              <a:gd name="connsiteX25" fmla="*/ 1094765 w 1213615"/>
              <a:gd name="connsiteY25" fmla="*/ 413657 h 889856"/>
              <a:gd name="connsiteX26" fmla="*/ 1116536 w 1213615"/>
              <a:gd name="connsiteY26" fmla="*/ 446314 h 889856"/>
              <a:gd name="connsiteX27" fmla="*/ 1138308 w 1213615"/>
              <a:gd name="connsiteY27" fmla="*/ 707571 h 889856"/>
              <a:gd name="connsiteX28" fmla="*/ 1203622 w 1213615"/>
              <a:gd name="connsiteY28" fmla="*/ 729342 h 889856"/>
              <a:gd name="connsiteX29" fmla="*/ 1192736 w 1213615"/>
              <a:gd name="connsiteY29" fmla="*/ 805542 h 889856"/>
              <a:gd name="connsiteX30" fmla="*/ 1127422 w 1213615"/>
              <a:gd name="connsiteY30" fmla="*/ 783771 h 889856"/>
              <a:gd name="connsiteX31" fmla="*/ 1007679 w 1213615"/>
              <a:gd name="connsiteY31" fmla="*/ 751114 h 889856"/>
              <a:gd name="connsiteX32" fmla="*/ 975022 w 1213615"/>
              <a:gd name="connsiteY32" fmla="*/ 740228 h 889856"/>
              <a:gd name="connsiteX33" fmla="*/ 855279 w 1213615"/>
              <a:gd name="connsiteY33" fmla="*/ 685800 h 889856"/>
              <a:gd name="connsiteX34" fmla="*/ 822622 w 1213615"/>
              <a:gd name="connsiteY34" fmla="*/ 674914 h 889856"/>
              <a:gd name="connsiteX35" fmla="*/ 735536 w 1213615"/>
              <a:gd name="connsiteY35" fmla="*/ 696685 h 889856"/>
              <a:gd name="connsiteX36" fmla="*/ 681108 w 1213615"/>
              <a:gd name="connsiteY36" fmla="*/ 751114 h 889856"/>
              <a:gd name="connsiteX37" fmla="*/ 659336 w 1213615"/>
              <a:gd name="connsiteY37" fmla="*/ 772885 h 889856"/>
              <a:gd name="connsiteX38" fmla="*/ 626679 w 1213615"/>
              <a:gd name="connsiteY38" fmla="*/ 794657 h 889856"/>
              <a:gd name="connsiteX39" fmla="*/ 496050 w 1213615"/>
              <a:gd name="connsiteY39" fmla="*/ 827314 h 889856"/>
              <a:gd name="connsiteX40" fmla="*/ 485165 w 1213615"/>
              <a:gd name="connsiteY40" fmla="*/ 881742 h 889856"/>
              <a:gd name="connsiteX41" fmla="*/ 452508 w 1213615"/>
              <a:gd name="connsiteY41" fmla="*/ 870857 h 889856"/>
              <a:gd name="connsiteX42" fmla="*/ 408965 w 1213615"/>
              <a:gd name="connsiteY42" fmla="*/ 816428 h 889856"/>
              <a:gd name="connsiteX43" fmla="*/ 387193 w 1213615"/>
              <a:gd name="connsiteY43" fmla="*/ 740228 h 889856"/>
              <a:gd name="connsiteX44" fmla="*/ 365422 w 1213615"/>
              <a:gd name="connsiteY44" fmla="*/ 707571 h 889856"/>
              <a:gd name="connsiteX45" fmla="*/ 321879 w 1213615"/>
              <a:gd name="connsiteY45" fmla="*/ 696685 h 889856"/>
              <a:gd name="connsiteX46" fmla="*/ 278336 w 1213615"/>
              <a:gd name="connsiteY46" fmla="*/ 609600 h 889856"/>
              <a:gd name="connsiteX47" fmla="*/ 256565 w 1213615"/>
              <a:gd name="connsiteY47" fmla="*/ 544285 h 889856"/>
              <a:gd name="connsiteX48" fmla="*/ 245679 w 1213615"/>
              <a:gd name="connsiteY48" fmla="*/ 370114 h 889856"/>
              <a:gd name="connsiteX49" fmla="*/ 234793 w 1213615"/>
              <a:gd name="connsiteY49" fmla="*/ 337457 h 889856"/>
              <a:gd name="connsiteX50" fmla="*/ 202136 w 1213615"/>
              <a:gd name="connsiteY50" fmla="*/ 326571 h 889856"/>
              <a:gd name="connsiteX51" fmla="*/ 169479 w 1213615"/>
              <a:gd name="connsiteY51" fmla="*/ 348342 h 889856"/>
              <a:gd name="connsiteX52" fmla="*/ 125936 w 1213615"/>
              <a:gd name="connsiteY52" fmla="*/ 391885 h 889856"/>
              <a:gd name="connsiteX53" fmla="*/ 93279 w 1213615"/>
              <a:gd name="connsiteY53" fmla="*/ 326571 h 889856"/>
              <a:gd name="connsiteX54" fmla="*/ 60622 w 1213615"/>
              <a:gd name="connsiteY54" fmla="*/ 315685 h 889856"/>
              <a:gd name="connsiteX55" fmla="*/ 17079 w 1213615"/>
              <a:gd name="connsiteY55" fmla="*/ 272142 h 889856"/>
              <a:gd name="connsiteX56" fmla="*/ 49736 w 1213615"/>
              <a:gd name="connsiteY56" fmla="*/ 250371 h 889856"/>
              <a:gd name="connsiteX57" fmla="*/ 104165 w 1213615"/>
              <a:gd name="connsiteY57" fmla="*/ 228600 h 88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3615" h="889856">
                <a:moveTo>
                  <a:pt x="191250" y="337457"/>
                </a:moveTo>
                <a:cubicBezTo>
                  <a:pt x="180364" y="344714"/>
                  <a:pt x="166766" y="349012"/>
                  <a:pt x="158593" y="359228"/>
                </a:cubicBezTo>
                <a:cubicBezTo>
                  <a:pt x="116370" y="412008"/>
                  <a:pt x="186305" y="379019"/>
                  <a:pt x="115050" y="402771"/>
                </a:cubicBezTo>
                <a:lnTo>
                  <a:pt x="82393" y="304800"/>
                </a:lnTo>
                <a:cubicBezTo>
                  <a:pt x="78764" y="293914"/>
                  <a:pt x="79622" y="280256"/>
                  <a:pt x="71508" y="272142"/>
                </a:cubicBezTo>
                <a:lnTo>
                  <a:pt x="49736" y="250371"/>
                </a:lnTo>
                <a:cubicBezTo>
                  <a:pt x="60622" y="246742"/>
                  <a:pt x="71141" y="241735"/>
                  <a:pt x="82393" y="239485"/>
                </a:cubicBezTo>
                <a:cubicBezTo>
                  <a:pt x="107553" y="234453"/>
                  <a:pt x="134252" y="236714"/>
                  <a:pt x="158593" y="228600"/>
                </a:cubicBezTo>
                <a:cubicBezTo>
                  <a:pt x="168330" y="225354"/>
                  <a:pt x="171564" y="212109"/>
                  <a:pt x="180365" y="206828"/>
                </a:cubicBezTo>
                <a:cubicBezTo>
                  <a:pt x="214023" y="186633"/>
                  <a:pt x="330904" y="185226"/>
                  <a:pt x="332765" y="185057"/>
                </a:cubicBezTo>
                <a:cubicBezTo>
                  <a:pt x="343651" y="181428"/>
                  <a:pt x="355159" y="179303"/>
                  <a:pt x="365422" y="174171"/>
                </a:cubicBezTo>
                <a:cubicBezTo>
                  <a:pt x="377124" y="168320"/>
                  <a:pt x="385331" y="155342"/>
                  <a:pt x="398079" y="152400"/>
                </a:cubicBezTo>
                <a:cubicBezTo>
                  <a:pt x="433612" y="144200"/>
                  <a:pt x="470650" y="145143"/>
                  <a:pt x="506936" y="141514"/>
                </a:cubicBezTo>
                <a:cubicBezTo>
                  <a:pt x="510565" y="130628"/>
                  <a:pt x="509708" y="116971"/>
                  <a:pt x="517822" y="108857"/>
                </a:cubicBezTo>
                <a:cubicBezTo>
                  <a:pt x="523028" y="103651"/>
                  <a:pt x="593645" y="87179"/>
                  <a:pt x="594022" y="87085"/>
                </a:cubicBezTo>
                <a:cubicBezTo>
                  <a:pt x="619038" y="12034"/>
                  <a:pt x="599565" y="37998"/>
                  <a:pt x="637565" y="0"/>
                </a:cubicBezTo>
                <a:cubicBezTo>
                  <a:pt x="710136" y="3628"/>
                  <a:pt x="783283" y="1067"/>
                  <a:pt x="855279" y="10885"/>
                </a:cubicBezTo>
                <a:cubicBezTo>
                  <a:pt x="879309" y="14162"/>
                  <a:pt x="880349" y="52670"/>
                  <a:pt x="887936" y="65314"/>
                </a:cubicBezTo>
                <a:cubicBezTo>
                  <a:pt x="906948" y="96999"/>
                  <a:pt x="928206" y="90785"/>
                  <a:pt x="964136" y="97971"/>
                </a:cubicBezTo>
                <a:cubicBezTo>
                  <a:pt x="967765" y="130628"/>
                  <a:pt x="970946" y="163338"/>
                  <a:pt x="975022" y="195942"/>
                </a:cubicBezTo>
                <a:cubicBezTo>
                  <a:pt x="978205" y="221402"/>
                  <a:pt x="974433" y="249193"/>
                  <a:pt x="985908" y="272142"/>
                </a:cubicBezTo>
                <a:cubicBezTo>
                  <a:pt x="991040" y="282405"/>
                  <a:pt x="1007679" y="279399"/>
                  <a:pt x="1018565" y="283028"/>
                </a:cubicBezTo>
                <a:cubicBezTo>
                  <a:pt x="1025822" y="290285"/>
                  <a:pt x="1036732" y="295190"/>
                  <a:pt x="1040336" y="304800"/>
                </a:cubicBezTo>
                <a:cubicBezTo>
                  <a:pt x="1048086" y="325466"/>
                  <a:pt x="1046434" y="348568"/>
                  <a:pt x="1051222" y="370114"/>
                </a:cubicBezTo>
                <a:cubicBezTo>
                  <a:pt x="1053711" y="381315"/>
                  <a:pt x="1053994" y="394657"/>
                  <a:pt x="1062108" y="402771"/>
                </a:cubicBezTo>
                <a:cubicBezTo>
                  <a:pt x="1070222" y="410885"/>
                  <a:pt x="1083879" y="410028"/>
                  <a:pt x="1094765" y="413657"/>
                </a:cubicBezTo>
                <a:cubicBezTo>
                  <a:pt x="1102022" y="424543"/>
                  <a:pt x="1112399" y="433902"/>
                  <a:pt x="1116536" y="446314"/>
                </a:cubicBezTo>
                <a:cubicBezTo>
                  <a:pt x="1159480" y="575146"/>
                  <a:pt x="1063059" y="492575"/>
                  <a:pt x="1138308" y="707571"/>
                </a:cubicBezTo>
                <a:cubicBezTo>
                  <a:pt x="1145889" y="729232"/>
                  <a:pt x="1203622" y="729342"/>
                  <a:pt x="1203622" y="729342"/>
                </a:cubicBezTo>
                <a:cubicBezTo>
                  <a:pt x="1199993" y="754742"/>
                  <a:pt x="1213615" y="790629"/>
                  <a:pt x="1192736" y="805542"/>
                </a:cubicBezTo>
                <a:cubicBezTo>
                  <a:pt x="1174062" y="818881"/>
                  <a:pt x="1149925" y="788272"/>
                  <a:pt x="1127422" y="783771"/>
                </a:cubicBezTo>
                <a:cubicBezTo>
                  <a:pt x="1050492" y="768385"/>
                  <a:pt x="1090543" y="778735"/>
                  <a:pt x="1007679" y="751114"/>
                </a:cubicBezTo>
                <a:lnTo>
                  <a:pt x="975022" y="740228"/>
                </a:lnTo>
                <a:cubicBezTo>
                  <a:pt x="913336" y="678542"/>
                  <a:pt x="951799" y="699588"/>
                  <a:pt x="855279" y="685800"/>
                </a:cubicBezTo>
                <a:cubicBezTo>
                  <a:pt x="844393" y="682171"/>
                  <a:pt x="834097" y="674914"/>
                  <a:pt x="822622" y="674914"/>
                </a:cubicBezTo>
                <a:cubicBezTo>
                  <a:pt x="796353" y="674914"/>
                  <a:pt x="761304" y="688096"/>
                  <a:pt x="735536" y="696685"/>
                </a:cubicBezTo>
                <a:cubicBezTo>
                  <a:pt x="716875" y="771329"/>
                  <a:pt x="743311" y="720012"/>
                  <a:pt x="681108" y="751114"/>
                </a:cubicBezTo>
                <a:cubicBezTo>
                  <a:pt x="671928" y="755704"/>
                  <a:pt x="667350" y="766474"/>
                  <a:pt x="659336" y="772885"/>
                </a:cubicBezTo>
                <a:cubicBezTo>
                  <a:pt x="649120" y="781058"/>
                  <a:pt x="638634" y="789343"/>
                  <a:pt x="626679" y="794657"/>
                </a:cubicBezTo>
                <a:cubicBezTo>
                  <a:pt x="574930" y="817657"/>
                  <a:pt x="550816" y="818186"/>
                  <a:pt x="496050" y="827314"/>
                </a:cubicBezTo>
                <a:cubicBezTo>
                  <a:pt x="492422" y="845457"/>
                  <a:pt x="498248" y="868659"/>
                  <a:pt x="485165" y="881742"/>
                </a:cubicBezTo>
                <a:cubicBezTo>
                  <a:pt x="477051" y="889856"/>
                  <a:pt x="462347" y="876760"/>
                  <a:pt x="452508" y="870857"/>
                </a:cubicBezTo>
                <a:cubicBezTo>
                  <a:pt x="435273" y="860516"/>
                  <a:pt x="418854" y="831261"/>
                  <a:pt x="408965" y="816428"/>
                </a:cubicBezTo>
                <a:cubicBezTo>
                  <a:pt x="405477" y="802475"/>
                  <a:pt x="395002" y="755846"/>
                  <a:pt x="387193" y="740228"/>
                </a:cubicBezTo>
                <a:cubicBezTo>
                  <a:pt x="381342" y="728526"/>
                  <a:pt x="376308" y="714828"/>
                  <a:pt x="365422" y="707571"/>
                </a:cubicBezTo>
                <a:cubicBezTo>
                  <a:pt x="352974" y="699272"/>
                  <a:pt x="336393" y="700314"/>
                  <a:pt x="321879" y="696685"/>
                </a:cubicBezTo>
                <a:cubicBezTo>
                  <a:pt x="266221" y="659580"/>
                  <a:pt x="299194" y="693033"/>
                  <a:pt x="278336" y="609600"/>
                </a:cubicBezTo>
                <a:cubicBezTo>
                  <a:pt x="272770" y="587336"/>
                  <a:pt x="256565" y="544285"/>
                  <a:pt x="256565" y="544285"/>
                </a:cubicBezTo>
                <a:cubicBezTo>
                  <a:pt x="252936" y="486228"/>
                  <a:pt x="251769" y="427965"/>
                  <a:pt x="245679" y="370114"/>
                </a:cubicBezTo>
                <a:cubicBezTo>
                  <a:pt x="244478" y="358703"/>
                  <a:pt x="242907" y="345571"/>
                  <a:pt x="234793" y="337457"/>
                </a:cubicBezTo>
                <a:cubicBezTo>
                  <a:pt x="226679" y="329343"/>
                  <a:pt x="213022" y="330200"/>
                  <a:pt x="202136" y="326571"/>
                </a:cubicBezTo>
                <a:cubicBezTo>
                  <a:pt x="191250" y="333828"/>
                  <a:pt x="179412" y="339828"/>
                  <a:pt x="169479" y="348342"/>
                </a:cubicBezTo>
                <a:cubicBezTo>
                  <a:pt x="153894" y="361700"/>
                  <a:pt x="125936" y="391885"/>
                  <a:pt x="125936" y="391885"/>
                </a:cubicBezTo>
                <a:cubicBezTo>
                  <a:pt x="118765" y="370373"/>
                  <a:pt x="112462" y="341918"/>
                  <a:pt x="93279" y="326571"/>
                </a:cubicBezTo>
                <a:cubicBezTo>
                  <a:pt x="84319" y="319403"/>
                  <a:pt x="71508" y="319314"/>
                  <a:pt x="60622" y="315685"/>
                </a:cubicBezTo>
                <a:cubicBezTo>
                  <a:pt x="46108" y="301171"/>
                  <a:pt x="0" y="283528"/>
                  <a:pt x="17079" y="272142"/>
                </a:cubicBezTo>
                <a:cubicBezTo>
                  <a:pt x="27965" y="264885"/>
                  <a:pt x="37711" y="255525"/>
                  <a:pt x="49736" y="250371"/>
                </a:cubicBezTo>
                <a:cubicBezTo>
                  <a:pt x="113422" y="223077"/>
                  <a:pt x="77498" y="255264"/>
                  <a:pt x="104165" y="228600"/>
                </a:cubicBezTo>
              </a:path>
            </a:pathLst>
          </a:cu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857620" y="1071546"/>
            <a:ext cx="11528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 err="1" smtClean="0">
                <a:latin typeface="Arial" pitchFamily="34" charset="0"/>
                <a:cs typeface="Arial" pitchFamily="34" charset="0"/>
                <a:hlinkClick r:id="rId12" action="ppaction://hlinksldjump"/>
              </a:rPr>
              <a:t>Поныровский</a:t>
            </a:r>
            <a:r>
              <a:rPr lang="ru-RU" sz="105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 </a:t>
            </a:r>
          </a:p>
          <a:p>
            <a:pPr algn="ctr"/>
            <a:r>
              <a:rPr lang="ru-RU" sz="1050" b="1" dirty="0" smtClean="0">
                <a:latin typeface="Arial" pitchFamily="34" charset="0"/>
                <a:cs typeface="Arial" pitchFamily="34" charset="0"/>
                <a:hlinkClick r:id="rId12" action="ppaction://hlinksldjump"/>
              </a:rPr>
              <a:t>район</a:t>
            </a:r>
            <a:endParaRPr lang="ru-RU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005943" y="1426029"/>
            <a:ext cx="1403569" cy="1216451"/>
          </a:xfrm>
          <a:custGeom>
            <a:avLst/>
            <a:gdLst>
              <a:gd name="connsiteX0" fmla="*/ 979714 w 1403569"/>
              <a:gd name="connsiteY0" fmla="*/ 1208314 h 1216451"/>
              <a:gd name="connsiteX1" fmla="*/ 1012371 w 1403569"/>
              <a:gd name="connsiteY1" fmla="*/ 1186542 h 1216451"/>
              <a:gd name="connsiteX2" fmla="*/ 1099457 w 1403569"/>
              <a:gd name="connsiteY2" fmla="*/ 1175657 h 1216451"/>
              <a:gd name="connsiteX3" fmla="*/ 1077686 w 1403569"/>
              <a:gd name="connsiteY3" fmla="*/ 1088571 h 1216451"/>
              <a:gd name="connsiteX4" fmla="*/ 1066800 w 1403569"/>
              <a:gd name="connsiteY4" fmla="*/ 1012371 h 1216451"/>
              <a:gd name="connsiteX5" fmla="*/ 1045028 w 1403569"/>
              <a:gd name="connsiteY5" fmla="*/ 947057 h 1216451"/>
              <a:gd name="connsiteX6" fmla="*/ 1055914 w 1403569"/>
              <a:gd name="connsiteY6" fmla="*/ 914400 h 1216451"/>
              <a:gd name="connsiteX7" fmla="*/ 1132114 w 1403569"/>
              <a:gd name="connsiteY7" fmla="*/ 903514 h 1216451"/>
              <a:gd name="connsiteX8" fmla="*/ 1121228 w 1403569"/>
              <a:gd name="connsiteY8" fmla="*/ 849085 h 1216451"/>
              <a:gd name="connsiteX9" fmla="*/ 1088571 w 1403569"/>
              <a:gd name="connsiteY9" fmla="*/ 794657 h 1216451"/>
              <a:gd name="connsiteX10" fmla="*/ 1077686 w 1403569"/>
              <a:gd name="connsiteY10" fmla="*/ 762000 h 1216451"/>
              <a:gd name="connsiteX11" fmla="*/ 1132114 w 1403569"/>
              <a:gd name="connsiteY11" fmla="*/ 729342 h 1216451"/>
              <a:gd name="connsiteX12" fmla="*/ 1175657 w 1403569"/>
              <a:gd name="connsiteY12" fmla="*/ 664028 h 1216451"/>
              <a:gd name="connsiteX13" fmla="*/ 1230086 w 1403569"/>
              <a:gd name="connsiteY13" fmla="*/ 653142 h 1216451"/>
              <a:gd name="connsiteX14" fmla="*/ 1208314 w 1403569"/>
              <a:gd name="connsiteY14" fmla="*/ 587828 h 1216451"/>
              <a:gd name="connsiteX15" fmla="*/ 1230086 w 1403569"/>
              <a:gd name="connsiteY15" fmla="*/ 522514 h 1216451"/>
              <a:gd name="connsiteX16" fmla="*/ 1240971 w 1403569"/>
              <a:gd name="connsiteY16" fmla="*/ 413657 h 1216451"/>
              <a:gd name="connsiteX17" fmla="*/ 1273628 w 1403569"/>
              <a:gd name="connsiteY17" fmla="*/ 424542 h 1216451"/>
              <a:gd name="connsiteX18" fmla="*/ 1284514 w 1403569"/>
              <a:gd name="connsiteY18" fmla="*/ 457200 h 1216451"/>
              <a:gd name="connsiteX19" fmla="*/ 1328057 w 1403569"/>
              <a:gd name="connsiteY19" fmla="*/ 446314 h 1216451"/>
              <a:gd name="connsiteX20" fmla="*/ 1360714 w 1403569"/>
              <a:gd name="connsiteY20" fmla="*/ 272142 h 1216451"/>
              <a:gd name="connsiteX21" fmla="*/ 1349828 w 1403569"/>
              <a:gd name="connsiteY21" fmla="*/ 239485 h 1216451"/>
              <a:gd name="connsiteX22" fmla="*/ 1273628 w 1403569"/>
              <a:gd name="connsiteY22" fmla="*/ 152400 h 1216451"/>
              <a:gd name="connsiteX23" fmla="*/ 1251857 w 1403569"/>
              <a:gd name="connsiteY23" fmla="*/ 130628 h 1216451"/>
              <a:gd name="connsiteX24" fmla="*/ 1186543 w 1403569"/>
              <a:gd name="connsiteY24" fmla="*/ 119742 h 1216451"/>
              <a:gd name="connsiteX25" fmla="*/ 1164771 w 1403569"/>
              <a:gd name="connsiteY25" fmla="*/ 97971 h 1216451"/>
              <a:gd name="connsiteX26" fmla="*/ 1143000 w 1403569"/>
              <a:gd name="connsiteY26" fmla="*/ 32657 h 1216451"/>
              <a:gd name="connsiteX27" fmla="*/ 1077686 w 1403569"/>
              <a:gd name="connsiteY27" fmla="*/ 0 h 1216451"/>
              <a:gd name="connsiteX28" fmla="*/ 1023257 w 1403569"/>
              <a:gd name="connsiteY28" fmla="*/ 10885 h 1216451"/>
              <a:gd name="connsiteX29" fmla="*/ 1001486 w 1403569"/>
              <a:gd name="connsiteY29" fmla="*/ 32657 h 1216451"/>
              <a:gd name="connsiteX30" fmla="*/ 936171 w 1403569"/>
              <a:gd name="connsiteY30" fmla="*/ 10885 h 1216451"/>
              <a:gd name="connsiteX31" fmla="*/ 947057 w 1403569"/>
              <a:gd name="connsiteY31" fmla="*/ 119742 h 1216451"/>
              <a:gd name="connsiteX32" fmla="*/ 990600 w 1403569"/>
              <a:gd name="connsiteY32" fmla="*/ 163285 h 1216451"/>
              <a:gd name="connsiteX33" fmla="*/ 979714 w 1403569"/>
              <a:gd name="connsiteY33" fmla="*/ 261257 h 1216451"/>
              <a:gd name="connsiteX34" fmla="*/ 762000 w 1403569"/>
              <a:gd name="connsiteY34" fmla="*/ 239485 h 1216451"/>
              <a:gd name="connsiteX35" fmla="*/ 685800 w 1403569"/>
              <a:gd name="connsiteY35" fmla="*/ 174171 h 1216451"/>
              <a:gd name="connsiteX36" fmla="*/ 653143 w 1403569"/>
              <a:gd name="connsiteY36" fmla="*/ 163285 h 1216451"/>
              <a:gd name="connsiteX37" fmla="*/ 566057 w 1403569"/>
              <a:gd name="connsiteY37" fmla="*/ 174171 h 1216451"/>
              <a:gd name="connsiteX38" fmla="*/ 544286 w 1403569"/>
              <a:gd name="connsiteY38" fmla="*/ 206828 h 1216451"/>
              <a:gd name="connsiteX39" fmla="*/ 511628 w 1403569"/>
              <a:gd name="connsiteY39" fmla="*/ 217714 h 1216451"/>
              <a:gd name="connsiteX40" fmla="*/ 478971 w 1403569"/>
              <a:gd name="connsiteY40" fmla="*/ 239485 h 1216451"/>
              <a:gd name="connsiteX41" fmla="*/ 402771 w 1403569"/>
              <a:gd name="connsiteY41" fmla="*/ 261257 h 1216451"/>
              <a:gd name="connsiteX42" fmla="*/ 391886 w 1403569"/>
              <a:gd name="connsiteY42" fmla="*/ 293914 h 1216451"/>
              <a:gd name="connsiteX43" fmla="*/ 304800 w 1403569"/>
              <a:gd name="connsiteY43" fmla="*/ 326571 h 1216451"/>
              <a:gd name="connsiteX44" fmla="*/ 206828 w 1403569"/>
              <a:gd name="connsiteY44" fmla="*/ 359228 h 1216451"/>
              <a:gd name="connsiteX45" fmla="*/ 108857 w 1403569"/>
              <a:gd name="connsiteY45" fmla="*/ 402771 h 1216451"/>
              <a:gd name="connsiteX46" fmla="*/ 97971 w 1403569"/>
              <a:gd name="connsiteY46" fmla="*/ 478971 h 1216451"/>
              <a:gd name="connsiteX47" fmla="*/ 76200 w 1403569"/>
              <a:gd name="connsiteY47" fmla="*/ 511628 h 1216451"/>
              <a:gd name="connsiteX48" fmla="*/ 43543 w 1403569"/>
              <a:gd name="connsiteY48" fmla="*/ 598714 h 1216451"/>
              <a:gd name="connsiteX49" fmla="*/ 32657 w 1403569"/>
              <a:gd name="connsiteY49" fmla="*/ 740228 h 1216451"/>
              <a:gd name="connsiteX50" fmla="*/ 10886 w 1403569"/>
              <a:gd name="connsiteY50" fmla="*/ 762000 h 1216451"/>
              <a:gd name="connsiteX51" fmla="*/ 0 w 1403569"/>
              <a:gd name="connsiteY51" fmla="*/ 794657 h 1216451"/>
              <a:gd name="connsiteX52" fmla="*/ 21771 w 1403569"/>
              <a:gd name="connsiteY52" fmla="*/ 870857 h 1216451"/>
              <a:gd name="connsiteX53" fmla="*/ 54428 w 1403569"/>
              <a:gd name="connsiteY53" fmla="*/ 881742 h 1216451"/>
              <a:gd name="connsiteX54" fmla="*/ 65314 w 1403569"/>
              <a:gd name="connsiteY54" fmla="*/ 947057 h 1216451"/>
              <a:gd name="connsiteX55" fmla="*/ 130628 w 1403569"/>
              <a:gd name="connsiteY55" fmla="*/ 936171 h 1216451"/>
              <a:gd name="connsiteX56" fmla="*/ 152400 w 1403569"/>
              <a:gd name="connsiteY56" fmla="*/ 957942 h 1216451"/>
              <a:gd name="connsiteX57" fmla="*/ 185057 w 1403569"/>
              <a:gd name="connsiteY57" fmla="*/ 1023257 h 1216451"/>
              <a:gd name="connsiteX58" fmla="*/ 217714 w 1403569"/>
              <a:gd name="connsiteY58" fmla="*/ 1034142 h 1216451"/>
              <a:gd name="connsiteX59" fmla="*/ 272143 w 1403569"/>
              <a:gd name="connsiteY59" fmla="*/ 1023257 h 1216451"/>
              <a:gd name="connsiteX60" fmla="*/ 283028 w 1403569"/>
              <a:gd name="connsiteY60" fmla="*/ 990600 h 1216451"/>
              <a:gd name="connsiteX61" fmla="*/ 315686 w 1403569"/>
              <a:gd name="connsiteY61" fmla="*/ 979714 h 1216451"/>
              <a:gd name="connsiteX62" fmla="*/ 337457 w 1403569"/>
              <a:gd name="connsiteY62" fmla="*/ 1012371 h 1216451"/>
              <a:gd name="connsiteX63" fmla="*/ 348343 w 1403569"/>
              <a:gd name="connsiteY63" fmla="*/ 1088571 h 1216451"/>
              <a:gd name="connsiteX64" fmla="*/ 381000 w 1403569"/>
              <a:gd name="connsiteY64" fmla="*/ 1110342 h 1216451"/>
              <a:gd name="connsiteX65" fmla="*/ 424543 w 1403569"/>
              <a:gd name="connsiteY65" fmla="*/ 1099457 h 1216451"/>
              <a:gd name="connsiteX66" fmla="*/ 435428 w 1403569"/>
              <a:gd name="connsiteY66" fmla="*/ 1066800 h 1216451"/>
              <a:gd name="connsiteX67" fmla="*/ 468086 w 1403569"/>
              <a:gd name="connsiteY67" fmla="*/ 1055914 h 1216451"/>
              <a:gd name="connsiteX68" fmla="*/ 511628 w 1403569"/>
              <a:gd name="connsiteY68" fmla="*/ 1099457 h 1216451"/>
              <a:gd name="connsiteX69" fmla="*/ 544286 w 1403569"/>
              <a:gd name="connsiteY69" fmla="*/ 1110342 h 1216451"/>
              <a:gd name="connsiteX70" fmla="*/ 587828 w 1403569"/>
              <a:gd name="connsiteY70" fmla="*/ 1099457 h 1216451"/>
              <a:gd name="connsiteX71" fmla="*/ 598714 w 1403569"/>
              <a:gd name="connsiteY71" fmla="*/ 1066800 h 1216451"/>
              <a:gd name="connsiteX72" fmla="*/ 620486 w 1403569"/>
              <a:gd name="connsiteY72" fmla="*/ 1045028 h 1216451"/>
              <a:gd name="connsiteX73" fmla="*/ 696686 w 1403569"/>
              <a:gd name="connsiteY73" fmla="*/ 1055914 h 1216451"/>
              <a:gd name="connsiteX74" fmla="*/ 707571 w 1403569"/>
              <a:gd name="connsiteY74" fmla="*/ 1099457 h 1216451"/>
              <a:gd name="connsiteX75" fmla="*/ 729343 w 1403569"/>
              <a:gd name="connsiteY75" fmla="*/ 1077685 h 1216451"/>
              <a:gd name="connsiteX76" fmla="*/ 794657 w 1403569"/>
              <a:gd name="connsiteY76" fmla="*/ 1045028 h 1216451"/>
              <a:gd name="connsiteX77" fmla="*/ 827314 w 1403569"/>
              <a:gd name="connsiteY77" fmla="*/ 1055914 h 1216451"/>
              <a:gd name="connsiteX78" fmla="*/ 859971 w 1403569"/>
              <a:gd name="connsiteY78" fmla="*/ 1164771 h 1216451"/>
              <a:gd name="connsiteX79" fmla="*/ 925286 w 1403569"/>
              <a:gd name="connsiteY79" fmla="*/ 1175657 h 1216451"/>
              <a:gd name="connsiteX80" fmla="*/ 1088571 w 1403569"/>
              <a:gd name="connsiteY80" fmla="*/ 1186542 h 1216451"/>
              <a:gd name="connsiteX81" fmla="*/ 1088571 w 1403569"/>
              <a:gd name="connsiteY81" fmla="*/ 1164771 h 121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403569" h="1216451">
                <a:moveTo>
                  <a:pt x="979714" y="1208314"/>
                </a:moveTo>
                <a:cubicBezTo>
                  <a:pt x="990600" y="1201057"/>
                  <a:pt x="999749" y="1189984"/>
                  <a:pt x="1012371" y="1186542"/>
                </a:cubicBezTo>
                <a:cubicBezTo>
                  <a:pt x="1040595" y="1178845"/>
                  <a:pt x="1077245" y="1194696"/>
                  <a:pt x="1099457" y="1175657"/>
                </a:cubicBezTo>
                <a:cubicBezTo>
                  <a:pt x="1106267" y="1169820"/>
                  <a:pt x="1082052" y="1101668"/>
                  <a:pt x="1077686" y="1088571"/>
                </a:cubicBezTo>
                <a:cubicBezTo>
                  <a:pt x="1074057" y="1063171"/>
                  <a:pt x="1072570" y="1037372"/>
                  <a:pt x="1066800" y="1012371"/>
                </a:cubicBezTo>
                <a:cubicBezTo>
                  <a:pt x="1061640" y="990010"/>
                  <a:pt x="1045028" y="947057"/>
                  <a:pt x="1045028" y="947057"/>
                </a:cubicBezTo>
                <a:cubicBezTo>
                  <a:pt x="1048657" y="936171"/>
                  <a:pt x="1045651" y="919532"/>
                  <a:pt x="1055914" y="914400"/>
                </a:cubicBezTo>
                <a:cubicBezTo>
                  <a:pt x="1078863" y="902925"/>
                  <a:pt x="1113971" y="921657"/>
                  <a:pt x="1132114" y="903514"/>
                </a:cubicBezTo>
                <a:cubicBezTo>
                  <a:pt x="1145197" y="890431"/>
                  <a:pt x="1125715" y="867035"/>
                  <a:pt x="1121228" y="849085"/>
                </a:cubicBezTo>
                <a:cubicBezTo>
                  <a:pt x="1111807" y="811401"/>
                  <a:pt x="1114245" y="820329"/>
                  <a:pt x="1088571" y="794657"/>
                </a:cubicBezTo>
                <a:cubicBezTo>
                  <a:pt x="1084943" y="783771"/>
                  <a:pt x="1075436" y="773252"/>
                  <a:pt x="1077686" y="762000"/>
                </a:cubicBezTo>
                <a:cubicBezTo>
                  <a:pt x="1081956" y="740653"/>
                  <a:pt x="1118359" y="733927"/>
                  <a:pt x="1132114" y="729342"/>
                </a:cubicBezTo>
                <a:cubicBezTo>
                  <a:pt x="1150692" y="599298"/>
                  <a:pt x="1115945" y="664028"/>
                  <a:pt x="1175657" y="664028"/>
                </a:cubicBezTo>
                <a:cubicBezTo>
                  <a:pt x="1194159" y="664028"/>
                  <a:pt x="1211943" y="656771"/>
                  <a:pt x="1230086" y="653142"/>
                </a:cubicBezTo>
                <a:cubicBezTo>
                  <a:pt x="1222829" y="631371"/>
                  <a:pt x="1201057" y="609599"/>
                  <a:pt x="1208314" y="587828"/>
                </a:cubicBezTo>
                <a:lnTo>
                  <a:pt x="1230086" y="522514"/>
                </a:lnTo>
                <a:cubicBezTo>
                  <a:pt x="1233714" y="486228"/>
                  <a:pt x="1226161" y="446981"/>
                  <a:pt x="1240971" y="413657"/>
                </a:cubicBezTo>
                <a:cubicBezTo>
                  <a:pt x="1245631" y="403171"/>
                  <a:pt x="1265514" y="416428"/>
                  <a:pt x="1273628" y="424542"/>
                </a:cubicBezTo>
                <a:cubicBezTo>
                  <a:pt x="1281742" y="432656"/>
                  <a:pt x="1280885" y="446314"/>
                  <a:pt x="1284514" y="457200"/>
                </a:cubicBezTo>
                <a:cubicBezTo>
                  <a:pt x="1299028" y="453571"/>
                  <a:pt x="1323326" y="460507"/>
                  <a:pt x="1328057" y="446314"/>
                </a:cubicBezTo>
                <a:cubicBezTo>
                  <a:pt x="1403569" y="219779"/>
                  <a:pt x="1290055" y="342804"/>
                  <a:pt x="1360714" y="272142"/>
                </a:cubicBezTo>
                <a:cubicBezTo>
                  <a:pt x="1357085" y="261256"/>
                  <a:pt x="1354960" y="249748"/>
                  <a:pt x="1349828" y="239485"/>
                </a:cubicBezTo>
                <a:cubicBezTo>
                  <a:pt x="1331825" y="203479"/>
                  <a:pt x="1302006" y="180778"/>
                  <a:pt x="1273628" y="152400"/>
                </a:cubicBezTo>
                <a:cubicBezTo>
                  <a:pt x="1266371" y="145143"/>
                  <a:pt x="1261981" y="132315"/>
                  <a:pt x="1251857" y="130628"/>
                </a:cubicBezTo>
                <a:lnTo>
                  <a:pt x="1186543" y="119742"/>
                </a:lnTo>
                <a:cubicBezTo>
                  <a:pt x="1179286" y="112485"/>
                  <a:pt x="1169361" y="107151"/>
                  <a:pt x="1164771" y="97971"/>
                </a:cubicBezTo>
                <a:cubicBezTo>
                  <a:pt x="1154508" y="77445"/>
                  <a:pt x="1164771" y="39914"/>
                  <a:pt x="1143000" y="32657"/>
                </a:cubicBezTo>
                <a:cubicBezTo>
                  <a:pt x="1097932" y="17634"/>
                  <a:pt x="1119890" y="28136"/>
                  <a:pt x="1077686" y="0"/>
                </a:cubicBezTo>
                <a:cubicBezTo>
                  <a:pt x="1059543" y="3628"/>
                  <a:pt x="1040263" y="3597"/>
                  <a:pt x="1023257" y="10885"/>
                </a:cubicBezTo>
                <a:cubicBezTo>
                  <a:pt x="1013824" y="14928"/>
                  <a:pt x="1011749" y="32657"/>
                  <a:pt x="1001486" y="32657"/>
                </a:cubicBezTo>
                <a:cubicBezTo>
                  <a:pt x="978537" y="32657"/>
                  <a:pt x="936171" y="10885"/>
                  <a:pt x="936171" y="10885"/>
                </a:cubicBezTo>
                <a:cubicBezTo>
                  <a:pt x="939800" y="47171"/>
                  <a:pt x="934792" y="85400"/>
                  <a:pt x="947057" y="119742"/>
                </a:cubicBezTo>
                <a:cubicBezTo>
                  <a:pt x="953961" y="139073"/>
                  <a:pt x="990600" y="163285"/>
                  <a:pt x="990600" y="163285"/>
                </a:cubicBezTo>
                <a:cubicBezTo>
                  <a:pt x="986971" y="195942"/>
                  <a:pt x="1009740" y="247912"/>
                  <a:pt x="979714" y="261257"/>
                </a:cubicBezTo>
                <a:cubicBezTo>
                  <a:pt x="910356" y="292083"/>
                  <a:pt x="829666" y="262041"/>
                  <a:pt x="762000" y="239485"/>
                </a:cubicBezTo>
                <a:cubicBezTo>
                  <a:pt x="735216" y="212701"/>
                  <a:pt x="718958" y="190750"/>
                  <a:pt x="685800" y="174171"/>
                </a:cubicBezTo>
                <a:cubicBezTo>
                  <a:pt x="675537" y="169039"/>
                  <a:pt x="664029" y="166914"/>
                  <a:pt x="653143" y="163285"/>
                </a:cubicBezTo>
                <a:cubicBezTo>
                  <a:pt x="624114" y="166914"/>
                  <a:pt x="593219" y="163306"/>
                  <a:pt x="566057" y="174171"/>
                </a:cubicBezTo>
                <a:cubicBezTo>
                  <a:pt x="553910" y="179030"/>
                  <a:pt x="554502" y="198655"/>
                  <a:pt x="544286" y="206828"/>
                </a:cubicBezTo>
                <a:cubicBezTo>
                  <a:pt x="535326" y="213996"/>
                  <a:pt x="521891" y="212582"/>
                  <a:pt x="511628" y="217714"/>
                </a:cubicBezTo>
                <a:cubicBezTo>
                  <a:pt x="499926" y="223565"/>
                  <a:pt x="490673" y="233634"/>
                  <a:pt x="478971" y="239485"/>
                </a:cubicBezTo>
                <a:cubicBezTo>
                  <a:pt x="463353" y="247294"/>
                  <a:pt x="416724" y="257769"/>
                  <a:pt x="402771" y="261257"/>
                </a:cubicBezTo>
                <a:cubicBezTo>
                  <a:pt x="399143" y="272143"/>
                  <a:pt x="397790" y="284075"/>
                  <a:pt x="391886" y="293914"/>
                </a:cubicBezTo>
                <a:cubicBezTo>
                  <a:pt x="371121" y="328523"/>
                  <a:pt x="344508" y="319953"/>
                  <a:pt x="304800" y="326571"/>
                </a:cubicBezTo>
                <a:cubicBezTo>
                  <a:pt x="284212" y="408921"/>
                  <a:pt x="313856" y="351583"/>
                  <a:pt x="206828" y="359228"/>
                </a:cubicBezTo>
                <a:cubicBezTo>
                  <a:pt x="163304" y="362337"/>
                  <a:pt x="141111" y="381268"/>
                  <a:pt x="108857" y="402771"/>
                </a:cubicBezTo>
                <a:cubicBezTo>
                  <a:pt x="105228" y="428171"/>
                  <a:pt x="105344" y="454395"/>
                  <a:pt x="97971" y="478971"/>
                </a:cubicBezTo>
                <a:cubicBezTo>
                  <a:pt x="94212" y="491502"/>
                  <a:pt x="80794" y="499378"/>
                  <a:pt x="76200" y="511628"/>
                </a:cubicBezTo>
                <a:cubicBezTo>
                  <a:pt x="35846" y="619240"/>
                  <a:pt x="94600" y="522128"/>
                  <a:pt x="43543" y="598714"/>
                </a:cubicBezTo>
                <a:cubicBezTo>
                  <a:pt x="39914" y="645885"/>
                  <a:pt x="41935" y="693836"/>
                  <a:pt x="32657" y="740228"/>
                </a:cubicBezTo>
                <a:cubicBezTo>
                  <a:pt x="30644" y="750292"/>
                  <a:pt x="16166" y="753199"/>
                  <a:pt x="10886" y="762000"/>
                </a:cubicBezTo>
                <a:cubicBezTo>
                  <a:pt x="4982" y="771839"/>
                  <a:pt x="3629" y="783771"/>
                  <a:pt x="0" y="794657"/>
                </a:cubicBezTo>
                <a:cubicBezTo>
                  <a:pt x="93" y="795031"/>
                  <a:pt x="16567" y="865653"/>
                  <a:pt x="21771" y="870857"/>
                </a:cubicBezTo>
                <a:cubicBezTo>
                  <a:pt x="29885" y="878971"/>
                  <a:pt x="43542" y="878114"/>
                  <a:pt x="54428" y="881742"/>
                </a:cubicBezTo>
                <a:cubicBezTo>
                  <a:pt x="58057" y="903514"/>
                  <a:pt x="47353" y="934228"/>
                  <a:pt x="65314" y="947057"/>
                </a:cubicBezTo>
                <a:cubicBezTo>
                  <a:pt x="83274" y="959886"/>
                  <a:pt x="108727" y="933434"/>
                  <a:pt x="130628" y="936171"/>
                </a:cubicBezTo>
                <a:cubicBezTo>
                  <a:pt x="140812" y="937444"/>
                  <a:pt x="145143" y="950685"/>
                  <a:pt x="152400" y="957942"/>
                </a:cubicBezTo>
                <a:cubicBezTo>
                  <a:pt x="159571" y="979454"/>
                  <a:pt x="165874" y="1007910"/>
                  <a:pt x="185057" y="1023257"/>
                </a:cubicBezTo>
                <a:cubicBezTo>
                  <a:pt x="194017" y="1030425"/>
                  <a:pt x="206828" y="1030514"/>
                  <a:pt x="217714" y="1034142"/>
                </a:cubicBezTo>
                <a:cubicBezTo>
                  <a:pt x="235857" y="1030514"/>
                  <a:pt x="256748" y="1033520"/>
                  <a:pt x="272143" y="1023257"/>
                </a:cubicBezTo>
                <a:cubicBezTo>
                  <a:pt x="281690" y="1016892"/>
                  <a:pt x="274914" y="998714"/>
                  <a:pt x="283028" y="990600"/>
                </a:cubicBezTo>
                <a:cubicBezTo>
                  <a:pt x="291142" y="982486"/>
                  <a:pt x="304800" y="983343"/>
                  <a:pt x="315686" y="979714"/>
                </a:cubicBezTo>
                <a:cubicBezTo>
                  <a:pt x="322943" y="990600"/>
                  <a:pt x="333698" y="999840"/>
                  <a:pt x="337457" y="1012371"/>
                </a:cubicBezTo>
                <a:cubicBezTo>
                  <a:pt x="344830" y="1036947"/>
                  <a:pt x="337922" y="1065125"/>
                  <a:pt x="348343" y="1088571"/>
                </a:cubicBezTo>
                <a:cubicBezTo>
                  <a:pt x="353656" y="1100526"/>
                  <a:pt x="370114" y="1103085"/>
                  <a:pt x="381000" y="1110342"/>
                </a:cubicBezTo>
                <a:cubicBezTo>
                  <a:pt x="395514" y="1106714"/>
                  <a:pt x="412860" y="1108803"/>
                  <a:pt x="424543" y="1099457"/>
                </a:cubicBezTo>
                <a:cubicBezTo>
                  <a:pt x="433503" y="1092289"/>
                  <a:pt x="427314" y="1074914"/>
                  <a:pt x="435428" y="1066800"/>
                </a:cubicBezTo>
                <a:cubicBezTo>
                  <a:pt x="443542" y="1058686"/>
                  <a:pt x="457200" y="1059543"/>
                  <a:pt x="468086" y="1055914"/>
                </a:cubicBezTo>
                <a:cubicBezTo>
                  <a:pt x="555176" y="1084945"/>
                  <a:pt x="453568" y="1041398"/>
                  <a:pt x="511628" y="1099457"/>
                </a:cubicBezTo>
                <a:cubicBezTo>
                  <a:pt x="519742" y="1107571"/>
                  <a:pt x="533400" y="1106714"/>
                  <a:pt x="544286" y="1110342"/>
                </a:cubicBezTo>
                <a:cubicBezTo>
                  <a:pt x="558800" y="1106714"/>
                  <a:pt x="576146" y="1108803"/>
                  <a:pt x="587828" y="1099457"/>
                </a:cubicBezTo>
                <a:cubicBezTo>
                  <a:pt x="596788" y="1092289"/>
                  <a:pt x="592810" y="1076639"/>
                  <a:pt x="598714" y="1066800"/>
                </a:cubicBezTo>
                <a:cubicBezTo>
                  <a:pt x="603995" y="1057999"/>
                  <a:pt x="613229" y="1052285"/>
                  <a:pt x="620486" y="1045028"/>
                </a:cubicBezTo>
                <a:cubicBezTo>
                  <a:pt x="645886" y="1048657"/>
                  <a:pt x="674928" y="1042315"/>
                  <a:pt x="696686" y="1055914"/>
                </a:cubicBezTo>
                <a:cubicBezTo>
                  <a:pt x="709373" y="1063843"/>
                  <a:pt x="695123" y="1091158"/>
                  <a:pt x="707571" y="1099457"/>
                </a:cubicBezTo>
                <a:cubicBezTo>
                  <a:pt x="716111" y="1105150"/>
                  <a:pt x="721329" y="1084096"/>
                  <a:pt x="729343" y="1077685"/>
                </a:cubicBezTo>
                <a:cubicBezTo>
                  <a:pt x="759488" y="1053569"/>
                  <a:pt x="760165" y="1056526"/>
                  <a:pt x="794657" y="1045028"/>
                </a:cubicBezTo>
                <a:cubicBezTo>
                  <a:pt x="805543" y="1048657"/>
                  <a:pt x="817475" y="1050010"/>
                  <a:pt x="827314" y="1055914"/>
                </a:cubicBezTo>
                <a:cubicBezTo>
                  <a:pt x="886775" y="1091590"/>
                  <a:pt x="799350" y="1086829"/>
                  <a:pt x="859971" y="1164771"/>
                </a:cubicBezTo>
                <a:cubicBezTo>
                  <a:pt x="873522" y="1182194"/>
                  <a:pt x="903514" y="1172028"/>
                  <a:pt x="925286" y="1175657"/>
                </a:cubicBezTo>
                <a:cubicBezTo>
                  <a:pt x="986477" y="1216451"/>
                  <a:pt x="971026" y="1215928"/>
                  <a:pt x="1088571" y="1186542"/>
                </a:cubicBezTo>
                <a:cubicBezTo>
                  <a:pt x="1095611" y="1184782"/>
                  <a:pt x="1088571" y="1172028"/>
                  <a:pt x="1088571" y="1164771"/>
                </a:cubicBezTo>
              </a:path>
            </a:pathLst>
          </a:custGeom>
          <a:solidFill>
            <a:srgbClr val="66CC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071934" y="1785926"/>
            <a:ext cx="1285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err="1" smtClean="0">
                <a:latin typeface="Arial" pitchFamily="34" charset="0"/>
                <a:cs typeface="Arial" pitchFamily="34" charset="0"/>
                <a:hlinkClick r:id="rId13" action="ppaction://hlinksldjump"/>
              </a:rPr>
              <a:t>Золотухинский</a:t>
            </a:r>
            <a:r>
              <a:rPr lang="ru-RU" sz="11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 </a:t>
            </a:r>
          </a:p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район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1735737" y="1828735"/>
            <a:ext cx="1377577" cy="1101606"/>
          </a:xfrm>
          <a:custGeom>
            <a:avLst/>
            <a:gdLst>
              <a:gd name="connsiteX0" fmla="*/ 1159863 w 1377577"/>
              <a:gd name="connsiteY0" fmla="*/ 762065 h 1101606"/>
              <a:gd name="connsiteX1" fmla="*/ 1268720 w 1377577"/>
              <a:gd name="connsiteY1" fmla="*/ 751179 h 1101606"/>
              <a:gd name="connsiteX2" fmla="*/ 1279606 w 1377577"/>
              <a:gd name="connsiteY2" fmla="*/ 718522 h 1101606"/>
              <a:gd name="connsiteX3" fmla="*/ 1377577 w 1377577"/>
              <a:gd name="connsiteY3" fmla="*/ 707636 h 1101606"/>
              <a:gd name="connsiteX4" fmla="*/ 1366692 w 1377577"/>
              <a:gd name="connsiteY4" fmla="*/ 566122 h 1101606"/>
              <a:gd name="connsiteX5" fmla="*/ 1355806 w 1377577"/>
              <a:gd name="connsiteY5" fmla="*/ 533465 h 1101606"/>
              <a:gd name="connsiteX6" fmla="*/ 1323149 w 1377577"/>
              <a:gd name="connsiteY6" fmla="*/ 522579 h 1101606"/>
              <a:gd name="connsiteX7" fmla="*/ 1301377 w 1377577"/>
              <a:gd name="connsiteY7" fmla="*/ 500808 h 1101606"/>
              <a:gd name="connsiteX8" fmla="*/ 1268720 w 1377577"/>
              <a:gd name="connsiteY8" fmla="*/ 489922 h 1101606"/>
              <a:gd name="connsiteX9" fmla="*/ 1246949 w 1377577"/>
              <a:gd name="connsiteY9" fmla="*/ 457265 h 1101606"/>
              <a:gd name="connsiteX10" fmla="*/ 1236063 w 1377577"/>
              <a:gd name="connsiteY10" fmla="*/ 370179 h 1101606"/>
              <a:gd name="connsiteX11" fmla="*/ 1225177 w 1377577"/>
              <a:gd name="connsiteY11" fmla="*/ 337522 h 1101606"/>
              <a:gd name="connsiteX12" fmla="*/ 1203406 w 1377577"/>
              <a:gd name="connsiteY12" fmla="*/ 196008 h 1101606"/>
              <a:gd name="connsiteX13" fmla="*/ 1181634 w 1377577"/>
              <a:gd name="connsiteY13" fmla="*/ 130694 h 1101606"/>
              <a:gd name="connsiteX14" fmla="*/ 1159863 w 1377577"/>
              <a:gd name="connsiteY14" fmla="*/ 108922 h 1101606"/>
              <a:gd name="connsiteX15" fmla="*/ 1138092 w 1377577"/>
              <a:gd name="connsiteY15" fmla="*/ 76265 h 1101606"/>
              <a:gd name="connsiteX16" fmla="*/ 1072777 w 1377577"/>
              <a:gd name="connsiteY16" fmla="*/ 54494 h 1101606"/>
              <a:gd name="connsiteX17" fmla="*/ 1040120 w 1377577"/>
              <a:gd name="connsiteY17" fmla="*/ 43608 h 1101606"/>
              <a:gd name="connsiteX18" fmla="*/ 1083663 w 1377577"/>
              <a:gd name="connsiteY18" fmla="*/ 54494 h 1101606"/>
              <a:gd name="connsiteX19" fmla="*/ 1105434 w 1377577"/>
              <a:gd name="connsiteY19" fmla="*/ 43608 h 1101606"/>
              <a:gd name="connsiteX20" fmla="*/ 1051006 w 1377577"/>
              <a:gd name="connsiteY20" fmla="*/ 65 h 1101606"/>
              <a:gd name="connsiteX21" fmla="*/ 985692 w 1377577"/>
              <a:gd name="connsiteY21" fmla="*/ 10951 h 1101606"/>
              <a:gd name="connsiteX22" fmla="*/ 974806 w 1377577"/>
              <a:gd name="connsiteY22" fmla="*/ 43608 h 1101606"/>
              <a:gd name="connsiteX23" fmla="*/ 963920 w 1377577"/>
              <a:gd name="connsiteY23" fmla="*/ 98036 h 1101606"/>
              <a:gd name="connsiteX24" fmla="*/ 855063 w 1377577"/>
              <a:gd name="connsiteY24" fmla="*/ 108922 h 1101606"/>
              <a:gd name="connsiteX25" fmla="*/ 844177 w 1377577"/>
              <a:gd name="connsiteY25" fmla="*/ 185122 h 1101606"/>
              <a:gd name="connsiteX26" fmla="*/ 811520 w 1377577"/>
              <a:gd name="connsiteY26" fmla="*/ 196008 h 1101606"/>
              <a:gd name="connsiteX27" fmla="*/ 713549 w 1377577"/>
              <a:gd name="connsiteY27" fmla="*/ 206894 h 1101606"/>
              <a:gd name="connsiteX28" fmla="*/ 474063 w 1377577"/>
              <a:gd name="connsiteY28" fmla="*/ 206894 h 1101606"/>
              <a:gd name="connsiteX29" fmla="*/ 463177 w 1377577"/>
              <a:gd name="connsiteY29" fmla="*/ 174236 h 1101606"/>
              <a:gd name="connsiteX30" fmla="*/ 278120 w 1377577"/>
              <a:gd name="connsiteY30" fmla="*/ 196008 h 1101606"/>
              <a:gd name="connsiteX31" fmla="*/ 223692 w 1377577"/>
              <a:gd name="connsiteY31" fmla="*/ 239551 h 1101606"/>
              <a:gd name="connsiteX32" fmla="*/ 147492 w 1377577"/>
              <a:gd name="connsiteY32" fmla="*/ 304865 h 1101606"/>
              <a:gd name="connsiteX33" fmla="*/ 125720 w 1377577"/>
              <a:gd name="connsiteY33" fmla="*/ 370179 h 1101606"/>
              <a:gd name="connsiteX34" fmla="*/ 82177 w 1377577"/>
              <a:gd name="connsiteY34" fmla="*/ 500808 h 1101606"/>
              <a:gd name="connsiteX35" fmla="*/ 49520 w 1377577"/>
              <a:gd name="connsiteY35" fmla="*/ 522579 h 1101606"/>
              <a:gd name="connsiteX36" fmla="*/ 60406 w 1377577"/>
              <a:gd name="connsiteY36" fmla="*/ 566122 h 1101606"/>
              <a:gd name="connsiteX37" fmla="*/ 71292 w 1377577"/>
              <a:gd name="connsiteY37" fmla="*/ 598779 h 1101606"/>
              <a:gd name="connsiteX38" fmla="*/ 60406 w 1377577"/>
              <a:gd name="connsiteY38" fmla="*/ 664094 h 1101606"/>
              <a:gd name="connsiteX39" fmla="*/ 38634 w 1377577"/>
              <a:gd name="connsiteY39" fmla="*/ 685865 h 1101606"/>
              <a:gd name="connsiteX40" fmla="*/ 16863 w 1377577"/>
              <a:gd name="connsiteY40" fmla="*/ 718522 h 1101606"/>
              <a:gd name="connsiteX41" fmla="*/ 27749 w 1377577"/>
              <a:gd name="connsiteY41" fmla="*/ 805608 h 1101606"/>
              <a:gd name="connsiteX42" fmla="*/ 49520 w 1377577"/>
              <a:gd name="connsiteY42" fmla="*/ 870922 h 1101606"/>
              <a:gd name="connsiteX43" fmla="*/ 38634 w 1377577"/>
              <a:gd name="connsiteY43" fmla="*/ 1012436 h 1101606"/>
              <a:gd name="connsiteX44" fmla="*/ 5977 w 1377577"/>
              <a:gd name="connsiteY44" fmla="*/ 1023322 h 1101606"/>
              <a:gd name="connsiteX45" fmla="*/ 60406 w 1377577"/>
              <a:gd name="connsiteY45" fmla="*/ 1055979 h 1101606"/>
              <a:gd name="connsiteX46" fmla="*/ 71292 w 1377577"/>
              <a:gd name="connsiteY46" fmla="*/ 1088636 h 1101606"/>
              <a:gd name="connsiteX47" fmla="*/ 103949 w 1377577"/>
              <a:gd name="connsiteY47" fmla="*/ 1099522 h 1101606"/>
              <a:gd name="connsiteX48" fmla="*/ 201920 w 1377577"/>
              <a:gd name="connsiteY48" fmla="*/ 1088636 h 1101606"/>
              <a:gd name="connsiteX49" fmla="*/ 289006 w 1377577"/>
              <a:gd name="connsiteY49" fmla="*/ 1099522 h 1101606"/>
              <a:gd name="connsiteX50" fmla="*/ 354320 w 1377577"/>
              <a:gd name="connsiteY50" fmla="*/ 1077751 h 1101606"/>
              <a:gd name="connsiteX51" fmla="*/ 408749 w 1377577"/>
              <a:gd name="connsiteY51" fmla="*/ 1066865 h 1101606"/>
              <a:gd name="connsiteX52" fmla="*/ 539377 w 1377577"/>
              <a:gd name="connsiteY52" fmla="*/ 1045094 h 1101606"/>
              <a:gd name="connsiteX53" fmla="*/ 637349 w 1377577"/>
              <a:gd name="connsiteY53" fmla="*/ 1012436 h 1101606"/>
              <a:gd name="connsiteX54" fmla="*/ 670006 w 1377577"/>
              <a:gd name="connsiteY54" fmla="*/ 990665 h 1101606"/>
              <a:gd name="connsiteX55" fmla="*/ 713549 w 1377577"/>
              <a:gd name="connsiteY55" fmla="*/ 936236 h 1101606"/>
              <a:gd name="connsiteX56" fmla="*/ 778863 w 1377577"/>
              <a:gd name="connsiteY56" fmla="*/ 947122 h 1101606"/>
              <a:gd name="connsiteX57" fmla="*/ 800634 w 1377577"/>
              <a:gd name="connsiteY57" fmla="*/ 968894 h 1101606"/>
              <a:gd name="connsiteX58" fmla="*/ 855063 w 1377577"/>
              <a:gd name="connsiteY58" fmla="*/ 979779 h 1101606"/>
              <a:gd name="connsiteX59" fmla="*/ 865949 w 1377577"/>
              <a:gd name="connsiteY59" fmla="*/ 1012436 h 1101606"/>
              <a:gd name="connsiteX60" fmla="*/ 931263 w 1377577"/>
              <a:gd name="connsiteY60" fmla="*/ 1001551 h 1101606"/>
              <a:gd name="connsiteX61" fmla="*/ 942149 w 1377577"/>
              <a:gd name="connsiteY61" fmla="*/ 968894 h 1101606"/>
              <a:gd name="connsiteX62" fmla="*/ 963920 w 1377577"/>
              <a:gd name="connsiteY62" fmla="*/ 947122 h 1101606"/>
              <a:gd name="connsiteX63" fmla="*/ 1061892 w 1377577"/>
              <a:gd name="connsiteY63" fmla="*/ 925351 h 1101606"/>
              <a:gd name="connsiteX64" fmla="*/ 1072777 w 1377577"/>
              <a:gd name="connsiteY64" fmla="*/ 860036 h 1101606"/>
              <a:gd name="connsiteX65" fmla="*/ 1105434 w 1377577"/>
              <a:gd name="connsiteY65" fmla="*/ 849151 h 1101606"/>
              <a:gd name="connsiteX66" fmla="*/ 1159863 w 1377577"/>
              <a:gd name="connsiteY66" fmla="*/ 838265 h 1101606"/>
              <a:gd name="connsiteX67" fmla="*/ 1170749 w 1377577"/>
              <a:gd name="connsiteY67" fmla="*/ 751179 h 1101606"/>
              <a:gd name="connsiteX68" fmla="*/ 1246949 w 1377577"/>
              <a:gd name="connsiteY68" fmla="*/ 762065 h 110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377577" h="1101606">
                <a:moveTo>
                  <a:pt x="1159863" y="762065"/>
                </a:moveTo>
                <a:cubicBezTo>
                  <a:pt x="1196149" y="758436"/>
                  <a:pt x="1234449" y="763641"/>
                  <a:pt x="1268720" y="751179"/>
                </a:cubicBezTo>
                <a:cubicBezTo>
                  <a:pt x="1279504" y="747258"/>
                  <a:pt x="1268952" y="722784"/>
                  <a:pt x="1279606" y="718522"/>
                </a:cubicBezTo>
                <a:cubicBezTo>
                  <a:pt x="1310114" y="706319"/>
                  <a:pt x="1344920" y="711265"/>
                  <a:pt x="1377577" y="707636"/>
                </a:cubicBezTo>
                <a:cubicBezTo>
                  <a:pt x="1373949" y="660465"/>
                  <a:pt x="1372560" y="613067"/>
                  <a:pt x="1366692" y="566122"/>
                </a:cubicBezTo>
                <a:cubicBezTo>
                  <a:pt x="1365269" y="554736"/>
                  <a:pt x="1363920" y="541579"/>
                  <a:pt x="1355806" y="533465"/>
                </a:cubicBezTo>
                <a:cubicBezTo>
                  <a:pt x="1347692" y="525351"/>
                  <a:pt x="1334035" y="526208"/>
                  <a:pt x="1323149" y="522579"/>
                </a:cubicBezTo>
                <a:cubicBezTo>
                  <a:pt x="1315892" y="515322"/>
                  <a:pt x="1310178" y="506088"/>
                  <a:pt x="1301377" y="500808"/>
                </a:cubicBezTo>
                <a:cubicBezTo>
                  <a:pt x="1291538" y="494904"/>
                  <a:pt x="1277680" y="497090"/>
                  <a:pt x="1268720" y="489922"/>
                </a:cubicBezTo>
                <a:cubicBezTo>
                  <a:pt x="1258504" y="481749"/>
                  <a:pt x="1254206" y="468151"/>
                  <a:pt x="1246949" y="457265"/>
                </a:cubicBezTo>
                <a:cubicBezTo>
                  <a:pt x="1243320" y="428236"/>
                  <a:pt x="1241296" y="398962"/>
                  <a:pt x="1236063" y="370179"/>
                </a:cubicBezTo>
                <a:cubicBezTo>
                  <a:pt x="1234010" y="358890"/>
                  <a:pt x="1227063" y="348840"/>
                  <a:pt x="1225177" y="337522"/>
                </a:cubicBezTo>
                <a:cubicBezTo>
                  <a:pt x="1208887" y="239778"/>
                  <a:pt x="1223970" y="264554"/>
                  <a:pt x="1203406" y="196008"/>
                </a:cubicBezTo>
                <a:cubicBezTo>
                  <a:pt x="1196811" y="174027"/>
                  <a:pt x="1197861" y="146922"/>
                  <a:pt x="1181634" y="130694"/>
                </a:cubicBezTo>
                <a:cubicBezTo>
                  <a:pt x="1174377" y="123437"/>
                  <a:pt x="1166274" y="116936"/>
                  <a:pt x="1159863" y="108922"/>
                </a:cubicBezTo>
                <a:cubicBezTo>
                  <a:pt x="1151690" y="98706"/>
                  <a:pt x="1149186" y="83199"/>
                  <a:pt x="1138092" y="76265"/>
                </a:cubicBezTo>
                <a:cubicBezTo>
                  <a:pt x="1118631" y="64102"/>
                  <a:pt x="1094549" y="61751"/>
                  <a:pt x="1072777" y="54494"/>
                </a:cubicBezTo>
                <a:cubicBezTo>
                  <a:pt x="1061891" y="50865"/>
                  <a:pt x="1028988" y="40825"/>
                  <a:pt x="1040120" y="43608"/>
                </a:cubicBezTo>
                <a:lnTo>
                  <a:pt x="1083663" y="54494"/>
                </a:lnTo>
                <a:cubicBezTo>
                  <a:pt x="1103031" y="67406"/>
                  <a:pt x="1140486" y="102029"/>
                  <a:pt x="1105434" y="43608"/>
                </a:cubicBezTo>
                <a:cubicBezTo>
                  <a:pt x="1095092" y="26371"/>
                  <a:pt x="1065841" y="9955"/>
                  <a:pt x="1051006" y="65"/>
                </a:cubicBezTo>
                <a:cubicBezTo>
                  <a:pt x="1029235" y="3694"/>
                  <a:pt x="1004856" y="0"/>
                  <a:pt x="985692" y="10951"/>
                </a:cubicBezTo>
                <a:cubicBezTo>
                  <a:pt x="975729" y="16644"/>
                  <a:pt x="977589" y="32476"/>
                  <a:pt x="974806" y="43608"/>
                </a:cubicBezTo>
                <a:cubicBezTo>
                  <a:pt x="970318" y="61558"/>
                  <a:pt x="980163" y="89176"/>
                  <a:pt x="963920" y="98036"/>
                </a:cubicBezTo>
                <a:cubicBezTo>
                  <a:pt x="931906" y="115498"/>
                  <a:pt x="891349" y="105293"/>
                  <a:pt x="855063" y="108922"/>
                </a:cubicBezTo>
                <a:cubicBezTo>
                  <a:pt x="851434" y="134322"/>
                  <a:pt x="855652" y="162173"/>
                  <a:pt x="844177" y="185122"/>
                </a:cubicBezTo>
                <a:cubicBezTo>
                  <a:pt x="839045" y="195385"/>
                  <a:pt x="822838" y="194122"/>
                  <a:pt x="811520" y="196008"/>
                </a:cubicBezTo>
                <a:cubicBezTo>
                  <a:pt x="779109" y="201410"/>
                  <a:pt x="746206" y="203265"/>
                  <a:pt x="713549" y="206894"/>
                </a:cubicBezTo>
                <a:cubicBezTo>
                  <a:pt x="625421" y="236268"/>
                  <a:pt x="632031" y="238488"/>
                  <a:pt x="474063" y="206894"/>
                </a:cubicBezTo>
                <a:cubicBezTo>
                  <a:pt x="462811" y="204644"/>
                  <a:pt x="466806" y="185122"/>
                  <a:pt x="463177" y="174236"/>
                </a:cubicBezTo>
                <a:cubicBezTo>
                  <a:pt x="357487" y="209467"/>
                  <a:pt x="551673" y="147734"/>
                  <a:pt x="278120" y="196008"/>
                </a:cubicBezTo>
                <a:cubicBezTo>
                  <a:pt x="261443" y="198951"/>
                  <a:pt x="235479" y="227764"/>
                  <a:pt x="223692" y="239551"/>
                </a:cubicBezTo>
                <a:cubicBezTo>
                  <a:pt x="196448" y="375765"/>
                  <a:pt x="245406" y="219190"/>
                  <a:pt x="147492" y="304865"/>
                </a:cubicBezTo>
                <a:cubicBezTo>
                  <a:pt x="130221" y="319977"/>
                  <a:pt x="125720" y="370179"/>
                  <a:pt x="125720" y="370179"/>
                </a:cubicBezTo>
                <a:cubicBezTo>
                  <a:pt x="109877" y="544451"/>
                  <a:pt x="153978" y="464908"/>
                  <a:pt x="82177" y="500808"/>
                </a:cubicBezTo>
                <a:cubicBezTo>
                  <a:pt x="70475" y="506659"/>
                  <a:pt x="60406" y="515322"/>
                  <a:pt x="49520" y="522579"/>
                </a:cubicBezTo>
                <a:cubicBezTo>
                  <a:pt x="53149" y="537093"/>
                  <a:pt x="56296" y="551737"/>
                  <a:pt x="60406" y="566122"/>
                </a:cubicBezTo>
                <a:cubicBezTo>
                  <a:pt x="63558" y="577155"/>
                  <a:pt x="71292" y="587304"/>
                  <a:pt x="71292" y="598779"/>
                </a:cubicBezTo>
                <a:cubicBezTo>
                  <a:pt x="71292" y="620851"/>
                  <a:pt x="68156" y="643427"/>
                  <a:pt x="60406" y="664094"/>
                </a:cubicBezTo>
                <a:cubicBezTo>
                  <a:pt x="56802" y="673704"/>
                  <a:pt x="45045" y="677851"/>
                  <a:pt x="38634" y="685865"/>
                </a:cubicBezTo>
                <a:cubicBezTo>
                  <a:pt x="30461" y="696081"/>
                  <a:pt x="24120" y="707636"/>
                  <a:pt x="16863" y="718522"/>
                </a:cubicBezTo>
                <a:cubicBezTo>
                  <a:pt x="20492" y="747551"/>
                  <a:pt x="21619" y="777003"/>
                  <a:pt x="27749" y="805608"/>
                </a:cubicBezTo>
                <a:cubicBezTo>
                  <a:pt x="32557" y="828048"/>
                  <a:pt x="49520" y="870922"/>
                  <a:pt x="49520" y="870922"/>
                </a:cubicBezTo>
                <a:cubicBezTo>
                  <a:pt x="45891" y="918093"/>
                  <a:pt x="51631" y="966946"/>
                  <a:pt x="38634" y="1012436"/>
                </a:cubicBezTo>
                <a:cubicBezTo>
                  <a:pt x="35482" y="1023469"/>
                  <a:pt x="9605" y="1012436"/>
                  <a:pt x="5977" y="1023322"/>
                </a:cubicBezTo>
                <a:cubicBezTo>
                  <a:pt x="0" y="1041254"/>
                  <a:pt x="58106" y="1055212"/>
                  <a:pt x="60406" y="1055979"/>
                </a:cubicBezTo>
                <a:cubicBezTo>
                  <a:pt x="64035" y="1066865"/>
                  <a:pt x="63178" y="1080522"/>
                  <a:pt x="71292" y="1088636"/>
                </a:cubicBezTo>
                <a:cubicBezTo>
                  <a:pt x="79406" y="1096750"/>
                  <a:pt x="92474" y="1099522"/>
                  <a:pt x="103949" y="1099522"/>
                </a:cubicBezTo>
                <a:cubicBezTo>
                  <a:pt x="136807" y="1099522"/>
                  <a:pt x="169263" y="1092265"/>
                  <a:pt x="201920" y="1088636"/>
                </a:cubicBezTo>
                <a:cubicBezTo>
                  <a:pt x="230949" y="1092265"/>
                  <a:pt x="259826" y="1101606"/>
                  <a:pt x="289006" y="1099522"/>
                </a:cubicBezTo>
                <a:cubicBezTo>
                  <a:pt x="311897" y="1097887"/>
                  <a:pt x="354320" y="1077751"/>
                  <a:pt x="354320" y="1077751"/>
                </a:cubicBezTo>
                <a:cubicBezTo>
                  <a:pt x="400457" y="1031614"/>
                  <a:pt x="348186" y="1070902"/>
                  <a:pt x="408749" y="1066865"/>
                </a:cubicBezTo>
                <a:cubicBezTo>
                  <a:pt x="452795" y="1063929"/>
                  <a:pt x="539377" y="1045094"/>
                  <a:pt x="539377" y="1045094"/>
                </a:cubicBezTo>
                <a:cubicBezTo>
                  <a:pt x="587047" y="997424"/>
                  <a:pt x="531602" y="1044160"/>
                  <a:pt x="637349" y="1012436"/>
                </a:cubicBezTo>
                <a:cubicBezTo>
                  <a:pt x="649880" y="1008677"/>
                  <a:pt x="659120" y="997922"/>
                  <a:pt x="670006" y="990665"/>
                </a:cubicBezTo>
                <a:cubicBezTo>
                  <a:pt x="672305" y="987216"/>
                  <a:pt x="702268" y="937646"/>
                  <a:pt x="713549" y="936236"/>
                </a:cubicBezTo>
                <a:cubicBezTo>
                  <a:pt x="735450" y="933498"/>
                  <a:pt x="757092" y="943493"/>
                  <a:pt x="778863" y="947122"/>
                </a:cubicBezTo>
                <a:cubicBezTo>
                  <a:pt x="786120" y="954379"/>
                  <a:pt x="791201" y="964851"/>
                  <a:pt x="800634" y="968894"/>
                </a:cubicBezTo>
                <a:cubicBezTo>
                  <a:pt x="817640" y="976182"/>
                  <a:pt x="839668" y="969516"/>
                  <a:pt x="855063" y="979779"/>
                </a:cubicBezTo>
                <a:cubicBezTo>
                  <a:pt x="864610" y="986144"/>
                  <a:pt x="862320" y="1001550"/>
                  <a:pt x="865949" y="1012436"/>
                </a:cubicBezTo>
                <a:cubicBezTo>
                  <a:pt x="887720" y="1008808"/>
                  <a:pt x="912099" y="1012501"/>
                  <a:pt x="931263" y="1001551"/>
                </a:cubicBezTo>
                <a:cubicBezTo>
                  <a:pt x="941226" y="995858"/>
                  <a:pt x="936245" y="978733"/>
                  <a:pt x="942149" y="968894"/>
                </a:cubicBezTo>
                <a:cubicBezTo>
                  <a:pt x="947429" y="960093"/>
                  <a:pt x="955119" y="952403"/>
                  <a:pt x="963920" y="947122"/>
                </a:cubicBezTo>
                <a:cubicBezTo>
                  <a:pt x="984535" y="934752"/>
                  <a:pt x="1048700" y="927550"/>
                  <a:pt x="1061892" y="925351"/>
                </a:cubicBezTo>
                <a:cubicBezTo>
                  <a:pt x="1065520" y="903579"/>
                  <a:pt x="1061826" y="879200"/>
                  <a:pt x="1072777" y="860036"/>
                </a:cubicBezTo>
                <a:cubicBezTo>
                  <a:pt x="1078470" y="850073"/>
                  <a:pt x="1094302" y="851934"/>
                  <a:pt x="1105434" y="849151"/>
                </a:cubicBezTo>
                <a:cubicBezTo>
                  <a:pt x="1123384" y="844664"/>
                  <a:pt x="1141720" y="841894"/>
                  <a:pt x="1159863" y="838265"/>
                </a:cubicBezTo>
                <a:cubicBezTo>
                  <a:pt x="1163492" y="809236"/>
                  <a:pt x="1148733" y="770443"/>
                  <a:pt x="1170749" y="751179"/>
                </a:cubicBezTo>
                <a:cubicBezTo>
                  <a:pt x="1190059" y="734283"/>
                  <a:pt x="1246949" y="762065"/>
                  <a:pt x="1246949" y="762065"/>
                </a:cubicBezTo>
              </a:path>
            </a:pathLst>
          </a:custGeom>
          <a:solidFill>
            <a:srgbClr val="785D99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 rot="20783577">
            <a:off x="1822637" y="2212618"/>
            <a:ext cx="1253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14" action="ppaction://hlinksldjump"/>
              </a:rPr>
              <a:t>Конышёвский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14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14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1725096" y="2751544"/>
            <a:ext cx="1148733" cy="1319481"/>
          </a:xfrm>
          <a:custGeom>
            <a:avLst/>
            <a:gdLst>
              <a:gd name="connsiteX0" fmla="*/ 1137847 w 1148733"/>
              <a:gd name="connsiteY0" fmla="*/ 154942 h 1319481"/>
              <a:gd name="connsiteX1" fmla="*/ 1072533 w 1148733"/>
              <a:gd name="connsiteY1" fmla="*/ 133170 h 1319481"/>
              <a:gd name="connsiteX2" fmla="*/ 1050761 w 1148733"/>
              <a:gd name="connsiteY2" fmla="*/ 67856 h 1319481"/>
              <a:gd name="connsiteX3" fmla="*/ 985447 w 1148733"/>
              <a:gd name="connsiteY3" fmla="*/ 35199 h 1319481"/>
              <a:gd name="connsiteX4" fmla="*/ 996333 w 1148733"/>
              <a:gd name="connsiteY4" fmla="*/ 67856 h 1319481"/>
              <a:gd name="connsiteX5" fmla="*/ 963675 w 1148733"/>
              <a:gd name="connsiteY5" fmla="*/ 78742 h 1319481"/>
              <a:gd name="connsiteX6" fmla="*/ 920133 w 1148733"/>
              <a:gd name="connsiteY6" fmla="*/ 89627 h 1319481"/>
              <a:gd name="connsiteX7" fmla="*/ 865704 w 1148733"/>
              <a:gd name="connsiteY7" fmla="*/ 111399 h 1319481"/>
              <a:gd name="connsiteX8" fmla="*/ 854818 w 1148733"/>
              <a:gd name="connsiteY8" fmla="*/ 78742 h 1319481"/>
              <a:gd name="connsiteX9" fmla="*/ 811275 w 1148733"/>
              <a:gd name="connsiteY9" fmla="*/ 35199 h 1319481"/>
              <a:gd name="connsiteX10" fmla="*/ 789504 w 1148733"/>
              <a:gd name="connsiteY10" fmla="*/ 13427 h 1319481"/>
              <a:gd name="connsiteX11" fmla="*/ 691533 w 1148733"/>
              <a:gd name="connsiteY11" fmla="*/ 24313 h 1319481"/>
              <a:gd name="connsiteX12" fmla="*/ 680647 w 1148733"/>
              <a:gd name="connsiteY12" fmla="*/ 133170 h 1319481"/>
              <a:gd name="connsiteX13" fmla="*/ 571790 w 1148733"/>
              <a:gd name="connsiteY13" fmla="*/ 144056 h 1319481"/>
              <a:gd name="connsiteX14" fmla="*/ 517361 w 1148733"/>
              <a:gd name="connsiteY14" fmla="*/ 154942 h 1319481"/>
              <a:gd name="connsiteX15" fmla="*/ 375847 w 1148733"/>
              <a:gd name="connsiteY15" fmla="*/ 187599 h 1319481"/>
              <a:gd name="connsiteX16" fmla="*/ 332304 w 1148733"/>
              <a:gd name="connsiteY16" fmla="*/ 231142 h 1319481"/>
              <a:gd name="connsiteX17" fmla="*/ 223447 w 1148733"/>
              <a:gd name="connsiteY17" fmla="*/ 198485 h 1319481"/>
              <a:gd name="connsiteX18" fmla="*/ 190790 w 1148733"/>
              <a:gd name="connsiteY18" fmla="*/ 187599 h 1319481"/>
              <a:gd name="connsiteX19" fmla="*/ 125475 w 1148733"/>
              <a:gd name="connsiteY19" fmla="*/ 209370 h 1319481"/>
              <a:gd name="connsiteX20" fmla="*/ 92818 w 1148733"/>
              <a:gd name="connsiteY20" fmla="*/ 220256 h 1319481"/>
              <a:gd name="connsiteX21" fmla="*/ 71047 w 1148733"/>
              <a:gd name="connsiteY21" fmla="*/ 187599 h 1319481"/>
              <a:gd name="connsiteX22" fmla="*/ 60161 w 1148733"/>
              <a:gd name="connsiteY22" fmla="*/ 154942 h 1319481"/>
              <a:gd name="connsiteX23" fmla="*/ 27504 w 1148733"/>
              <a:gd name="connsiteY23" fmla="*/ 144056 h 1319481"/>
              <a:gd name="connsiteX24" fmla="*/ 5733 w 1148733"/>
              <a:gd name="connsiteY24" fmla="*/ 176713 h 1319481"/>
              <a:gd name="connsiteX25" fmla="*/ 38390 w 1148733"/>
              <a:gd name="connsiteY25" fmla="*/ 252913 h 1319481"/>
              <a:gd name="connsiteX26" fmla="*/ 49275 w 1148733"/>
              <a:gd name="connsiteY26" fmla="*/ 329113 h 1319481"/>
              <a:gd name="connsiteX27" fmla="*/ 81933 w 1148733"/>
              <a:gd name="connsiteY27" fmla="*/ 459742 h 1319481"/>
              <a:gd name="connsiteX28" fmla="*/ 92818 w 1148733"/>
              <a:gd name="connsiteY28" fmla="*/ 492399 h 1319481"/>
              <a:gd name="connsiteX29" fmla="*/ 158133 w 1148733"/>
              <a:gd name="connsiteY29" fmla="*/ 514170 h 1319481"/>
              <a:gd name="connsiteX30" fmla="*/ 169018 w 1148733"/>
              <a:gd name="connsiteY30" fmla="*/ 590370 h 1319481"/>
              <a:gd name="connsiteX31" fmla="*/ 190790 w 1148733"/>
              <a:gd name="connsiteY31" fmla="*/ 612142 h 1319481"/>
              <a:gd name="connsiteX32" fmla="*/ 212561 w 1148733"/>
              <a:gd name="connsiteY32" fmla="*/ 644799 h 1319481"/>
              <a:gd name="connsiteX33" fmla="*/ 256104 w 1148733"/>
              <a:gd name="connsiteY33" fmla="*/ 688342 h 1319481"/>
              <a:gd name="connsiteX34" fmla="*/ 245218 w 1148733"/>
              <a:gd name="connsiteY34" fmla="*/ 742770 h 1319481"/>
              <a:gd name="connsiteX35" fmla="*/ 190790 w 1148733"/>
              <a:gd name="connsiteY35" fmla="*/ 753656 h 1319481"/>
              <a:gd name="connsiteX36" fmla="*/ 169018 w 1148733"/>
              <a:gd name="connsiteY36" fmla="*/ 818970 h 1319481"/>
              <a:gd name="connsiteX37" fmla="*/ 201675 w 1148733"/>
              <a:gd name="connsiteY37" fmla="*/ 829856 h 1319481"/>
              <a:gd name="connsiteX38" fmla="*/ 266990 w 1148733"/>
              <a:gd name="connsiteY38" fmla="*/ 840742 h 1319481"/>
              <a:gd name="connsiteX39" fmla="*/ 277875 w 1148733"/>
              <a:gd name="connsiteY39" fmla="*/ 873399 h 1319481"/>
              <a:gd name="connsiteX40" fmla="*/ 288761 w 1148733"/>
              <a:gd name="connsiteY40" fmla="*/ 1014913 h 1319481"/>
              <a:gd name="connsiteX41" fmla="*/ 343190 w 1148733"/>
              <a:gd name="connsiteY41" fmla="*/ 1004027 h 1319481"/>
              <a:gd name="connsiteX42" fmla="*/ 375847 w 1148733"/>
              <a:gd name="connsiteY42" fmla="*/ 938713 h 1319481"/>
              <a:gd name="connsiteX43" fmla="*/ 408504 w 1148733"/>
              <a:gd name="connsiteY43" fmla="*/ 916942 h 1319481"/>
              <a:gd name="connsiteX44" fmla="*/ 430275 w 1148733"/>
              <a:gd name="connsiteY44" fmla="*/ 895170 h 1319481"/>
              <a:gd name="connsiteX45" fmla="*/ 441161 w 1148733"/>
              <a:gd name="connsiteY45" fmla="*/ 840742 h 1319481"/>
              <a:gd name="connsiteX46" fmla="*/ 506475 w 1148733"/>
              <a:gd name="connsiteY46" fmla="*/ 884285 h 1319481"/>
              <a:gd name="connsiteX47" fmla="*/ 528247 w 1148733"/>
              <a:gd name="connsiteY47" fmla="*/ 906056 h 1319481"/>
              <a:gd name="connsiteX48" fmla="*/ 539133 w 1148733"/>
              <a:gd name="connsiteY48" fmla="*/ 1025799 h 1319481"/>
              <a:gd name="connsiteX49" fmla="*/ 604447 w 1148733"/>
              <a:gd name="connsiteY49" fmla="*/ 1036685 h 1319481"/>
              <a:gd name="connsiteX50" fmla="*/ 550018 w 1148733"/>
              <a:gd name="connsiteY50" fmla="*/ 1221742 h 1319481"/>
              <a:gd name="connsiteX51" fmla="*/ 560904 w 1148733"/>
              <a:gd name="connsiteY51" fmla="*/ 1308827 h 1319481"/>
              <a:gd name="connsiteX52" fmla="*/ 571790 w 1148733"/>
              <a:gd name="connsiteY52" fmla="*/ 1276170 h 1319481"/>
              <a:gd name="connsiteX53" fmla="*/ 615333 w 1148733"/>
              <a:gd name="connsiteY53" fmla="*/ 1265285 h 1319481"/>
              <a:gd name="connsiteX54" fmla="*/ 637104 w 1148733"/>
              <a:gd name="connsiteY54" fmla="*/ 1243513 h 1319481"/>
              <a:gd name="connsiteX55" fmla="*/ 658875 w 1148733"/>
              <a:gd name="connsiteY55" fmla="*/ 1178199 h 1319481"/>
              <a:gd name="connsiteX56" fmla="*/ 691533 w 1148733"/>
              <a:gd name="connsiteY56" fmla="*/ 1167313 h 1319481"/>
              <a:gd name="connsiteX57" fmla="*/ 702418 w 1148733"/>
              <a:gd name="connsiteY57" fmla="*/ 1134656 h 1319481"/>
              <a:gd name="connsiteX58" fmla="*/ 745961 w 1148733"/>
              <a:gd name="connsiteY58" fmla="*/ 1156427 h 1319481"/>
              <a:gd name="connsiteX59" fmla="*/ 756847 w 1148733"/>
              <a:gd name="connsiteY59" fmla="*/ 1199970 h 1319481"/>
              <a:gd name="connsiteX60" fmla="*/ 833047 w 1148733"/>
              <a:gd name="connsiteY60" fmla="*/ 1145542 h 1319481"/>
              <a:gd name="connsiteX61" fmla="*/ 865704 w 1148733"/>
              <a:gd name="connsiteY61" fmla="*/ 1134656 h 1319481"/>
              <a:gd name="connsiteX62" fmla="*/ 985447 w 1148733"/>
              <a:gd name="connsiteY62" fmla="*/ 1123770 h 1319481"/>
              <a:gd name="connsiteX63" fmla="*/ 1018104 w 1148733"/>
              <a:gd name="connsiteY63" fmla="*/ 1101999 h 1319481"/>
              <a:gd name="connsiteX64" fmla="*/ 1061647 w 1148733"/>
              <a:gd name="connsiteY64" fmla="*/ 1091113 h 1319481"/>
              <a:gd name="connsiteX65" fmla="*/ 1072533 w 1148733"/>
              <a:gd name="connsiteY65" fmla="*/ 1058456 h 1319481"/>
              <a:gd name="connsiteX66" fmla="*/ 1094304 w 1148733"/>
              <a:gd name="connsiteY66" fmla="*/ 1025799 h 1319481"/>
              <a:gd name="connsiteX67" fmla="*/ 1083418 w 1148733"/>
              <a:gd name="connsiteY67" fmla="*/ 884285 h 1319481"/>
              <a:gd name="connsiteX68" fmla="*/ 1061647 w 1148733"/>
              <a:gd name="connsiteY68" fmla="*/ 862513 h 1319481"/>
              <a:gd name="connsiteX69" fmla="*/ 1050761 w 1148733"/>
              <a:gd name="connsiteY69" fmla="*/ 797199 h 1319481"/>
              <a:gd name="connsiteX70" fmla="*/ 1028990 w 1148733"/>
              <a:gd name="connsiteY70" fmla="*/ 677456 h 1319481"/>
              <a:gd name="connsiteX71" fmla="*/ 1007218 w 1148733"/>
              <a:gd name="connsiteY71" fmla="*/ 655685 h 1319481"/>
              <a:gd name="connsiteX72" fmla="*/ 1050761 w 1148733"/>
              <a:gd name="connsiteY72" fmla="*/ 590370 h 1319481"/>
              <a:gd name="connsiteX73" fmla="*/ 1061647 w 1148733"/>
              <a:gd name="connsiteY73" fmla="*/ 557713 h 1319481"/>
              <a:gd name="connsiteX74" fmla="*/ 1072533 w 1148733"/>
              <a:gd name="connsiteY74" fmla="*/ 514170 h 1319481"/>
              <a:gd name="connsiteX75" fmla="*/ 1137847 w 1148733"/>
              <a:gd name="connsiteY75" fmla="*/ 481513 h 1319481"/>
              <a:gd name="connsiteX76" fmla="*/ 1148733 w 1148733"/>
              <a:gd name="connsiteY76" fmla="*/ 448856 h 1319481"/>
              <a:gd name="connsiteX77" fmla="*/ 1116075 w 1148733"/>
              <a:gd name="connsiteY77" fmla="*/ 394427 h 1319481"/>
              <a:gd name="connsiteX78" fmla="*/ 1083418 w 1148733"/>
              <a:gd name="connsiteY78" fmla="*/ 329113 h 1319481"/>
              <a:gd name="connsiteX79" fmla="*/ 1094304 w 1148733"/>
              <a:gd name="connsiteY79" fmla="*/ 285570 h 1319481"/>
              <a:gd name="connsiteX80" fmla="*/ 1083418 w 1148733"/>
              <a:gd name="connsiteY80" fmla="*/ 252913 h 1319481"/>
              <a:gd name="connsiteX81" fmla="*/ 1126961 w 1148733"/>
              <a:gd name="connsiteY81" fmla="*/ 209370 h 1319481"/>
              <a:gd name="connsiteX82" fmla="*/ 1126961 w 1148733"/>
              <a:gd name="connsiteY82" fmla="*/ 144056 h 1319481"/>
              <a:gd name="connsiteX83" fmla="*/ 1094304 w 1148733"/>
              <a:gd name="connsiteY83" fmla="*/ 133170 h 1319481"/>
              <a:gd name="connsiteX84" fmla="*/ 1072533 w 1148733"/>
              <a:gd name="connsiteY84" fmla="*/ 100513 h 1319481"/>
              <a:gd name="connsiteX85" fmla="*/ 1061647 w 1148733"/>
              <a:gd name="connsiteY85" fmla="*/ 67856 h 1319481"/>
              <a:gd name="connsiteX86" fmla="*/ 1039875 w 1148733"/>
              <a:gd name="connsiteY86" fmla="*/ 46085 h 1319481"/>
              <a:gd name="connsiteX87" fmla="*/ 985447 w 1148733"/>
              <a:gd name="connsiteY87" fmla="*/ 56970 h 1319481"/>
              <a:gd name="connsiteX88" fmla="*/ 963675 w 1148733"/>
              <a:gd name="connsiteY88" fmla="*/ 78742 h 131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148733" h="1319481">
                <a:moveTo>
                  <a:pt x="1137847" y="154942"/>
                </a:moveTo>
                <a:cubicBezTo>
                  <a:pt x="1116076" y="147685"/>
                  <a:pt x="1079790" y="154941"/>
                  <a:pt x="1072533" y="133170"/>
                </a:cubicBezTo>
                <a:cubicBezTo>
                  <a:pt x="1065276" y="111399"/>
                  <a:pt x="1072532" y="75113"/>
                  <a:pt x="1050761" y="67856"/>
                </a:cubicBezTo>
                <a:cubicBezTo>
                  <a:pt x="1005693" y="52833"/>
                  <a:pt x="1027651" y="63335"/>
                  <a:pt x="985447" y="35199"/>
                </a:cubicBezTo>
                <a:cubicBezTo>
                  <a:pt x="989076" y="46085"/>
                  <a:pt x="1001465" y="57593"/>
                  <a:pt x="996333" y="67856"/>
                </a:cubicBezTo>
                <a:cubicBezTo>
                  <a:pt x="991201" y="78119"/>
                  <a:pt x="974708" y="75590"/>
                  <a:pt x="963675" y="78742"/>
                </a:cubicBezTo>
                <a:cubicBezTo>
                  <a:pt x="949290" y="82852"/>
                  <a:pt x="934647" y="85999"/>
                  <a:pt x="920133" y="89627"/>
                </a:cubicBezTo>
                <a:cubicBezTo>
                  <a:pt x="910585" y="118270"/>
                  <a:pt x="912466" y="148808"/>
                  <a:pt x="865704" y="111399"/>
                </a:cubicBezTo>
                <a:cubicBezTo>
                  <a:pt x="856744" y="104231"/>
                  <a:pt x="861487" y="88079"/>
                  <a:pt x="854818" y="78742"/>
                </a:cubicBezTo>
                <a:cubicBezTo>
                  <a:pt x="842887" y="62039"/>
                  <a:pt x="825789" y="49713"/>
                  <a:pt x="811275" y="35199"/>
                </a:cubicBezTo>
                <a:lnTo>
                  <a:pt x="789504" y="13427"/>
                </a:lnTo>
                <a:cubicBezTo>
                  <a:pt x="756847" y="17056"/>
                  <a:pt x="713636" y="0"/>
                  <a:pt x="691533" y="24313"/>
                </a:cubicBezTo>
                <a:cubicBezTo>
                  <a:pt x="667003" y="51296"/>
                  <a:pt x="706433" y="107384"/>
                  <a:pt x="680647" y="133170"/>
                </a:cubicBezTo>
                <a:cubicBezTo>
                  <a:pt x="654861" y="158956"/>
                  <a:pt x="607937" y="139236"/>
                  <a:pt x="571790" y="144056"/>
                </a:cubicBezTo>
                <a:cubicBezTo>
                  <a:pt x="553450" y="146501"/>
                  <a:pt x="535504" y="151313"/>
                  <a:pt x="517361" y="154942"/>
                </a:cubicBezTo>
                <a:cubicBezTo>
                  <a:pt x="418036" y="221158"/>
                  <a:pt x="598976" y="107909"/>
                  <a:pt x="375847" y="187599"/>
                </a:cubicBezTo>
                <a:cubicBezTo>
                  <a:pt x="356516" y="194503"/>
                  <a:pt x="332304" y="231142"/>
                  <a:pt x="332304" y="231142"/>
                </a:cubicBezTo>
                <a:cubicBezTo>
                  <a:pt x="266500" y="214691"/>
                  <a:pt x="302949" y="224986"/>
                  <a:pt x="223447" y="198485"/>
                </a:cubicBezTo>
                <a:lnTo>
                  <a:pt x="190790" y="187599"/>
                </a:lnTo>
                <a:lnTo>
                  <a:pt x="125475" y="209370"/>
                </a:lnTo>
                <a:lnTo>
                  <a:pt x="92818" y="220256"/>
                </a:lnTo>
                <a:cubicBezTo>
                  <a:pt x="85561" y="209370"/>
                  <a:pt x="76898" y="199301"/>
                  <a:pt x="71047" y="187599"/>
                </a:cubicBezTo>
                <a:cubicBezTo>
                  <a:pt x="65915" y="177336"/>
                  <a:pt x="68275" y="163056"/>
                  <a:pt x="60161" y="154942"/>
                </a:cubicBezTo>
                <a:cubicBezTo>
                  <a:pt x="52047" y="146828"/>
                  <a:pt x="38390" y="147685"/>
                  <a:pt x="27504" y="144056"/>
                </a:cubicBezTo>
                <a:cubicBezTo>
                  <a:pt x="20247" y="154942"/>
                  <a:pt x="7356" y="163731"/>
                  <a:pt x="5733" y="176713"/>
                </a:cubicBezTo>
                <a:cubicBezTo>
                  <a:pt x="0" y="222576"/>
                  <a:pt x="13869" y="228393"/>
                  <a:pt x="38390" y="252913"/>
                </a:cubicBezTo>
                <a:cubicBezTo>
                  <a:pt x="42018" y="278313"/>
                  <a:pt x="46277" y="303631"/>
                  <a:pt x="49275" y="329113"/>
                </a:cubicBezTo>
                <a:cubicBezTo>
                  <a:pt x="63563" y="450563"/>
                  <a:pt x="33705" y="411514"/>
                  <a:pt x="81933" y="459742"/>
                </a:cubicBezTo>
                <a:cubicBezTo>
                  <a:pt x="85561" y="470628"/>
                  <a:pt x="83481" y="485730"/>
                  <a:pt x="92818" y="492399"/>
                </a:cubicBezTo>
                <a:cubicBezTo>
                  <a:pt x="111493" y="505738"/>
                  <a:pt x="158133" y="514170"/>
                  <a:pt x="158133" y="514170"/>
                </a:cubicBezTo>
                <a:cubicBezTo>
                  <a:pt x="161761" y="539570"/>
                  <a:pt x="160904" y="566029"/>
                  <a:pt x="169018" y="590370"/>
                </a:cubicBezTo>
                <a:cubicBezTo>
                  <a:pt x="172264" y="600107"/>
                  <a:pt x="184379" y="604128"/>
                  <a:pt x="190790" y="612142"/>
                </a:cubicBezTo>
                <a:cubicBezTo>
                  <a:pt x="198963" y="622358"/>
                  <a:pt x="204047" y="634866"/>
                  <a:pt x="212561" y="644799"/>
                </a:cubicBezTo>
                <a:cubicBezTo>
                  <a:pt x="225919" y="660384"/>
                  <a:pt x="256104" y="688342"/>
                  <a:pt x="256104" y="688342"/>
                </a:cubicBezTo>
                <a:cubicBezTo>
                  <a:pt x="252475" y="706485"/>
                  <a:pt x="258301" y="729687"/>
                  <a:pt x="245218" y="742770"/>
                </a:cubicBezTo>
                <a:cubicBezTo>
                  <a:pt x="232135" y="755853"/>
                  <a:pt x="203873" y="740573"/>
                  <a:pt x="190790" y="753656"/>
                </a:cubicBezTo>
                <a:cubicBezTo>
                  <a:pt x="174563" y="769883"/>
                  <a:pt x="169018" y="818970"/>
                  <a:pt x="169018" y="818970"/>
                </a:cubicBezTo>
                <a:cubicBezTo>
                  <a:pt x="179904" y="822599"/>
                  <a:pt x="190474" y="827367"/>
                  <a:pt x="201675" y="829856"/>
                </a:cubicBezTo>
                <a:cubicBezTo>
                  <a:pt x="223221" y="834644"/>
                  <a:pt x="247826" y="829791"/>
                  <a:pt x="266990" y="840742"/>
                </a:cubicBezTo>
                <a:cubicBezTo>
                  <a:pt x="276953" y="846435"/>
                  <a:pt x="274247" y="862513"/>
                  <a:pt x="277875" y="873399"/>
                </a:cubicBezTo>
                <a:cubicBezTo>
                  <a:pt x="281504" y="920570"/>
                  <a:pt x="267603" y="972597"/>
                  <a:pt x="288761" y="1014913"/>
                </a:cubicBezTo>
                <a:cubicBezTo>
                  <a:pt x="297036" y="1031462"/>
                  <a:pt x="327126" y="1013207"/>
                  <a:pt x="343190" y="1004027"/>
                </a:cubicBezTo>
                <a:cubicBezTo>
                  <a:pt x="376996" y="984709"/>
                  <a:pt x="355850" y="963709"/>
                  <a:pt x="375847" y="938713"/>
                </a:cubicBezTo>
                <a:cubicBezTo>
                  <a:pt x="384020" y="928497"/>
                  <a:pt x="398288" y="925115"/>
                  <a:pt x="408504" y="916942"/>
                </a:cubicBezTo>
                <a:cubicBezTo>
                  <a:pt x="416518" y="910531"/>
                  <a:pt x="423018" y="902427"/>
                  <a:pt x="430275" y="895170"/>
                </a:cubicBezTo>
                <a:cubicBezTo>
                  <a:pt x="433904" y="877027"/>
                  <a:pt x="425766" y="851005"/>
                  <a:pt x="441161" y="840742"/>
                </a:cubicBezTo>
                <a:cubicBezTo>
                  <a:pt x="497870" y="802937"/>
                  <a:pt x="495304" y="865667"/>
                  <a:pt x="506475" y="884285"/>
                </a:cubicBezTo>
                <a:cubicBezTo>
                  <a:pt x="511755" y="893086"/>
                  <a:pt x="520990" y="898799"/>
                  <a:pt x="528247" y="906056"/>
                </a:cubicBezTo>
                <a:cubicBezTo>
                  <a:pt x="531876" y="945970"/>
                  <a:pt x="518938" y="991180"/>
                  <a:pt x="539133" y="1025799"/>
                </a:cubicBezTo>
                <a:cubicBezTo>
                  <a:pt x="550254" y="1044864"/>
                  <a:pt x="598219" y="1015510"/>
                  <a:pt x="604447" y="1036685"/>
                </a:cubicBezTo>
                <a:cubicBezTo>
                  <a:pt x="655446" y="1210083"/>
                  <a:pt x="633838" y="1200787"/>
                  <a:pt x="550018" y="1221742"/>
                </a:cubicBezTo>
                <a:cubicBezTo>
                  <a:pt x="553647" y="1250770"/>
                  <a:pt x="550039" y="1281665"/>
                  <a:pt x="560904" y="1308827"/>
                </a:cubicBezTo>
                <a:cubicBezTo>
                  <a:pt x="565166" y="1319481"/>
                  <a:pt x="562830" y="1283338"/>
                  <a:pt x="571790" y="1276170"/>
                </a:cubicBezTo>
                <a:cubicBezTo>
                  <a:pt x="583473" y="1266824"/>
                  <a:pt x="600819" y="1268913"/>
                  <a:pt x="615333" y="1265285"/>
                </a:cubicBezTo>
                <a:cubicBezTo>
                  <a:pt x="622590" y="1258028"/>
                  <a:pt x="632514" y="1252693"/>
                  <a:pt x="637104" y="1243513"/>
                </a:cubicBezTo>
                <a:cubicBezTo>
                  <a:pt x="647367" y="1222987"/>
                  <a:pt x="637104" y="1185456"/>
                  <a:pt x="658875" y="1178199"/>
                </a:cubicBezTo>
                <a:lnTo>
                  <a:pt x="691533" y="1167313"/>
                </a:lnTo>
                <a:cubicBezTo>
                  <a:pt x="695161" y="1156427"/>
                  <a:pt x="694304" y="1142770"/>
                  <a:pt x="702418" y="1134656"/>
                </a:cubicBezTo>
                <a:cubicBezTo>
                  <a:pt x="737897" y="1099176"/>
                  <a:pt x="739510" y="1133849"/>
                  <a:pt x="745961" y="1156427"/>
                </a:cubicBezTo>
                <a:cubicBezTo>
                  <a:pt x="750071" y="1170812"/>
                  <a:pt x="753218" y="1185456"/>
                  <a:pt x="756847" y="1199970"/>
                </a:cubicBezTo>
                <a:cubicBezTo>
                  <a:pt x="897730" y="1176491"/>
                  <a:pt x="775587" y="1217367"/>
                  <a:pt x="833047" y="1145542"/>
                </a:cubicBezTo>
                <a:cubicBezTo>
                  <a:pt x="840215" y="1136582"/>
                  <a:pt x="854345" y="1136279"/>
                  <a:pt x="865704" y="1134656"/>
                </a:cubicBezTo>
                <a:cubicBezTo>
                  <a:pt x="905380" y="1128988"/>
                  <a:pt x="945533" y="1127399"/>
                  <a:pt x="985447" y="1123770"/>
                </a:cubicBezTo>
                <a:cubicBezTo>
                  <a:pt x="996333" y="1116513"/>
                  <a:pt x="1006079" y="1107153"/>
                  <a:pt x="1018104" y="1101999"/>
                </a:cubicBezTo>
                <a:cubicBezTo>
                  <a:pt x="1031855" y="1096106"/>
                  <a:pt x="1049964" y="1100459"/>
                  <a:pt x="1061647" y="1091113"/>
                </a:cubicBezTo>
                <a:cubicBezTo>
                  <a:pt x="1070607" y="1083945"/>
                  <a:pt x="1067401" y="1068719"/>
                  <a:pt x="1072533" y="1058456"/>
                </a:cubicBezTo>
                <a:cubicBezTo>
                  <a:pt x="1078384" y="1046754"/>
                  <a:pt x="1087047" y="1036685"/>
                  <a:pt x="1094304" y="1025799"/>
                </a:cubicBezTo>
                <a:cubicBezTo>
                  <a:pt x="1090675" y="978628"/>
                  <a:pt x="1092696" y="930677"/>
                  <a:pt x="1083418" y="884285"/>
                </a:cubicBezTo>
                <a:cubicBezTo>
                  <a:pt x="1081405" y="874221"/>
                  <a:pt x="1065251" y="872123"/>
                  <a:pt x="1061647" y="862513"/>
                </a:cubicBezTo>
                <a:cubicBezTo>
                  <a:pt x="1053897" y="841847"/>
                  <a:pt x="1053882" y="819049"/>
                  <a:pt x="1050761" y="797199"/>
                </a:cubicBezTo>
                <a:cubicBezTo>
                  <a:pt x="1048980" y="784733"/>
                  <a:pt x="1044996" y="704133"/>
                  <a:pt x="1028990" y="677456"/>
                </a:cubicBezTo>
                <a:cubicBezTo>
                  <a:pt x="1023710" y="668655"/>
                  <a:pt x="1014475" y="662942"/>
                  <a:pt x="1007218" y="655685"/>
                </a:cubicBezTo>
                <a:cubicBezTo>
                  <a:pt x="1033102" y="578033"/>
                  <a:pt x="996400" y="671911"/>
                  <a:pt x="1050761" y="590370"/>
                </a:cubicBezTo>
                <a:cubicBezTo>
                  <a:pt x="1057126" y="580823"/>
                  <a:pt x="1058495" y="568746"/>
                  <a:pt x="1061647" y="557713"/>
                </a:cubicBezTo>
                <a:cubicBezTo>
                  <a:pt x="1065757" y="543328"/>
                  <a:pt x="1064234" y="526618"/>
                  <a:pt x="1072533" y="514170"/>
                </a:cubicBezTo>
                <a:cubicBezTo>
                  <a:pt x="1084591" y="496083"/>
                  <a:pt x="1119219" y="487723"/>
                  <a:pt x="1137847" y="481513"/>
                </a:cubicBezTo>
                <a:cubicBezTo>
                  <a:pt x="1141476" y="470627"/>
                  <a:pt x="1148733" y="460331"/>
                  <a:pt x="1148733" y="448856"/>
                </a:cubicBezTo>
                <a:cubicBezTo>
                  <a:pt x="1148733" y="415774"/>
                  <a:pt x="1133321" y="415984"/>
                  <a:pt x="1116075" y="394427"/>
                </a:cubicBezTo>
                <a:cubicBezTo>
                  <a:pt x="1091959" y="364282"/>
                  <a:pt x="1094916" y="363605"/>
                  <a:pt x="1083418" y="329113"/>
                </a:cubicBezTo>
                <a:cubicBezTo>
                  <a:pt x="1087047" y="314599"/>
                  <a:pt x="1094304" y="300531"/>
                  <a:pt x="1094304" y="285570"/>
                </a:cubicBezTo>
                <a:cubicBezTo>
                  <a:pt x="1094304" y="274095"/>
                  <a:pt x="1083418" y="264388"/>
                  <a:pt x="1083418" y="252913"/>
                </a:cubicBezTo>
                <a:cubicBezTo>
                  <a:pt x="1083418" y="214209"/>
                  <a:pt x="1097933" y="219046"/>
                  <a:pt x="1126961" y="209370"/>
                </a:cubicBezTo>
                <a:cubicBezTo>
                  <a:pt x="1134219" y="187598"/>
                  <a:pt x="1148733" y="165828"/>
                  <a:pt x="1126961" y="144056"/>
                </a:cubicBezTo>
                <a:cubicBezTo>
                  <a:pt x="1118847" y="135942"/>
                  <a:pt x="1105190" y="136799"/>
                  <a:pt x="1094304" y="133170"/>
                </a:cubicBezTo>
                <a:cubicBezTo>
                  <a:pt x="1087047" y="122284"/>
                  <a:pt x="1078384" y="112215"/>
                  <a:pt x="1072533" y="100513"/>
                </a:cubicBezTo>
                <a:cubicBezTo>
                  <a:pt x="1067401" y="90250"/>
                  <a:pt x="1067551" y="77695"/>
                  <a:pt x="1061647" y="67856"/>
                </a:cubicBezTo>
                <a:cubicBezTo>
                  <a:pt x="1056366" y="59055"/>
                  <a:pt x="1047132" y="53342"/>
                  <a:pt x="1039875" y="46085"/>
                </a:cubicBezTo>
                <a:cubicBezTo>
                  <a:pt x="1021732" y="49713"/>
                  <a:pt x="1002453" y="49682"/>
                  <a:pt x="985447" y="56970"/>
                </a:cubicBezTo>
                <a:cubicBezTo>
                  <a:pt x="976013" y="61013"/>
                  <a:pt x="963675" y="78742"/>
                  <a:pt x="963675" y="78742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857356" y="3000372"/>
            <a:ext cx="985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15" action="ppaction://hlinksldjump"/>
              </a:rPr>
              <a:t>Льговский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15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2776480" y="2440170"/>
            <a:ext cx="641634" cy="1492475"/>
          </a:xfrm>
          <a:custGeom>
            <a:avLst/>
            <a:gdLst>
              <a:gd name="connsiteX0" fmla="*/ 489234 w 641634"/>
              <a:gd name="connsiteY0" fmla="*/ 172401 h 1492475"/>
              <a:gd name="connsiteX1" fmla="*/ 478349 w 641634"/>
              <a:gd name="connsiteY1" fmla="*/ 20001 h 1492475"/>
              <a:gd name="connsiteX2" fmla="*/ 413034 w 641634"/>
              <a:gd name="connsiteY2" fmla="*/ 9116 h 1492475"/>
              <a:gd name="connsiteX3" fmla="*/ 336834 w 641634"/>
              <a:gd name="connsiteY3" fmla="*/ 30887 h 1492475"/>
              <a:gd name="connsiteX4" fmla="*/ 347720 w 641634"/>
              <a:gd name="connsiteY4" fmla="*/ 74430 h 1492475"/>
              <a:gd name="connsiteX5" fmla="*/ 336834 w 641634"/>
              <a:gd name="connsiteY5" fmla="*/ 117973 h 1492475"/>
              <a:gd name="connsiteX6" fmla="*/ 304177 w 641634"/>
              <a:gd name="connsiteY6" fmla="*/ 128859 h 1492475"/>
              <a:gd name="connsiteX7" fmla="*/ 260634 w 641634"/>
              <a:gd name="connsiteY7" fmla="*/ 139744 h 1492475"/>
              <a:gd name="connsiteX8" fmla="*/ 238863 w 641634"/>
              <a:gd name="connsiteY8" fmla="*/ 161516 h 1492475"/>
              <a:gd name="connsiteX9" fmla="*/ 227977 w 641634"/>
              <a:gd name="connsiteY9" fmla="*/ 194173 h 1492475"/>
              <a:gd name="connsiteX10" fmla="*/ 151777 w 641634"/>
              <a:gd name="connsiteY10" fmla="*/ 205059 h 1492475"/>
              <a:gd name="connsiteX11" fmla="*/ 140891 w 641634"/>
              <a:gd name="connsiteY11" fmla="*/ 248601 h 1492475"/>
              <a:gd name="connsiteX12" fmla="*/ 75577 w 641634"/>
              <a:gd name="connsiteY12" fmla="*/ 270373 h 1492475"/>
              <a:gd name="connsiteX13" fmla="*/ 21149 w 641634"/>
              <a:gd name="connsiteY13" fmla="*/ 313916 h 1492475"/>
              <a:gd name="connsiteX14" fmla="*/ 32034 w 641634"/>
              <a:gd name="connsiteY14" fmla="*/ 401001 h 1492475"/>
              <a:gd name="connsiteX15" fmla="*/ 64691 w 641634"/>
              <a:gd name="connsiteY15" fmla="*/ 411887 h 1492475"/>
              <a:gd name="connsiteX16" fmla="*/ 75577 w 641634"/>
              <a:gd name="connsiteY16" fmla="*/ 455430 h 1492475"/>
              <a:gd name="connsiteX17" fmla="*/ 97349 w 641634"/>
              <a:gd name="connsiteY17" fmla="*/ 477201 h 1492475"/>
              <a:gd name="connsiteX18" fmla="*/ 86463 w 641634"/>
              <a:gd name="connsiteY18" fmla="*/ 531630 h 1492475"/>
              <a:gd name="connsiteX19" fmla="*/ 42920 w 641634"/>
              <a:gd name="connsiteY19" fmla="*/ 575173 h 1492475"/>
              <a:gd name="connsiteX20" fmla="*/ 53806 w 641634"/>
              <a:gd name="connsiteY20" fmla="*/ 607830 h 1492475"/>
              <a:gd name="connsiteX21" fmla="*/ 64691 w 641634"/>
              <a:gd name="connsiteY21" fmla="*/ 716687 h 1492475"/>
              <a:gd name="connsiteX22" fmla="*/ 130006 w 641634"/>
              <a:gd name="connsiteY22" fmla="*/ 749344 h 1492475"/>
              <a:gd name="connsiteX23" fmla="*/ 64691 w 641634"/>
              <a:gd name="connsiteY23" fmla="*/ 825544 h 1492475"/>
              <a:gd name="connsiteX24" fmla="*/ 32034 w 641634"/>
              <a:gd name="connsiteY24" fmla="*/ 836430 h 1492475"/>
              <a:gd name="connsiteX25" fmla="*/ 10263 w 641634"/>
              <a:gd name="connsiteY25" fmla="*/ 1130344 h 1492475"/>
              <a:gd name="connsiteX26" fmla="*/ 42920 w 641634"/>
              <a:gd name="connsiteY26" fmla="*/ 1217430 h 1492475"/>
              <a:gd name="connsiteX27" fmla="*/ 53806 w 641634"/>
              <a:gd name="connsiteY27" fmla="*/ 1250087 h 1492475"/>
              <a:gd name="connsiteX28" fmla="*/ 42920 w 641634"/>
              <a:gd name="connsiteY28" fmla="*/ 1326287 h 1492475"/>
              <a:gd name="connsiteX29" fmla="*/ 21149 w 641634"/>
              <a:gd name="connsiteY29" fmla="*/ 1348059 h 1492475"/>
              <a:gd name="connsiteX30" fmla="*/ 10263 w 641634"/>
              <a:gd name="connsiteY30" fmla="*/ 1380716 h 1492475"/>
              <a:gd name="connsiteX31" fmla="*/ 53806 w 641634"/>
              <a:gd name="connsiteY31" fmla="*/ 1456916 h 1492475"/>
              <a:gd name="connsiteX32" fmla="*/ 119120 w 641634"/>
              <a:gd name="connsiteY32" fmla="*/ 1489573 h 1492475"/>
              <a:gd name="connsiteX33" fmla="*/ 184434 w 641634"/>
              <a:gd name="connsiteY33" fmla="*/ 1478687 h 1492475"/>
              <a:gd name="connsiteX34" fmla="*/ 173549 w 641634"/>
              <a:gd name="connsiteY34" fmla="*/ 1446030 h 1492475"/>
              <a:gd name="connsiteX35" fmla="*/ 206206 w 641634"/>
              <a:gd name="connsiteY35" fmla="*/ 1435144 h 1492475"/>
              <a:gd name="connsiteX36" fmla="*/ 293291 w 641634"/>
              <a:gd name="connsiteY36" fmla="*/ 1424259 h 1492475"/>
              <a:gd name="connsiteX37" fmla="*/ 282406 w 641634"/>
              <a:gd name="connsiteY37" fmla="*/ 1391601 h 1492475"/>
              <a:gd name="connsiteX38" fmla="*/ 315063 w 641634"/>
              <a:gd name="connsiteY38" fmla="*/ 1380716 h 1492475"/>
              <a:gd name="connsiteX39" fmla="*/ 369491 w 641634"/>
              <a:gd name="connsiteY39" fmla="*/ 1369830 h 1492475"/>
              <a:gd name="connsiteX40" fmla="*/ 347720 w 641634"/>
              <a:gd name="connsiteY40" fmla="*/ 1337173 h 1492475"/>
              <a:gd name="connsiteX41" fmla="*/ 325949 w 641634"/>
              <a:gd name="connsiteY41" fmla="*/ 1271859 h 1492475"/>
              <a:gd name="connsiteX42" fmla="*/ 347720 w 641634"/>
              <a:gd name="connsiteY42" fmla="*/ 1250087 h 1492475"/>
              <a:gd name="connsiteX43" fmla="*/ 336834 w 641634"/>
              <a:gd name="connsiteY43" fmla="*/ 1217430 h 1492475"/>
              <a:gd name="connsiteX44" fmla="*/ 315063 w 641634"/>
              <a:gd name="connsiteY44" fmla="*/ 1086801 h 1492475"/>
              <a:gd name="connsiteX45" fmla="*/ 434806 w 641634"/>
              <a:gd name="connsiteY45" fmla="*/ 1086801 h 1492475"/>
              <a:gd name="connsiteX46" fmla="*/ 489234 w 641634"/>
              <a:gd name="connsiteY46" fmla="*/ 1075916 h 1492475"/>
              <a:gd name="connsiteX47" fmla="*/ 554549 w 641634"/>
              <a:gd name="connsiteY47" fmla="*/ 1065030 h 1492475"/>
              <a:gd name="connsiteX48" fmla="*/ 565434 w 641634"/>
              <a:gd name="connsiteY48" fmla="*/ 912630 h 1492475"/>
              <a:gd name="connsiteX49" fmla="*/ 587206 w 641634"/>
              <a:gd name="connsiteY49" fmla="*/ 890859 h 1492475"/>
              <a:gd name="connsiteX50" fmla="*/ 598091 w 641634"/>
              <a:gd name="connsiteY50" fmla="*/ 858201 h 1492475"/>
              <a:gd name="connsiteX51" fmla="*/ 587206 w 641634"/>
              <a:gd name="connsiteY51" fmla="*/ 803773 h 1492475"/>
              <a:gd name="connsiteX52" fmla="*/ 554549 w 641634"/>
              <a:gd name="connsiteY52" fmla="*/ 673144 h 1492475"/>
              <a:gd name="connsiteX53" fmla="*/ 543663 w 641634"/>
              <a:gd name="connsiteY53" fmla="*/ 640487 h 1492475"/>
              <a:gd name="connsiteX54" fmla="*/ 641634 w 641634"/>
              <a:gd name="connsiteY54" fmla="*/ 607830 h 1492475"/>
              <a:gd name="connsiteX55" fmla="*/ 619863 w 641634"/>
              <a:gd name="connsiteY55" fmla="*/ 520744 h 1492475"/>
              <a:gd name="connsiteX56" fmla="*/ 576320 w 641634"/>
              <a:gd name="connsiteY56" fmla="*/ 477201 h 1492475"/>
              <a:gd name="connsiteX57" fmla="*/ 543663 w 641634"/>
              <a:gd name="connsiteY57" fmla="*/ 455430 h 1492475"/>
              <a:gd name="connsiteX58" fmla="*/ 500120 w 641634"/>
              <a:gd name="connsiteY58" fmla="*/ 411887 h 1492475"/>
              <a:gd name="connsiteX59" fmla="*/ 423920 w 641634"/>
              <a:gd name="connsiteY59" fmla="*/ 368344 h 1492475"/>
              <a:gd name="connsiteX60" fmla="*/ 402149 w 641634"/>
              <a:gd name="connsiteY60" fmla="*/ 335687 h 1492475"/>
              <a:gd name="connsiteX61" fmla="*/ 380377 w 641634"/>
              <a:gd name="connsiteY61" fmla="*/ 313916 h 1492475"/>
              <a:gd name="connsiteX62" fmla="*/ 369491 w 641634"/>
              <a:gd name="connsiteY62" fmla="*/ 281259 h 1492475"/>
              <a:gd name="connsiteX63" fmla="*/ 445691 w 641634"/>
              <a:gd name="connsiteY63" fmla="*/ 248601 h 1492475"/>
              <a:gd name="connsiteX64" fmla="*/ 434806 w 641634"/>
              <a:gd name="connsiteY64" fmla="*/ 215944 h 1492475"/>
              <a:gd name="connsiteX65" fmla="*/ 467463 w 641634"/>
              <a:gd name="connsiteY65" fmla="*/ 150630 h 1492475"/>
              <a:gd name="connsiteX66" fmla="*/ 478349 w 641634"/>
              <a:gd name="connsiteY66" fmla="*/ 117973 h 1492475"/>
              <a:gd name="connsiteX67" fmla="*/ 467463 w 641634"/>
              <a:gd name="connsiteY67" fmla="*/ 74430 h 1492475"/>
              <a:gd name="connsiteX68" fmla="*/ 456577 w 641634"/>
              <a:gd name="connsiteY68" fmla="*/ 20001 h 1492475"/>
              <a:gd name="connsiteX69" fmla="*/ 445691 w 641634"/>
              <a:gd name="connsiteY69" fmla="*/ 20001 h 149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41634" h="1492475">
                <a:moveTo>
                  <a:pt x="489234" y="172401"/>
                </a:moveTo>
                <a:cubicBezTo>
                  <a:pt x="485606" y="121601"/>
                  <a:pt x="499886" y="66152"/>
                  <a:pt x="478349" y="20001"/>
                </a:cubicBezTo>
                <a:cubicBezTo>
                  <a:pt x="469015" y="0"/>
                  <a:pt x="435106" y="9116"/>
                  <a:pt x="413034" y="9116"/>
                </a:cubicBezTo>
                <a:cubicBezTo>
                  <a:pt x="399361" y="9116"/>
                  <a:pt x="352237" y="25753"/>
                  <a:pt x="336834" y="30887"/>
                </a:cubicBezTo>
                <a:cubicBezTo>
                  <a:pt x="340463" y="45401"/>
                  <a:pt x="347720" y="59469"/>
                  <a:pt x="347720" y="74430"/>
                </a:cubicBezTo>
                <a:cubicBezTo>
                  <a:pt x="347720" y="89391"/>
                  <a:pt x="346180" y="106290"/>
                  <a:pt x="336834" y="117973"/>
                </a:cubicBezTo>
                <a:cubicBezTo>
                  <a:pt x="329666" y="126933"/>
                  <a:pt x="315210" y="125707"/>
                  <a:pt x="304177" y="128859"/>
                </a:cubicBezTo>
                <a:cubicBezTo>
                  <a:pt x="289792" y="132969"/>
                  <a:pt x="275148" y="136116"/>
                  <a:pt x="260634" y="139744"/>
                </a:cubicBezTo>
                <a:cubicBezTo>
                  <a:pt x="253377" y="147001"/>
                  <a:pt x="244143" y="152715"/>
                  <a:pt x="238863" y="161516"/>
                </a:cubicBezTo>
                <a:cubicBezTo>
                  <a:pt x="232959" y="171355"/>
                  <a:pt x="238240" y="189041"/>
                  <a:pt x="227977" y="194173"/>
                </a:cubicBezTo>
                <a:cubicBezTo>
                  <a:pt x="205028" y="205648"/>
                  <a:pt x="177177" y="201430"/>
                  <a:pt x="151777" y="205059"/>
                </a:cubicBezTo>
                <a:cubicBezTo>
                  <a:pt x="148148" y="219573"/>
                  <a:pt x="152250" y="238865"/>
                  <a:pt x="140891" y="248601"/>
                </a:cubicBezTo>
                <a:cubicBezTo>
                  <a:pt x="123467" y="263536"/>
                  <a:pt x="94672" y="257643"/>
                  <a:pt x="75577" y="270373"/>
                </a:cubicBezTo>
                <a:cubicBezTo>
                  <a:pt x="34380" y="297837"/>
                  <a:pt x="52171" y="282893"/>
                  <a:pt x="21149" y="313916"/>
                </a:cubicBezTo>
                <a:cubicBezTo>
                  <a:pt x="24777" y="342944"/>
                  <a:pt x="20153" y="374268"/>
                  <a:pt x="32034" y="401001"/>
                </a:cubicBezTo>
                <a:cubicBezTo>
                  <a:pt x="36694" y="411487"/>
                  <a:pt x="57523" y="402927"/>
                  <a:pt x="64691" y="411887"/>
                </a:cubicBezTo>
                <a:cubicBezTo>
                  <a:pt x="74037" y="423570"/>
                  <a:pt x="68886" y="442049"/>
                  <a:pt x="75577" y="455430"/>
                </a:cubicBezTo>
                <a:cubicBezTo>
                  <a:pt x="80167" y="464610"/>
                  <a:pt x="90092" y="469944"/>
                  <a:pt x="97349" y="477201"/>
                </a:cubicBezTo>
                <a:cubicBezTo>
                  <a:pt x="93720" y="495344"/>
                  <a:pt x="95449" y="515456"/>
                  <a:pt x="86463" y="531630"/>
                </a:cubicBezTo>
                <a:cubicBezTo>
                  <a:pt x="76494" y="549573"/>
                  <a:pt x="42920" y="575173"/>
                  <a:pt x="42920" y="575173"/>
                </a:cubicBezTo>
                <a:cubicBezTo>
                  <a:pt x="46549" y="586059"/>
                  <a:pt x="52061" y="596489"/>
                  <a:pt x="53806" y="607830"/>
                </a:cubicBezTo>
                <a:cubicBezTo>
                  <a:pt x="59351" y="643873"/>
                  <a:pt x="53159" y="682092"/>
                  <a:pt x="64691" y="716687"/>
                </a:cubicBezTo>
                <a:cubicBezTo>
                  <a:pt x="69967" y="732515"/>
                  <a:pt x="117325" y="745117"/>
                  <a:pt x="130006" y="749344"/>
                </a:cubicBezTo>
                <a:cubicBezTo>
                  <a:pt x="116077" y="770237"/>
                  <a:pt x="87316" y="818002"/>
                  <a:pt x="64691" y="825544"/>
                </a:cubicBezTo>
                <a:lnTo>
                  <a:pt x="32034" y="836430"/>
                </a:lnTo>
                <a:cubicBezTo>
                  <a:pt x="20309" y="941960"/>
                  <a:pt x="10263" y="1015979"/>
                  <a:pt x="10263" y="1130344"/>
                </a:cubicBezTo>
                <a:cubicBezTo>
                  <a:pt x="10263" y="1193349"/>
                  <a:pt x="20398" y="1172385"/>
                  <a:pt x="42920" y="1217430"/>
                </a:cubicBezTo>
                <a:cubicBezTo>
                  <a:pt x="48052" y="1227693"/>
                  <a:pt x="50177" y="1239201"/>
                  <a:pt x="53806" y="1250087"/>
                </a:cubicBezTo>
                <a:cubicBezTo>
                  <a:pt x="50177" y="1275487"/>
                  <a:pt x="51034" y="1301946"/>
                  <a:pt x="42920" y="1326287"/>
                </a:cubicBezTo>
                <a:cubicBezTo>
                  <a:pt x="39675" y="1336024"/>
                  <a:pt x="26429" y="1339258"/>
                  <a:pt x="21149" y="1348059"/>
                </a:cubicBezTo>
                <a:cubicBezTo>
                  <a:pt x="15245" y="1357898"/>
                  <a:pt x="13892" y="1369830"/>
                  <a:pt x="10263" y="1380716"/>
                </a:cubicBezTo>
                <a:cubicBezTo>
                  <a:pt x="86849" y="1431773"/>
                  <a:pt x="0" y="1362756"/>
                  <a:pt x="53806" y="1456916"/>
                </a:cubicBezTo>
                <a:cubicBezTo>
                  <a:pt x="63736" y="1474293"/>
                  <a:pt x="102358" y="1483986"/>
                  <a:pt x="119120" y="1489573"/>
                </a:cubicBezTo>
                <a:cubicBezTo>
                  <a:pt x="140891" y="1485944"/>
                  <a:pt x="167199" y="1492475"/>
                  <a:pt x="184434" y="1478687"/>
                </a:cubicBezTo>
                <a:cubicBezTo>
                  <a:pt x="193394" y="1471519"/>
                  <a:pt x="168417" y="1456293"/>
                  <a:pt x="173549" y="1446030"/>
                </a:cubicBezTo>
                <a:cubicBezTo>
                  <a:pt x="178681" y="1435767"/>
                  <a:pt x="194917" y="1437197"/>
                  <a:pt x="206206" y="1435144"/>
                </a:cubicBezTo>
                <a:cubicBezTo>
                  <a:pt x="234988" y="1429911"/>
                  <a:pt x="264263" y="1427887"/>
                  <a:pt x="293291" y="1424259"/>
                </a:cubicBezTo>
                <a:cubicBezTo>
                  <a:pt x="289663" y="1413373"/>
                  <a:pt x="277274" y="1401864"/>
                  <a:pt x="282406" y="1391601"/>
                </a:cubicBezTo>
                <a:cubicBezTo>
                  <a:pt x="287538" y="1381338"/>
                  <a:pt x="303931" y="1383499"/>
                  <a:pt x="315063" y="1380716"/>
                </a:cubicBezTo>
                <a:cubicBezTo>
                  <a:pt x="333013" y="1376229"/>
                  <a:pt x="351348" y="1373459"/>
                  <a:pt x="369491" y="1369830"/>
                </a:cubicBezTo>
                <a:cubicBezTo>
                  <a:pt x="362234" y="1358944"/>
                  <a:pt x="353033" y="1349128"/>
                  <a:pt x="347720" y="1337173"/>
                </a:cubicBezTo>
                <a:cubicBezTo>
                  <a:pt x="338400" y="1316202"/>
                  <a:pt x="325949" y="1271859"/>
                  <a:pt x="325949" y="1271859"/>
                </a:cubicBezTo>
                <a:cubicBezTo>
                  <a:pt x="333206" y="1264602"/>
                  <a:pt x="345707" y="1260151"/>
                  <a:pt x="347720" y="1250087"/>
                </a:cubicBezTo>
                <a:cubicBezTo>
                  <a:pt x="349970" y="1238835"/>
                  <a:pt x="338887" y="1228719"/>
                  <a:pt x="336834" y="1217430"/>
                </a:cubicBezTo>
                <a:cubicBezTo>
                  <a:pt x="302858" y="1030560"/>
                  <a:pt x="343904" y="1202163"/>
                  <a:pt x="315063" y="1086801"/>
                </a:cubicBezTo>
                <a:cubicBezTo>
                  <a:pt x="389957" y="1061838"/>
                  <a:pt x="299408" y="1086801"/>
                  <a:pt x="434806" y="1086801"/>
                </a:cubicBezTo>
                <a:cubicBezTo>
                  <a:pt x="453308" y="1086801"/>
                  <a:pt x="471031" y="1079226"/>
                  <a:pt x="489234" y="1075916"/>
                </a:cubicBezTo>
                <a:cubicBezTo>
                  <a:pt x="510950" y="1071968"/>
                  <a:pt x="532777" y="1068659"/>
                  <a:pt x="554549" y="1065030"/>
                </a:cubicBezTo>
                <a:cubicBezTo>
                  <a:pt x="558177" y="1014230"/>
                  <a:pt x="556048" y="962687"/>
                  <a:pt x="565434" y="912630"/>
                </a:cubicBezTo>
                <a:cubicBezTo>
                  <a:pt x="567325" y="902543"/>
                  <a:pt x="581926" y="899660"/>
                  <a:pt x="587206" y="890859"/>
                </a:cubicBezTo>
                <a:cubicBezTo>
                  <a:pt x="593110" y="881019"/>
                  <a:pt x="594463" y="869087"/>
                  <a:pt x="598091" y="858201"/>
                </a:cubicBezTo>
                <a:cubicBezTo>
                  <a:pt x="594463" y="840058"/>
                  <a:pt x="589651" y="822113"/>
                  <a:pt x="587206" y="803773"/>
                </a:cubicBezTo>
                <a:cubicBezTo>
                  <a:pt x="570720" y="680125"/>
                  <a:pt x="603394" y="721991"/>
                  <a:pt x="554549" y="673144"/>
                </a:cubicBezTo>
                <a:cubicBezTo>
                  <a:pt x="550920" y="662258"/>
                  <a:pt x="539401" y="651141"/>
                  <a:pt x="543663" y="640487"/>
                </a:cubicBezTo>
                <a:cubicBezTo>
                  <a:pt x="554596" y="613155"/>
                  <a:pt x="631048" y="609594"/>
                  <a:pt x="641634" y="607830"/>
                </a:cubicBezTo>
                <a:cubicBezTo>
                  <a:pt x="640492" y="602117"/>
                  <a:pt x="629163" y="533763"/>
                  <a:pt x="619863" y="520744"/>
                </a:cubicBezTo>
                <a:cubicBezTo>
                  <a:pt x="607932" y="504041"/>
                  <a:pt x="593399" y="488587"/>
                  <a:pt x="576320" y="477201"/>
                </a:cubicBezTo>
                <a:cubicBezTo>
                  <a:pt x="565434" y="469944"/>
                  <a:pt x="553596" y="463944"/>
                  <a:pt x="543663" y="455430"/>
                </a:cubicBezTo>
                <a:cubicBezTo>
                  <a:pt x="528078" y="442072"/>
                  <a:pt x="500120" y="411887"/>
                  <a:pt x="500120" y="411887"/>
                </a:cubicBezTo>
                <a:cubicBezTo>
                  <a:pt x="476942" y="342355"/>
                  <a:pt x="510770" y="411770"/>
                  <a:pt x="423920" y="368344"/>
                </a:cubicBezTo>
                <a:cubicBezTo>
                  <a:pt x="412218" y="362493"/>
                  <a:pt x="410322" y="345903"/>
                  <a:pt x="402149" y="335687"/>
                </a:cubicBezTo>
                <a:cubicBezTo>
                  <a:pt x="395738" y="327673"/>
                  <a:pt x="387634" y="321173"/>
                  <a:pt x="380377" y="313916"/>
                </a:cubicBezTo>
                <a:cubicBezTo>
                  <a:pt x="376748" y="303030"/>
                  <a:pt x="367241" y="292511"/>
                  <a:pt x="369491" y="281259"/>
                </a:cubicBezTo>
                <a:cubicBezTo>
                  <a:pt x="375300" y="252213"/>
                  <a:pt x="433560" y="251027"/>
                  <a:pt x="445691" y="248601"/>
                </a:cubicBezTo>
                <a:cubicBezTo>
                  <a:pt x="442063" y="237715"/>
                  <a:pt x="434806" y="227418"/>
                  <a:pt x="434806" y="215944"/>
                </a:cubicBezTo>
                <a:cubicBezTo>
                  <a:pt x="434806" y="175818"/>
                  <a:pt x="444286" y="173806"/>
                  <a:pt x="467463" y="150630"/>
                </a:cubicBezTo>
                <a:cubicBezTo>
                  <a:pt x="471092" y="139744"/>
                  <a:pt x="478349" y="129448"/>
                  <a:pt x="478349" y="117973"/>
                </a:cubicBezTo>
                <a:cubicBezTo>
                  <a:pt x="478349" y="103012"/>
                  <a:pt x="470709" y="89035"/>
                  <a:pt x="467463" y="74430"/>
                </a:cubicBezTo>
                <a:cubicBezTo>
                  <a:pt x="463449" y="56368"/>
                  <a:pt x="463449" y="37180"/>
                  <a:pt x="456577" y="20001"/>
                </a:cubicBezTo>
                <a:cubicBezTo>
                  <a:pt x="455229" y="16632"/>
                  <a:pt x="449320" y="20001"/>
                  <a:pt x="445691" y="20001"/>
                </a:cubicBezTo>
              </a:path>
            </a:pathLst>
          </a:custGeom>
          <a:solidFill>
            <a:srgbClr val="FFFF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 rot="16426469">
            <a:off x="2418259" y="2923552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16" action="ppaction://hlinksldjump"/>
              </a:rPr>
              <a:t>Курчатовский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16" action="ppaction://hlinksldjump"/>
              </a:rPr>
              <a:t>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4996543" y="1540501"/>
            <a:ext cx="1112297" cy="1790528"/>
          </a:xfrm>
          <a:custGeom>
            <a:avLst/>
            <a:gdLst>
              <a:gd name="connsiteX0" fmla="*/ 304800 w 1112297"/>
              <a:gd name="connsiteY0" fmla="*/ 37928 h 1790528"/>
              <a:gd name="connsiteX1" fmla="*/ 370114 w 1112297"/>
              <a:gd name="connsiteY1" fmla="*/ 27042 h 1790528"/>
              <a:gd name="connsiteX2" fmla="*/ 381000 w 1112297"/>
              <a:gd name="connsiteY2" fmla="*/ 59699 h 1790528"/>
              <a:gd name="connsiteX3" fmla="*/ 413657 w 1112297"/>
              <a:gd name="connsiteY3" fmla="*/ 81470 h 1790528"/>
              <a:gd name="connsiteX4" fmla="*/ 457200 w 1112297"/>
              <a:gd name="connsiteY4" fmla="*/ 125013 h 1790528"/>
              <a:gd name="connsiteX5" fmla="*/ 489857 w 1112297"/>
              <a:gd name="connsiteY5" fmla="*/ 179442 h 1790528"/>
              <a:gd name="connsiteX6" fmla="*/ 511628 w 1112297"/>
              <a:gd name="connsiteY6" fmla="*/ 212099 h 1790528"/>
              <a:gd name="connsiteX7" fmla="*/ 555171 w 1112297"/>
              <a:gd name="connsiteY7" fmla="*/ 222985 h 1790528"/>
              <a:gd name="connsiteX8" fmla="*/ 674914 w 1112297"/>
              <a:gd name="connsiteY8" fmla="*/ 233870 h 1790528"/>
              <a:gd name="connsiteX9" fmla="*/ 685800 w 1112297"/>
              <a:gd name="connsiteY9" fmla="*/ 266528 h 1790528"/>
              <a:gd name="connsiteX10" fmla="*/ 783771 w 1112297"/>
              <a:gd name="connsiteY10" fmla="*/ 310070 h 1790528"/>
              <a:gd name="connsiteX11" fmla="*/ 870857 w 1112297"/>
              <a:gd name="connsiteY11" fmla="*/ 299185 h 1790528"/>
              <a:gd name="connsiteX12" fmla="*/ 881743 w 1112297"/>
              <a:gd name="connsiteY12" fmla="*/ 266528 h 1790528"/>
              <a:gd name="connsiteX13" fmla="*/ 914400 w 1112297"/>
              <a:gd name="connsiteY13" fmla="*/ 255642 h 1790528"/>
              <a:gd name="connsiteX14" fmla="*/ 957943 w 1112297"/>
              <a:gd name="connsiteY14" fmla="*/ 299185 h 1790528"/>
              <a:gd name="connsiteX15" fmla="*/ 990600 w 1112297"/>
              <a:gd name="connsiteY15" fmla="*/ 320956 h 1790528"/>
              <a:gd name="connsiteX16" fmla="*/ 1012371 w 1112297"/>
              <a:gd name="connsiteY16" fmla="*/ 342728 h 1790528"/>
              <a:gd name="connsiteX17" fmla="*/ 979714 w 1112297"/>
              <a:gd name="connsiteY17" fmla="*/ 364499 h 1790528"/>
              <a:gd name="connsiteX18" fmla="*/ 968828 w 1112297"/>
              <a:gd name="connsiteY18" fmla="*/ 397156 h 1790528"/>
              <a:gd name="connsiteX19" fmla="*/ 892628 w 1112297"/>
              <a:gd name="connsiteY19" fmla="*/ 408042 h 1790528"/>
              <a:gd name="connsiteX20" fmla="*/ 881743 w 1112297"/>
              <a:gd name="connsiteY20" fmla="*/ 440699 h 1790528"/>
              <a:gd name="connsiteX21" fmla="*/ 849086 w 1112297"/>
              <a:gd name="connsiteY21" fmla="*/ 560442 h 1790528"/>
              <a:gd name="connsiteX22" fmla="*/ 816428 w 1112297"/>
              <a:gd name="connsiteY22" fmla="*/ 571328 h 1790528"/>
              <a:gd name="connsiteX23" fmla="*/ 838200 w 1112297"/>
              <a:gd name="connsiteY23" fmla="*/ 658413 h 1790528"/>
              <a:gd name="connsiteX24" fmla="*/ 849086 w 1112297"/>
              <a:gd name="connsiteY24" fmla="*/ 701956 h 1790528"/>
              <a:gd name="connsiteX25" fmla="*/ 870857 w 1112297"/>
              <a:gd name="connsiteY25" fmla="*/ 723728 h 1790528"/>
              <a:gd name="connsiteX26" fmla="*/ 903514 w 1112297"/>
              <a:gd name="connsiteY26" fmla="*/ 865242 h 1790528"/>
              <a:gd name="connsiteX27" fmla="*/ 914400 w 1112297"/>
              <a:gd name="connsiteY27" fmla="*/ 897899 h 1790528"/>
              <a:gd name="connsiteX28" fmla="*/ 914400 w 1112297"/>
              <a:gd name="connsiteY28" fmla="*/ 984985 h 1790528"/>
              <a:gd name="connsiteX29" fmla="*/ 947057 w 1112297"/>
              <a:gd name="connsiteY29" fmla="*/ 995870 h 1790528"/>
              <a:gd name="connsiteX30" fmla="*/ 1034143 w 1112297"/>
              <a:gd name="connsiteY30" fmla="*/ 995870 h 1790528"/>
              <a:gd name="connsiteX31" fmla="*/ 1077686 w 1112297"/>
              <a:gd name="connsiteY31" fmla="*/ 1039413 h 1790528"/>
              <a:gd name="connsiteX32" fmla="*/ 1088571 w 1112297"/>
              <a:gd name="connsiteY32" fmla="*/ 1082956 h 1790528"/>
              <a:gd name="connsiteX33" fmla="*/ 1088571 w 1112297"/>
              <a:gd name="connsiteY33" fmla="*/ 1159156 h 1790528"/>
              <a:gd name="connsiteX34" fmla="*/ 1055914 w 1112297"/>
              <a:gd name="connsiteY34" fmla="*/ 1170042 h 1790528"/>
              <a:gd name="connsiteX35" fmla="*/ 1034143 w 1112297"/>
              <a:gd name="connsiteY35" fmla="*/ 1202699 h 1790528"/>
              <a:gd name="connsiteX36" fmla="*/ 990600 w 1112297"/>
              <a:gd name="connsiteY36" fmla="*/ 1246242 h 1790528"/>
              <a:gd name="connsiteX37" fmla="*/ 1001486 w 1112297"/>
              <a:gd name="connsiteY37" fmla="*/ 1278899 h 1790528"/>
              <a:gd name="connsiteX38" fmla="*/ 849086 w 1112297"/>
              <a:gd name="connsiteY38" fmla="*/ 1333328 h 1790528"/>
              <a:gd name="connsiteX39" fmla="*/ 783771 w 1112297"/>
              <a:gd name="connsiteY39" fmla="*/ 1355099 h 1790528"/>
              <a:gd name="connsiteX40" fmla="*/ 740228 w 1112297"/>
              <a:gd name="connsiteY40" fmla="*/ 1398642 h 1790528"/>
              <a:gd name="connsiteX41" fmla="*/ 729343 w 1112297"/>
              <a:gd name="connsiteY41" fmla="*/ 1431299 h 1790528"/>
              <a:gd name="connsiteX42" fmla="*/ 674914 w 1112297"/>
              <a:gd name="connsiteY42" fmla="*/ 1442185 h 1790528"/>
              <a:gd name="connsiteX43" fmla="*/ 642257 w 1112297"/>
              <a:gd name="connsiteY43" fmla="*/ 1453070 h 1790528"/>
              <a:gd name="connsiteX44" fmla="*/ 609600 w 1112297"/>
              <a:gd name="connsiteY44" fmla="*/ 1507499 h 1790528"/>
              <a:gd name="connsiteX45" fmla="*/ 631371 w 1112297"/>
              <a:gd name="connsiteY45" fmla="*/ 1540156 h 1790528"/>
              <a:gd name="connsiteX46" fmla="*/ 620486 w 1112297"/>
              <a:gd name="connsiteY46" fmla="*/ 1583699 h 1790528"/>
              <a:gd name="connsiteX47" fmla="*/ 620486 w 1112297"/>
              <a:gd name="connsiteY47" fmla="*/ 1670785 h 1790528"/>
              <a:gd name="connsiteX48" fmla="*/ 587828 w 1112297"/>
              <a:gd name="connsiteY48" fmla="*/ 1681670 h 1790528"/>
              <a:gd name="connsiteX49" fmla="*/ 566057 w 1112297"/>
              <a:gd name="connsiteY49" fmla="*/ 1703442 h 1790528"/>
              <a:gd name="connsiteX50" fmla="*/ 533400 w 1112297"/>
              <a:gd name="connsiteY50" fmla="*/ 1725213 h 1790528"/>
              <a:gd name="connsiteX51" fmla="*/ 522514 w 1112297"/>
              <a:gd name="connsiteY51" fmla="*/ 1757870 h 1790528"/>
              <a:gd name="connsiteX52" fmla="*/ 468086 w 1112297"/>
              <a:gd name="connsiteY52" fmla="*/ 1790528 h 1790528"/>
              <a:gd name="connsiteX53" fmla="*/ 446314 w 1112297"/>
              <a:gd name="connsiteY53" fmla="*/ 1768756 h 1790528"/>
              <a:gd name="connsiteX54" fmla="*/ 402771 w 1112297"/>
              <a:gd name="connsiteY54" fmla="*/ 1714328 h 1790528"/>
              <a:gd name="connsiteX55" fmla="*/ 370114 w 1112297"/>
              <a:gd name="connsiteY55" fmla="*/ 1703442 h 1790528"/>
              <a:gd name="connsiteX56" fmla="*/ 272143 w 1112297"/>
              <a:gd name="connsiteY56" fmla="*/ 1714328 h 1790528"/>
              <a:gd name="connsiteX57" fmla="*/ 250371 w 1112297"/>
              <a:gd name="connsiteY57" fmla="*/ 1692556 h 1790528"/>
              <a:gd name="connsiteX58" fmla="*/ 217714 w 1112297"/>
              <a:gd name="connsiteY58" fmla="*/ 1670785 h 1790528"/>
              <a:gd name="connsiteX59" fmla="*/ 195943 w 1112297"/>
              <a:gd name="connsiteY59" fmla="*/ 1594585 h 1790528"/>
              <a:gd name="connsiteX60" fmla="*/ 174171 w 1112297"/>
              <a:gd name="connsiteY60" fmla="*/ 1572813 h 1790528"/>
              <a:gd name="connsiteX61" fmla="*/ 152400 w 1112297"/>
              <a:gd name="connsiteY61" fmla="*/ 1540156 h 1790528"/>
              <a:gd name="connsiteX62" fmla="*/ 130628 w 1112297"/>
              <a:gd name="connsiteY62" fmla="*/ 1474842 h 1790528"/>
              <a:gd name="connsiteX63" fmla="*/ 119743 w 1112297"/>
              <a:gd name="connsiteY63" fmla="*/ 1442185 h 1790528"/>
              <a:gd name="connsiteX64" fmla="*/ 108857 w 1112297"/>
              <a:gd name="connsiteY64" fmla="*/ 1409528 h 1790528"/>
              <a:gd name="connsiteX65" fmla="*/ 97971 w 1112297"/>
              <a:gd name="connsiteY65" fmla="*/ 1365985 h 1790528"/>
              <a:gd name="connsiteX66" fmla="*/ 65314 w 1112297"/>
              <a:gd name="connsiteY66" fmla="*/ 1355099 h 1790528"/>
              <a:gd name="connsiteX67" fmla="*/ 54428 w 1112297"/>
              <a:gd name="connsiteY67" fmla="*/ 1289785 h 1790528"/>
              <a:gd name="connsiteX68" fmla="*/ 32657 w 1112297"/>
              <a:gd name="connsiteY68" fmla="*/ 1224470 h 1790528"/>
              <a:gd name="connsiteX69" fmla="*/ 21771 w 1112297"/>
              <a:gd name="connsiteY69" fmla="*/ 1180928 h 1790528"/>
              <a:gd name="connsiteX70" fmla="*/ 0 w 1112297"/>
              <a:gd name="connsiteY70" fmla="*/ 1115613 h 1790528"/>
              <a:gd name="connsiteX71" fmla="*/ 32657 w 1112297"/>
              <a:gd name="connsiteY71" fmla="*/ 1093842 h 1790528"/>
              <a:gd name="connsiteX72" fmla="*/ 141514 w 1112297"/>
              <a:gd name="connsiteY72" fmla="*/ 1082956 h 1790528"/>
              <a:gd name="connsiteX73" fmla="*/ 97971 w 1112297"/>
              <a:gd name="connsiteY73" fmla="*/ 1028528 h 1790528"/>
              <a:gd name="connsiteX74" fmla="*/ 108857 w 1112297"/>
              <a:gd name="connsiteY74" fmla="*/ 963213 h 1790528"/>
              <a:gd name="connsiteX75" fmla="*/ 87086 w 1112297"/>
              <a:gd name="connsiteY75" fmla="*/ 854356 h 1790528"/>
              <a:gd name="connsiteX76" fmla="*/ 97971 w 1112297"/>
              <a:gd name="connsiteY76" fmla="*/ 821699 h 1790528"/>
              <a:gd name="connsiteX77" fmla="*/ 163286 w 1112297"/>
              <a:gd name="connsiteY77" fmla="*/ 799928 h 1790528"/>
              <a:gd name="connsiteX78" fmla="*/ 163286 w 1112297"/>
              <a:gd name="connsiteY78" fmla="*/ 723728 h 1790528"/>
              <a:gd name="connsiteX79" fmla="*/ 141514 w 1112297"/>
              <a:gd name="connsiteY79" fmla="*/ 701956 h 1790528"/>
              <a:gd name="connsiteX80" fmla="*/ 152400 w 1112297"/>
              <a:gd name="connsiteY80" fmla="*/ 603985 h 1790528"/>
              <a:gd name="connsiteX81" fmla="*/ 185057 w 1112297"/>
              <a:gd name="connsiteY81" fmla="*/ 593099 h 1790528"/>
              <a:gd name="connsiteX82" fmla="*/ 228600 w 1112297"/>
              <a:gd name="connsiteY82" fmla="*/ 549556 h 1790528"/>
              <a:gd name="connsiteX83" fmla="*/ 250371 w 1112297"/>
              <a:gd name="connsiteY83" fmla="*/ 516899 h 1790528"/>
              <a:gd name="connsiteX84" fmla="*/ 293914 w 1112297"/>
              <a:gd name="connsiteY84" fmla="*/ 320956 h 1790528"/>
              <a:gd name="connsiteX85" fmla="*/ 326571 w 1112297"/>
              <a:gd name="connsiteY85" fmla="*/ 331842 h 1790528"/>
              <a:gd name="connsiteX86" fmla="*/ 381000 w 1112297"/>
              <a:gd name="connsiteY86" fmla="*/ 320956 h 1790528"/>
              <a:gd name="connsiteX87" fmla="*/ 359228 w 1112297"/>
              <a:gd name="connsiteY87" fmla="*/ 114128 h 1790528"/>
              <a:gd name="connsiteX88" fmla="*/ 348343 w 1112297"/>
              <a:gd name="connsiteY88" fmla="*/ 59699 h 1790528"/>
              <a:gd name="connsiteX89" fmla="*/ 304800 w 1112297"/>
              <a:gd name="connsiteY89" fmla="*/ 16156 h 1790528"/>
              <a:gd name="connsiteX90" fmla="*/ 337457 w 1112297"/>
              <a:gd name="connsiteY90" fmla="*/ 5270 h 1790528"/>
              <a:gd name="connsiteX91" fmla="*/ 391886 w 1112297"/>
              <a:gd name="connsiteY91" fmla="*/ 70585 h 1790528"/>
              <a:gd name="connsiteX92" fmla="*/ 304800 w 1112297"/>
              <a:gd name="connsiteY92" fmla="*/ 37928 h 179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112297" h="1790528">
                <a:moveTo>
                  <a:pt x="304800" y="37928"/>
                </a:moveTo>
                <a:cubicBezTo>
                  <a:pt x="301171" y="30671"/>
                  <a:pt x="343072" y="0"/>
                  <a:pt x="370114" y="27042"/>
                </a:cubicBezTo>
                <a:cubicBezTo>
                  <a:pt x="378228" y="35156"/>
                  <a:pt x="373832" y="50739"/>
                  <a:pt x="381000" y="59699"/>
                </a:cubicBezTo>
                <a:cubicBezTo>
                  <a:pt x="389173" y="69915"/>
                  <a:pt x="403724" y="72956"/>
                  <a:pt x="413657" y="81470"/>
                </a:cubicBezTo>
                <a:cubicBezTo>
                  <a:pt x="429242" y="94828"/>
                  <a:pt x="457200" y="125013"/>
                  <a:pt x="457200" y="125013"/>
                </a:cubicBezTo>
                <a:cubicBezTo>
                  <a:pt x="476105" y="181726"/>
                  <a:pt x="455703" y="136748"/>
                  <a:pt x="489857" y="179442"/>
                </a:cubicBezTo>
                <a:cubicBezTo>
                  <a:pt x="498030" y="189658"/>
                  <a:pt x="500742" y="204842"/>
                  <a:pt x="511628" y="212099"/>
                </a:cubicBezTo>
                <a:cubicBezTo>
                  <a:pt x="524076" y="220398"/>
                  <a:pt x="540341" y="221008"/>
                  <a:pt x="555171" y="222985"/>
                </a:cubicBezTo>
                <a:cubicBezTo>
                  <a:pt x="594898" y="228282"/>
                  <a:pt x="635000" y="230242"/>
                  <a:pt x="674914" y="233870"/>
                </a:cubicBezTo>
                <a:cubicBezTo>
                  <a:pt x="678543" y="244756"/>
                  <a:pt x="675314" y="261868"/>
                  <a:pt x="685800" y="266528"/>
                </a:cubicBezTo>
                <a:cubicBezTo>
                  <a:pt x="796580" y="315764"/>
                  <a:pt x="758808" y="235176"/>
                  <a:pt x="783771" y="310070"/>
                </a:cubicBezTo>
                <a:cubicBezTo>
                  <a:pt x="812800" y="306442"/>
                  <a:pt x="844124" y="311066"/>
                  <a:pt x="870857" y="299185"/>
                </a:cubicBezTo>
                <a:cubicBezTo>
                  <a:pt x="881343" y="294525"/>
                  <a:pt x="873629" y="274642"/>
                  <a:pt x="881743" y="266528"/>
                </a:cubicBezTo>
                <a:cubicBezTo>
                  <a:pt x="889857" y="258414"/>
                  <a:pt x="903514" y="259271"/>
                  <a:pt x="914400" y="255642"/>
                </a:cubicBezTo>
                <a:cubicBezTo>
                  <a:pt x="985652" y="279393"/>
                  <a:pt x="915719" y="246406"/>
                  <a:pt x="957943" y="299185"/>
                </a:cubicBezTo>
                <a:cubicBezTo>
                  <a:pt x="966116" y="309401"/>
                  <a:pt x="980384" y="312783"/>
                  <a:pt x="990600" y="320956"/>
                </a:cubicBezTo>
                <a:cubicBezTo>
                  <a:pt x="998614" y="327367"/>
                  <a:pt x="1005114" y="335471"/>
                  <a:pt x="1012371" y="342728"/>
                </a:cubicBezTo>
                <a:cubicBezTo>
                  <a:pt x="1001485" y="349985"/>
                  <a:pt x="987887" y="354283"/>
                  <a:pt x="979714" y="364499"/>
                </a:cubicBezTo>
                <a:cubicBezTo>
                  <a:pt x="972546" y="373459"/>
                  <a:pt x="979091" y="392024"/>
                  <a:pt x="968828" y="397156"/>
                </a:cubicBezTo>
                <a:cubicBezTo>
                  <a:pt x="945879" y="408631"/>
                  <a:pt x="918028" y="404413"/>
                  <a:pt x="892628" y="408042"/>
                </a:cubicBezTo>
                <a:cubicBezTo>
                  <a:pt x="889000" y="418928"/>
                  <a:pt x="883629" y="429381"/>
                  <a:pt x="881743" y="440699"/>
                </a:cubicBezTo>
                <a:cubicBezTo>
                  <a:pt x="873721" y="488834"/>
                  <a:pt x="892842" y="534188"/>
                  <a:pt x="849086" y="560442"/>
                </a:cubicBezTo>
                <a:cubicBezTo>
                  <a:pt x="839246" y="566346"/>
                  <a:pt x="827314" y="567699"/>
                  <a:pt x="816428" y="571328"/>
                </a:cubicBezTo>
                <a:cubicBezTo>
                  <a:pt x="838561" y="681988"/>
                  <a:pt x="815884" y="580308"/>
                  <a:pt x="838200" y="658413"/>
                </a:cubicBezTo>
                <a:cubicBezTo>
                  <a:pt x="842310" y="672798"/>
                  <a:pt x="842395" y="688574"/>
                  <a:pt x="849086" y="701956"/>
                </a:cubicBezTo>
                <a:cubicBezTo>
                  <a:pt x="853676" y="711136"/>
                  <a:pt x="863600" y="716471"/>
                  <a:pt x="870857" y="723728"/>
                </a:cubicBezTo>
                <a:cubicBezTo>
                  <a:pt x="884988" y="822644"/>
                  <a:pt x="873630" y="775589"/>
                  <a:pt x="903514" y="865242"/>
                </a:cubicBezTo>
                <a:lnTo>
                  <a:pt x="914400" y="897899"/>
                </a:lnTo>
                <a:cubicBezTo>
                  <a:pt x="903999" y="929100"/>
                  <a:pt x="891046" y="949955"/>
                  <a:pt x="914400" y="984985"/>
                </a:cubicBezTo>
                <a:cubicBezTo>
                  <a:pt x="920765" y="994532"/>
                  <a:pt x="936171" y="992242"/>
                  <a:pt x="947057" y="995870"/>
                </a:cubicBezTo>
                <a:cubicBezTo>
                  <a:pt x="979001" y="989482"/>
                  <a:pt x="1004855" y="974950"/>
                  <a:pt x="1034143" y="995870"/>
                </a:cubicBezTo>
                <a:cubicBezTo>
                  <a:pt x="1050846" y="1007801"/>
                  <a:pt x="1077686" y="1039413"/>
                  <a:pt x="1077686" y="1039413"/>
                </a:cubicBezTo>
                <a:cubicBezTo>
                  <a:pt x="1081314" y="1053927"/>
                  <a:pt x="1084461" y="1068571"/>
                  <a:pt x="1088571" y="1082956"/>
                </a:cubicBezTo>
                <a:cubicBezTo>
                  <a:pt x="1096475" y="1110619"/>
                  <a:pt x="1112297" y="1129498"/>
                  <a:pt x="1088571" y="1159156"/>
                </a:cubicBezTo>
                <a:cubicBezTo>
                  <a:pt x="1081403" y="1168116"/>
                  <a:pt x="1066800" y="1166413"/>
                  <a:pt x="1055914" y="1170042"/>
                </a:cubicBezTo>
                <a:cubicBezTo>
                  <a:pt x="1048657" y="1180928"/>
                  <a:pt x="1042657" y="1192766"/>
                  <a:pt x="1034143" y="1202699"/>
                </a:cubicBezTo>
                <a:cubicBezTo>
                  <a:pt x="1020785" y="1218284"/>
                  <a:pt x="990600" y="1246242"/>
                  <a:pt x="990600" y="1246242"/>
                </a:cubicBezTo>
                <a:cubicBezTo>
                  <a:pt x="994229" y="1257128"/>
                  <a:pt x="998334" y="1267866"/>
                  <a:pt x="1001486" y="1278899"/>
                </a:cubicBezTo>
                <a:cubicBezTo>
                  <a:pt x="1028982" y="1375137"/>
                  <a:pt x="1014968" y="1322269"/>
                  <a:pt x="849086" y="1333328"/>
                </a:cubicBezTo>
                <a:cubicBezTo>
                  <a:pt x="827314" y="1340585"/>
                  <a:pt x="791028" y="1333327"/>
                  <a:pt x="783771" y="1355099"/>
                </a:cubicBezTo>
                <a:cubicBezTo>
                  <a:pt x="769258" y="1398642"/>
                  <a:pt x="783772" y="1384127"/>
                  <a:pt x="740228" y="1398642"/>
                </a:cubicBezTo>
                <a:cubicBezTo>
                  <a:pt x="736600" y="1409528"/>
                  <a:pt x="738890" y="1424934"/>
                  <a:pt x="729343" y="1431299"/>
                </a:cubicBezTo>
                <a:cubicBezTo>
                  <a:pt x="713948" y="1441562"/>
                  <a:pt x="692864" y="1437698"/>
                  <a:pt x="674914" y="1442185"/>
                </a:cubicBezTo>
                <a:cubicBezTo>
                  <a:pt x="663782" y="1444968"/>
                  <a:pt x="653143" y="1449442"/>
                  <a:pt x="642257" y="1453070"/>
                </a:cubicBezTo>
                <a:cubicBezTo>
                  <a:pt x="628623" y="1466705"/>
                  <a:pt x="605563" y="1483275"/>
                  <a:pt x="609600" y="1507499"/>
                </a:cubicBezTo>
                <a:cubicBezTo>
                  <a:pt x="611751" y="1520404"/>
                  <a:pt x="624114" y="1529270"/>
                  <a:pt x="631371" y="1540156"/>
                </a:cubicBezTo>
                <a:cubicBezTo>
                  <a:pt x="627743" y="1554670"/>
                  <a:pt x="620486" y="1568738"/>
                  <a:pt x="620486" y="1583699"/>
                </a:cubicBezTo>
                <a:cubicBezTo>
                  <a:pt x="620486" y="1630498"/>
                  <a:pt x="660607" y="1610604"/>
                  <a:pt x="620486" y="1670785"/>
                </a:cubicBezTo>
                <a:cubicBezTo>
                  <a:pt x="614121" y="1680333"/>
                  <a:pt x="598714" y="1678042"/>
                  <a:pt x="587828" y="1681670"/>
                </a:cubicBezTo>
                <a:cubicBezTo>
                  <a:pt x="580571" y="1688927"/>
                  <a:pt x="574071" y="1697031"/>
                  <a:pt x="566057" y="1703442"/>
                </a:cubicBezTo>
                <a:cubicBezTo>
                  <a:pt x="555841" y="1711615"/>
                  <a:pt x="541573" y="1714997"/>
                  <a:pt x="533400" y="1725213"/>
                </a:cubicBezTo>
                <a:cubicBezTo>
                  <a:pt x="526232" y="1734173"/>
                  <a:pt x="528418" y="1748031"/>
                  <a:pt x="522514" y="1757870"/>
                </a:cubicBezTo>
                <a:cubicBezTo>
                  <a:pt x="507571" y="1782775"/>
                  <a:pt x="493774" y="1781965"/>
                  <a:pt x="468086" y="1790528"/>
                </a:cubicBezTo>
                <a:cubicBezTo>
                  <a:pt x="460829" y="1783271"/>
                  <a:pt x="452725" y="1776770"/>
                  <a:pt x="446314" y="1768756"/>
                </a:cubicBezTo>
                <a:cubicBezTo>
                  <a:pt x="432620" y="1751638"/>
                  <a:pt x="422992" y="1726460"/>
                  <a:pt x="402771" y="1714328"/>
                </a:cubicBezTo>
                <a:cubicBezTo>
                  <a:pt x="392932" y="1708424"/>
                  <a:pt x="381000" y="1707071"/>
                  <a:pt x="370114" y="1703442"/>
                </a:cubicBezTo>
                <a:cubicBezTo>
                  <a:pt x="293914" y="1728841"/>
                  <a:pt x="326571" y="1732470"/>
                  <a:pt x="272143" y="1714328"/>
                </a:cubicBezTo>
                <a:cubicBezTo>
                  <a:pt x="264886" y="1707071"/>
                  <a:pt x="258385" y="1698967"/>
                  <a:pt x="250371" y="1692556"/>
                </a:cubicBezTo>
                <a:cubicBezTo>
                  <a:pt x="240155" y="1684383"/>
                  <a:pt x="225887" y="1681001"/>
                  <a:pt x="217714" y="1670785"/>
                </a:cubicBezTo>
                <a:cubicBezTo>
                  <a:pt x="210577" y="1661864"/>
                  <a:pt x="198553" y="1599806"/>
                  <a:pt x="195943" y="1594585"/>
                </a:cubicBezTo>
                <a:cubicBezTo>
                  <a:pt x="191353" y="1585405"/>
                  <a:pt x="180582" y="1580827"/>
                  <a:pt x="174171" y="1572813"/>
                </a:cubicBezTo>
                <a:cubicBezTo>
                  <a:pt x="165998" y="1562597"/>
                  <a:pt x="157713" y="1552111"/>
                  <a:pt x="152400" y="1540156"/>
                </a:cubicBezTo>
                <a:cubicBezTo>
                  <a:pt x="143079" y="1519185"/>
                  <a:pt x="137885" y="1496613"/>
                  <a:pt x="130628" y="1474842"/>
                </a:cubicBezTo>
                <a:lnTo>
                  <a:pt x="119743" y="1442185"/>
                </a:lnTo>
                <a:cubicBezTo>
                  <a:pt x="116114" y="1431299"/>
                  <a:pt x="111640" y="1420660"/>
                  <a:pt x="108857" y="1409528"/>
                </a:cubicBezTo>
                <a:cubicBezTo>
                  <a:pt x="105228" y="1395014"/>
                  <a:pt x="107317" y="1377668"/>
                  <a:pt x="97971" y="1365985"/>
                </a:cubicBezTo>
                <a:cubicBezTo>
                  <a:pt x="90803" y="1357025"/>
                  <a:pt x="76200" y="1358728"/>
                  <a:pt x="65314" y="1355099"/>
                </a:cubicBezTo>
                <a:cubicBezTo>
                  <a:pt x="61685" y="1333328"/>
                  <a:pt x="59781" y="1311198"/>
                  <a:pt x="54428" y="1289785"/>
                </a:cubicBezTo>
                <a:cubicBezTo>
                  <a:pt x="48862" y="1267521"/>
                  <a:pt x="38223" y="1246734"/>
                  <a:pt x="32657" y="1224470"/>
                </a:cubicBezTo>
                <a:cubicBezTo>
                  <a:pt x="29028" y="1209956"/>
                  <a:pt x="26070" y="1195258"/>
                  <a:pt x="21771" y="1180928"/>
                </a:cubicBezTo>
                <a:cubicBezTo>
                  <a:pt x="15177" y="1158947"/>
                  <a:pt x="0" y="1115613"/>
                  <a:pt x="0" y="1115613"/>
                </a:cubicBezTo>
                <a:cubicBezTo>
                  <a:pt x="10886" y="1108356"/>
                  <a:pt x="19909" y="1096784"/>
                  <a:pt x="32657" y="1093842"/>
                </a:cubicBezTo>
                <a:cubicBezTo>
                  <a:pt x="68190" y="1085642"/>
                  <a:pt x="108897" y="1099264"/>
                  <a:pt x="141514" y="1082956"/>
                </a:cubicBezTo>
                <a:cubicBezTo>
                  <a:pt x="150670" y="1078378"/>
                  <a:pt x="100267" y="1030824"/>
                  <a:pt x="97971" y="1028528"/>
                </a:cubicBezTo>
                <a:cubicBezTo>
                  <a:pt x="67526" y="937184"/>
                  <a:pt x="98306" y="1058177"/>
                  <a:pt x="108857" y="963213"/>
                </a:cubicBezTo>
                <a:cubicBezTo>
                  <a:pt x="110910" y="944739"/>
                  <a:pt x="92886" y="877559"/>
                  <a:pt x="87086" y="854356"/>
                </a:cubicBezTo>
                <a:cubicBezTo>
                  <a:pt x="90714" y="843470"/>
                  <a:pt x="88634" y="828368"/>
                  <a:pt x="97971" y="821699"/>
                </a:cubicBezTo>
                <a:cubicBezTo>
                  <a:pt x="116646" y="808360"/>
                  <a:pt x="163286" y="799928"/>
                  <a:pt x="163286" y="799928"/>
                </a:cubicBezTo>
                <a:cubicBezTo>
                  <a:pt x="172163" y="764419"/>
                  <a:pt x="182576" y="755879"/>
                  <a:pt x="163286" y="723728"/>
                </a:cubicBezTo>
                <a:cubicBezTo>
                  <a:pt x="158006" y="714927"/>
                  <a:pt x="148771" y="709213"/>
                  <a:pt x="141514" y="701956"/>
                </a:cubicBezTo>
                <a:cubicBezTo>
                  <a:pt x="133531" y="678007"/>
                  <a:pt x="106679" y="619226"/>
                  <a:pt x="152400" y="603985"/>
                </a:cubicBezTo>
                <a:lnTo>
                  <a:pt x="185057" y="593099"/>
                </a:lnTo>
                <a:cubicBezTo>
                  <a:pt x="208808" y="521847"/>
                  <a:pt x="175821" y="591780"/>
                  <a:pt x="228600" y="549556"/>
                </a:cubicBezTo>
                <a:cubicBezTo>
                  <a:pt x="238816" y="541383"/>
                  <a:pt x="243114" y="527785"/>
                  <a:pt x="250371" y="516899"/>
                </a:cubicBezTo>
                <a:cubicBezTo>
                  <a:pt x="252292" y="484242"/>
                  <a:pt x="204426" y="320956"/>
                  <a:pt x="293914" y="320956"/>
                </a:cubicBezTo>
                <a:cubicBezTo>
                  <a:pt x="305389" y="320956"/>
                  <a:pt x="315685" y="328213"/>
                  <a:pt x="326571" y="331842"/>
                </a:cubicBezTo>
                <a:cubicBezTo>
                  <a:pt x="337688" y="342958"/>
                  <a:pt x="373398" y="393180"/>
                  <a:pt x="381000" y="320956"/>
                </a:cubicBezTo>
                <a:cubicBezTo>
                  <a:pt x="402310" y="118511"/>
                  <a:pt x="382018" y="205288"/>
                  <a:pt x="359228" y="114128"/>
                </a:cubicBezTo>
                <a:cubicBezTo>
                  <a:pt x="354741" y="96178"/>
                  <a:pt x="357328" y="75873"/>
                  <a:pt x="348343" y="59699"/>
                </a:cubicBezTo>
                <a:cubicBezTo>
                  <a:pt x="338375" y="41756"/>
                  <a:pt x="304800" y="16156"/>
                  <a:pt x="304800" y="16156"/>
                </a:cubicBezTo>
                <a:cubicBezTo>
                  <a:pt x="315686" y="12527"/>
                  <a:pt x="325982" y="5270"/>
                  <a:pt x="337457" y="5270"/>
                </a:cubicBezTo>
                <a:cubicBezTo>
                  <a:pt x="367524" y="5270"/>
                  <a:pt x="416930" y="20498"/>
                  <a:pt x="391886" y="70585"/>
                </a:cubicBezTo>
                <a:cubicBezTo>
                  <a:pt x="389195" y="75966"/>
                  <a:pt x="308429" y="45185"/>
                  <a:pt x="304800" y="37928"/>
                </a:cubicBezTo>
                <a:close/>
              </a:path>
            </a:pathLst>
          </a:custGeom>
          <a:solidFill>
            <a:srgbClr val="CC66FF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 rot="16716010">
            <a:off x="4521167" y="2221309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17" action="ppaction://hlinksldjump"/>
              </a:rPr>
              <a:t>Щигровский</a:t>
            </a:r>
            <a:r>
              <a:rPr lang="ru-RU" sz="1200" b="1" dirty="0" smtClean="0">
                <a:latin typeface="Arial" pitchFamily="34" charset="0"/>
                <a:cs typeface="Arial" pitchFamily="34" charset="0"/>
                <a:hlinkClick r:id="rId17" action="ppaction://hlinksldjump"/>
              </a:rPr>
              <a:t>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17" action="ppaction://hlinksldjump"/>
              </a:rPr>
              <a:t>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843379" y="1861457"/>
            <a:ext cx="960192" cy="1267016"/>
          </a:xfrm>
          <a:custGeom>
            <a:avLst/>
            <a:gdLst>
              <a:gd name="connsiteX0" fmla="*/ 154650 w 960192"/>
              <a:gd name="connsiteY0" fmla="*/ 76200 h 1267016"/>
              <a:gd name="connsiteX1" fmla="*/ 187307 w 960192"/>
              <a:gd name="connsiteY1" fmla="*/ 21772 h 1267016"/>
              <a:gd name="connsiteX2" fmla="*/ 241735 w 960192"/>
              <a:gd name="connsiteY2" fmla="*/ 32657 h 1267016"/>
              <a:gd name="connsiteX3" fmla="*/ 263507 w 960192"/>
              <a:gd name="connsiteY3" fmla="*/ 54429 h 1267016"/>
              <a:gd name="connsiteX4" fmla="*/ 361478 w 960192"/>
              <a:gd name="connsiteY4" fmla="*/ 54429 h 1267016"/>
              <a:gd name="connsiteX5" fmla="*/ 372364 w 960192"/>
              <a:gd name="connsiteY5" fmla="*/ 21772 h 1267016"/>
              <a:gd name="connsiteX6" fmla="*/ 437678 w 960192"/>
              <a:gd name="connsiteY6" fmla="*/ 21772 h 1267016"/>
              <a:gd name="connsiteX7" fmla="*/ 426792 w 960192"/>
              <a:gd name="connsiteY7" fmla="*/ 130629 h 1267016"/>
              <a:gd name="connsiteX8" fmla="*/ 437678 w 960192"/>
              <a:gd name="connsiteY8" fmla="*/ 163286 h 1267016"/>
              <a:gd name="connsiteX9" fmla="*/ 481221 w 960192"/>
              <a:gd name="connsiteY9" fmla="*/ 174172 h 1267016"/>
              <a:gd name="connsiteX10" fmla="*/ 535650 w 960192"/>
              <a:gd name="connsiteY10" fmla="*/ 272143 h 1267016"/>
              <a:gd name="connsiteX11" fmla="*/ 579192 w 960192"/>
              <a:gd name="connsiteY11" fmla="*/ 261257 h 1267016"/>
              <a:gd name="connsiteX12" fmla="*/ 600964 w 960192"/>
              <a:gd name="connsiteY12" fmla="*/ 239486 h 1267016"/>
              <a:gd name="connsiteX13" fmla="*/ 644507 w 960192"/>
              <a:gd name="connsiteY13" fmla="*/ 250372 h 1267016"/>
              <a:gd name="connsiteX14" fmla="*/ 655392 w 960192"/>
              <a:gd name="connsiteY14" fmla="*/ 283029 h 1267016"/>
              <a:gd name="connsiteX15" fmla="*/ 666278 w 960192"/>
              <a:gd name="connsiteY15" fmla="*/ 337457 h 1267016"/>
              <a:gd name="connsiteX16" fmla="*/ 720707 w 960192"/>
              <a:gd name="connsiteY16" fmla="*/ 348343 h 1267016"/>
              <a:gd name="connsiteX17" fmla="*/ 731592 w 960192"/>
              <a:gd name="connsiteY17" fmla="*/ 381000 h 1267016"/>
              <a:gd name="connsiteX18" fmla="*/ 796907 w 960192"/>
              <a:gd name="connsiteY18" fmla="*/ 402772 h 1267016"/>
              <a:gd name="connsiteX19" fmla="*/ 840450 w 960192"/>
              <a:gd name="connsiteY19" fmla="*/ 489857 h 1267016"/>
              <a:gd name="connsiteX20" fmla="*/ 829564 w 960192"/>
              <a:gd name="connsiteY20" fmla="*/ 544286 h 1267016"/>
              <a:gd name="connsiteX21" fmla="*/ 818678 w 960192"/>
              <a:gd name="connsiteY21" fmla="*/ 631372 h 1267016"/>
              <a:gd name="connsiteX22" fmla="*/ 807792 w 960192"/>
              <a:gd name="connsiteY22" fmla="*/ 664029 h 1267016"/>
              <a:gd name="connsiteX23" fmla="*/ 829564 w 960192"/>
              <a:gd name="connsiteY23" fmla="*/ 685800 h 1267016"/>
              <a:gd name="connsiteX24" fmla="*/ 840450 w 960192"/>
              <a:gd name="connsiteY24" fmla="*/ 729343 h 1267016"/>
              <a:gd name="connsiteX25" fmla="*/ 873107 w 960192"/>
              <a:gd name="connsiteY25" fmla="*/ 740229 h 1267016"/>
              <a:gd name="connsiteX26" fmla="*/ 883992 w 960192"/>
              <a:gd name="connsiteY26" fmla="*/ 783772 h 1267016"/>
              <a:gd name="connsiteX27" fmla="*/ 894878 w 960192"/>
              <a:gd name="connsiteY27" fmla="*/ 816429 h 1267016"/>
              <a:gd name="connsiteX28" fmla="*/ 960192 w 960192"/>
              <a:gd name="connsiteY28" fmla="*/ 838200 h 1267016"/>
              <a:gd name="connsiteX29" fmla="*/ 949307 w 960192"/>
              <a:gd name="connsiteY29" fmla="*/ 892629 h 1267016"/>
              <a:gd name="connsiteX30" fmla="*/ 916650 w 960192"/>
              <a:gd name="connsiteY30" fmla="*/ 903514 h 1267016"/>
              <a:gd name="connsiteX31" fmla="*/ 905764 w 960192"/>
              <a:gd name="connsiteY31" fmla="*/ 947057 h 1267016"/>
              <a:gd name="connsiteX32" fmla="*/ 851335 w 960192"/>
              <a:gd name="connsiteY32" fmla="*/ 957943 h 1267016"/>
              <a:gd name="connsiteX33" fmla="*/ 786021 w 960192"/>
              <a:gd name="connsiteY33" fmla="*/ 979714 h 1267016"/>
              <a:gd name="connsiteX34" fmla="*/ 775135 w 960192"/>
              <a:gd name="connsiteY34" fmla="*/ 1132114 h 1267016"/>
              <a:gd name="connsiteX35" fmla="*/ 742478 w 960192"/>
              <a:gd name="connsiteY35" fmla="*/ 1143000 h 1267016"/>
              <a:gd name="connsiteX36" fmla="*/ 775135 w 960192"/>
              <a:gd name="connsiteY36" fmla="*/ 1153886 h 1267016"/>
              <a:gd name="connsiteX37" fmla="*/ 764250 w 960192"/>
              <a:gd name="connsiteY37" fmla="*/ 1230086 h 1267016"/>
              <a:gd name="connsiteX38" fmla="*/ 579192 w 960192"/>
              <a:gd name="connsiteY38" fmla="*/ 1197429 h 1267016"/>
              <a:gd name="connsiteX39" fmla="*/ 557421 w 960192"/>
              <a:gd name="connsiteY39" fmla="*/ 1132114 h 1267016"/>
              <a:gd name="connsiteX40" fmla="*/ 546535 w 960192"/>
              <a:gd name="connsiteY40" fmla="*/ 1099457 h 1267016"/>
              <a:gd name="connsiteX41" fmla="*/ 524764 w 960192"/>
              <a:gd name="connsiteY41" fmla="*/ 1066800 h 1267016"/>
              <a:gd name="connsiteX42" fmla="*/ 492107 w 960192"/>
              <a:gd name="connsiteY42" fmla="*/ 1077686 h 1267016"/>
              <a:gd name="connsiteX43" fmla="*/ 448564 w 960192"/>
              <a:gd name="connsiteY43" fmla="*/ 1121229 h 1267016"/>
              <a:gd name="connsiteX44" fmla="*/ 350592 w 960192"/>
              <a:gd name="connsiteY44" fmla="*/ 1110343 h 1267016"/>
              <a:gd name="connsiteX45" fmla="*/ 285278 w 960192"/>
              <a:gd name="connsiteY45" fmla="*/ 1034143 h 1267016"/>
              <a:gd name="connsiteX46" fmla="*/ 187307 w 960192"/>
              <a:gd name="connsiteY46" fmla="*/ 1023257 h 1267016"/>
              <a:gd name="connsiteX47" fmla="*/ 187307 w 960192"/>
              <a:gd name="connsiteY47" fmla="*/ 925286 h 1267016"/>
              <a:gd name="connsiteX48" fmla="*/ 230850 w 960192"/>
              <a:gd name="connsiteY48" fmla="*/ 881743 h 1267016"/>
              <a:gd name="connsiteX49" fmla="*/ 241735 w 960192"/>
              <a:gd name="connsiteY49" fmla="*/ 849086 h 1267016"/>
              <a:gd name="connsiteX50" fmla="*/ 263507 w 960192"/>
              <a:gd name="connsiteY50" fmla="*/ 827314 h 1267016"/>
              <a:gd name="connsiteX51" fmla="*/ 252621 w 960192"/>
              <a:gd name="connsiteY51" fmla="*/ 729343 h 1267016"/>
              <a:gd name="connsiteX52" fmla="*/ 241735 w 960192"/>
              <a:gd name="connsiteY52" fmla="*/ 696686 h 1267016"/>
              <a:gd name="connsiteX53" fmla="*/ 219964 w 960192"/>
              <a:gd name="connsiteY53" fmla="*/ 674914 h 1267016"/>
              <a:gd name="connsiteX54" fmla="*/ 100221 w 960192"/>
              <a:gd name="connsiteY54" fmla="*/ 642257 h 1267016"/>
              <a:gd name="connsiteX55" fmla="*/ 89335 w 960192"/>
              <a:gd name="connsiteY55" fmla="*/ 576943 h 1267016"/>
              <a:gd name="connsiteX56" fmla="*/ 78450 w 960192"/>
              <a:gd name="connsiteY56" fmla="*/ 544286 h 1267016"/>
              <a:gd name="connsiteX57" fmla="*/ 45792 w 960192"/>
              <a:gd name="connsiteY57" fmla="*/ 370114 h 1267016"/>
              <a:gd name="connsiteX58" fmla="*/ 34907 w 960192"/>
              <a:gd name="connsiteY58" fmla="*/ 337457 h 1267016"/>
              <a:gd name="connsiteX59" fmla="*/ 13135 w 960192"/>
              <a:gd name="connsiteY59" fmla="*/ 315686 h 1267016"/>
              <a:gd name="connsiteX60" fmla="*/ 2250 w 960192"/>
              <a:gd name="connsiteY60" fmla="*/ 283029 h 1267016"/>
              <a:gd name="connsiteX61" fmla="*/ 24021 w 960192"/>
              <a:gd name="connsiteY61" fmla="*/ 261257 h 1267016"/>
              <a:gd name="connsiteX62" fmla="*/ 67564 w 960192"/>
              <a:gd name="connsiteY62" fmla="*/ 206829 h 1267016"/>
              <a:gd name="connsiteX63" fmla="*/ 78450 w 960192"/>
              <a:gd name="connsiteY63" fmla="*/ 174172 h 1267016"/>
              <a:gd name="connsiteX64" fmla="*/ 78450 w 960192"/>
              <a:gd name="connsiteY64" fmla="*/ 87086 h 1267016"/>
              <a:gd name="connsiteX65" fmla="*/ 165535 w 960192"/>
              <a:gd name="connsiteY65" fmla="*/ 76200 h 1267016"/>
              <a:gd name="connsiteX66" fmla="*/ 241735 w 960192"/>
              <a:gd name="connsiteY66" fmla="*/ 21772 h 1267016"/>
              <a:gd name="connsiteX67" fmla="*/ 296164 w 960192"/>
              <a:gd name="connsiteY67" fmla="*/ 43543 h 1267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960192" h="1267016">
                <a:moveTo>
                  <a:pt x="154650" y="76200"/>
                </a:moveTo>
                <a:cubicBezTo>
                  <a:pt x="158758" y="63876"/>
                  <a:pt x="166386" y="24761"/>
                  <a:pt x="187307" y="21772"/>
                </a:cubicBezTo>
                <a:cubicBezTo>
                  <a:pt x="205623" y="19155"/>
                  <a:pt x="223592" y="29029"/>
                  <a:pt x="241735" y="32657"/>
                </a:cubicBezTo>
                <a:cubicBezTo>
                  <a:pt x="248992" y="39914"/>
                  <a:pt x="254706" y="49149"/>
                  <a:pt x="263507" y="54429"/>
                </a:cubicBezTo>
                <a:cubicBezTo>
                  <a:pt x="298460" y="75400"/>
                  <a:pt x="320707" y="61224"/>
                  <a:pt x="361478" y="54429"/>
                </a:cubicBezTo>
                <a:cubicBezTo>
                  <a:pt x="365107" y="43543"/>
                  <a:pt x="364250" y="29886"/>
                  <a:pt x="372364" y="21772"/>
                </a:cubicBezTo>
                <a:cubicBezTo>
                  <a:pt x="394136" y="0"/>
                  <a:pt x="415906" y="14514"/>
                  <a:pt x="437678" y="21772"/>
                </a:cubicBezTo>
                <a:cubicBezTo>
                  <a:pt x="434049" y="58058"/>
                  <a:pt x="426792" y="94162"/>
                  <a:pt x="426792" y="130629"/>
                </a:cubicBezTo>
                <a:cubicBezTo>
                  <a:pt x="426792" y="142104"/>
                  <a:pt x="428718" y="156118"/>
                  <a:pt x="437678" y="163286"/>
                </a:cubicBezTo>
                <a:cubicBezTo>
                  <a:pt x="449361" y="172632"/>
                  <a:pt x="466707" y="170543"/>
                  <a:pt x="481221" y="174172"/>
                </a:cubicBezTo>
                <a:cubicBezTo>
                  <a:pt x="505775" y="272389"/>
                  <a:pt x="474606" y="251795"/>
                  <a:pt x="535650" y="272143"/>
                </a:cubicBezTo>
                <a:cubicBezTo>
                  <a:pt x="550164" y="268514"/>
                  <a:pt x="565811" y="267948"/>
                  <a:pt x="579192" y="261257"/>
                </a:cubicBezTo>
                <a:cubicBezTo>
                  <a:pt x="588372" y="256667"/>
                  <a:pt x="590840" y="241173"/>
                  <a:pt x="600964" y="239486"/>
                </a:cubicBezTo>
                <a:cubicBezTo>
                  <a:pt x="615722" y="237027"/>
                  <a:pt x="629993" y="246743"/>
                  <a:pt x="644507" y="250372"/>
                </a:cubicBezTo>
                <a:cubicBezTo>
                  <a:pt x="648135" y="261258"/>
                  <a:pt x="652609" y="271897"/>
                  <a:pt x="655392" y="283029"/>
                </a:cubicBezTo>
                <a:cubicBezTo>
                  <a:pt x="659879" y="300979"/>
                  <a:pt x="653195" y="324374"/>
                  <a:pt x="666278" y="337457"/>
                </a:cubicBezTo>
                <a:cubicBezTo>
                  <a:pt x="679361" y="350540"/>
                  <a:pt x="702564" y="344714"/>
                  <a:pt x="720707" y="348343"/>
                </a:cubicBezTo>
                <a:cubicBezTo>
                  <a:pt x="724335" y="359229"/>
                  <a:pt x="722255" y="374331"/>
                  <a:pt x="731592" y="381000"/>
                </a:cubicBezTo>
                <a:cubicBezTo>
                  <a:pt x="750267" y="394339"/>
                  <a:pt x="796907" y="402772"/>
                  <a:pt x="796907" y="402772"/>
                </a:cubicBezTo>
                <a:cubicBezTo>
                  <a:pt x="821923" y="477823"/>
                  <a:pt x="802450" y="451859"/>
                  <a:pt x="840450" y="489857"/>
                </a:cubicBezTo>
                <a:cubicBezTo>
                  <a:pt x="866889" y="569180"/>
                  <a:pt x="848439" y="481369"/>
                  <a:pt x="829564" y="544286"/>
                </a:cubicBezTo>
                <a:cubicBezTo>
                  <a:pt x="821158" y="572307"/>
                  <a:pt x="823911" y="602589"/>
                  <a:pt x="818678" y="631372"/>
                </a:cubicBezTo>
                <a:cubicBezTo>
                  <a:pt x="816625" y="642661"/>
                  <a:pt x="811421" y="653143"/>
                  <a:pt x="807792" y="664029"/>
                </a:cubicBezTo>
                <a:cubicBezTo>
                  <a:pt x="815049" y="671286"/>
                  <a:pt x="824974" y="676620"/>
                  <a:pt x="829564" y="685800"/>
                </a:cubicBezTo>
                <a:cubicBezTo>
                  <a:pt x="836255" y="699181"/>
                  <a:pt x="831104" y="717660"/>
                  <a:pt x="840450" y="729343"/>
                </a:cubicBezTo>
                <a:cubicBezTo>
                  <a:pt x="847618" y="738303"/>
                  <a:pt x="862221" y="736600"/>
                  <a:pt x="873107" y="740229"/>
                </a:cubicBezTo>
                <a:cubicBezTo>
                  <a:pt x="876735" y="754743"/>
                  <a:pt x="879882" y="769387"/>
                  <a:pt x="883992" y="783772"/>
                </a:cubicBezTo>
                <a:cubicBezTo>
                  <a:pt x="887144" y="794805"/>
                  <a:pt x="885541" y="809760"/>
                  <a:pt x="894878" y="816429"/>
                </a:cubicBezTo>
                <a:cubicBezTo>
                  <a:pt x="913552" y="829768"/>
                  <a:pt x="960192" y="838200"/>
                  <a:pt x="960192" y="838200"/>
                </a:cubicBezTo>
                <a:cubicBezTo>
                  <a:pt x="956564" y="856343"/>
                  <a:pt x="959570" y="877234"/>
                  <a:pt x="949307" y="892629"/>
                </a:cubicBezTo>
                <a:cubicBezTo>
                  <a:pt x="942942" y="902176"/>
                  <a:pt x="923818" y="894554"/>
                  <a:pt x="916650" y="903514"/>
                </a:cubicBezTo>
                <a:cubicBezTo>
                  <a:pt x="907304" y="915197"/>
                  <a:pt x="917257" y="937479"/>
                  <a:pt x="905764" y="947057"/>
                </a:cubicBezTo>
                <a:cubicBezTo>
                  <a:pt x="891550" y="958902"/>
                  <a:pt x="869185" y="953075"/>
                  <a:pt x="851335" y="957943"/>
                </a:cubicBezTo>
                <a:cubicBezTo>
                  <a:pt x="829195" y="963981"/>
                  <a:pt x="786021" y="979714"/>
                  <a:pt x="786021" y="979714"/>
                </a:cubicBezTo>
                <a:cubicBezTo>
                  <a:pt x="782392" y="1030514"/>
                  <a:pt x="788258" y="1082904"/>
                  <a:pt x="775135" y="1132114"/>
                </a:cubicBezTo>
                <a:cubicBezTo>
                  <a:pt x="772178" y="1143201"/>
                  <a:pt x="742478" y="1131525"/>
                  <a:pt x="742478" y="1143000"/>
                </a:cubicBezTo>
                <a:cubicBezTo>
                  <a:pt x="742478" y="1154475"/>
                  <a:pt x="764249" y="1150257"/>
                  <a:pt x="775135" y="1153886"/>
                </a:cubicBezTo>
                <a:cubicBezTo>
                  <a:pt x="771507" y="1179286"/>
                  <a:pt x="788073" y="1220557"/>
                  <a:pt x="764250" y="1230086"/>
                </a:cubicBezTo>
                <a:cubicBezTo>
                  <a:pt x="671925" y="1267016"/>
                  <a:pt x="635441" y="1234927"/>
                  <a:pt x="579192" y="1197429"/>
                </a:cubicBezTo>
                <a:lnTo>
                  <a:pt x="557421" y="1132114"/>
                </a:lnTo>
                <a:cubicBezTo>
                  <a:pt x="553792" y="1121228"/>
                  <a:pt x="552900" y="1109004"/>
                  <a:pt x="546535" y="1099457"/>
                </a:cubicBezTo>
                <a:lnTo>
                  <a:pt x="524764" y="1066800"/>
                </a:lnTo>
                <a:cubicBezTo>
                  <a:pt x="513878" y="1070429"/>
                  <a:pt x="501444" y="1071017"/>
                  <a:pt x="492107" y="1077686"/>
                </a:cubicBezTo>
                <a:cubicBezTo>
                  <a:pt x="475404" y="1089617"/>
                  <a:pt x="448564" y="1121229"/>
                  <a:pt x="448564" y="1121229"/>
                </a:cubicBezTo>
                <a:cubicBezTo>
                  <a:pt x="415907" y="1117600"/>
                  <a:pt x="381472" y="1121572"/>
                  <a:pt x="350592" y="1110343"/>
                </a:cubicBezTo>
                <a:cubicBezTo>
                  <a:pt x="286671" y="1087099"/>
                  <a:pt x="386339" y="1045372"/>
                  <a:pt x="285278" y="1034143"/>
                </a:cubicBezTo>
                <a:lnTo>
                  <a:pt x="187307" y="1023257"/>
                </a:lnTo>
                <a:cubicBezTo>
                  <a:pt x="180400" y="988724"/>
                  <a:pt x="166343" y="958828"/>
                  <a:pt x="187307" y="925286"/>
                </a:cubicBezTo>
                <a:cubicBezTo>
                  <a:pt x="198186" y="907880"/>
                  <a:pt x="230850" y="881743"/>
                  <a:pt x="230850" y="881743"/>
                </a:cubicBezTo>
                <a:cubicBezTo>
                  <a:pt x="234478" y="870857"/>
                  <a:pt x="235832" y="858925"/>
                  <a:pt x="241735" y="849086"/>
                </a:cubicBezTo>
                <a:cubicBezTo>
                  <a:pt x="247015" y="840285"/>
                  <a:pt x="262578" y="837535"/>
                  <a:pt x="263507" y="827314"/>
                </a:cubicBezTo>
                <a:cubicBezTo>
                  <a:pt x="266482" y="794591"/>
                  <a:pt x="258023" y="761754"/>
                  <a:pt x="252621" y="729343"/>
                </a:cubicBezTo>
                <a:cubicBezTo>
                  <a:pt x="250735" y="718025"/>
                  <a:pt x="247639" y="706525"/>
                  <a:pt x="241735" y="696686"/>
                </a:cubicBezTo>
                <a:cubicBezTo>
                  <a:pt x="236455" y="687885"/>
                  <a:pt x="229144" y="679504"/>
                  <a:pt x="219964" y="674914"/>
                </a:cubicBezTo>
                <a:cubicBezTo>
                  <a:pt x="183137" y="656500"/>
                  <a:pt x="140034" y="650220"/>
                  <a:pt x="100221" y="642257"/>
                </a:cubicBezTo>
                <a:cubicBezTo>
                  <a:pt x="96592" y="620486"/>
                  <a:pt x="94123" y="598489"/>
                  <a:pt x="89335" y="576943"/>
                </a:cubicBezTo>
                <a:cubicBezTo>
                  <a:pt x="86846" y="565742"/>
                  <a:pt x="80195" y="555627"/>
                  <a:pt x="78450" y="544286"/>
                </a:cubicBezTo>
                <a:cubicBezTo>
                  <a:pt x="52111" y="373082"/>
                  <a:pt x="87384" y="494890"/>
                  <a:pt x="45792" y="370114"/>
                </a:cubicBezTo>
                <a:cubicBezTo>
                  <a:pt x="42163" y="359228"/>
                  <a:pt x="43021" y="345570"/>
                  <a:pt x="34907" y="337457"/>
                </a:cubicBezTo>
                <a:lnTo>
                  <a:pt x="13135" y="315686"/>
                </a:lnTo>
                <a:cubicBezTo>
                  <a:pt x="9507" y="304800"/>
                  <a:pt x="0" y="294281"/>
                  <a:pt x="2250" y="283029"/>
                </a:cubicBezTo>
                <a:cubicBezTo>
                  <a:pt x="4263" y="272965"/>
                  <a:pt x="18741" y="270058"/>
                  <a:pt x="24021" y="261257"/>
                </a:cubicBezTo>
                <a:cubicBezTo>
                  <a:pt x="59073" y="202836"/>
                  <a:pt x="2523" y="250189"/>
                  <a:pt x="67564" y="206829"/>
                </a:cubicBezTo>
                <a:cubicBezTo>
                  <a:pt x="71193" y="195943"/>
                  <a:pt x="78450" y="185647"/>
                  <a:pt x="78450" y="174172"/>
                </a:cubicBezTo>
                <a:cubicBezTo>
                  <a:pt x="78450" y="148107"/>
                  <a:pt x="38327" y="113835"/>
                  <a:pt x="78450" y="87086"/>
                </a:cubicBezTo>
                <a:cubicBezTo>
                  <a:pt x="102791" y="70859"/>
                  <a:pt x="136507" y="79829"/>
                  <a:pt x="165535" y="76200"/>
                </a:cubicBezTo>
                <a:cubicBezTo>
                  <a:pt x="241736" y="50801"/>
                  <a:pt x="223593" y="76201"/>
                  <a:pt x="241735" y="21772"/>
                </a:cubicBezTo>
                <a:cubicBezTo>
                  <a:pt x="310492" y="44690"/>
                  <a:pt x="329999" y="43543"/>
                  <a:pt x="296164" y="43543"/>
                </a:cubicBezTo>
              </a:path>
            </a:pathLst>
          </a:custGeom>
          <a:solidFill>
            <a:srgbClr val="33CC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5786446" y="2143116"/>
            <a:ext cx="97076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err="1" smtClean="0">
                <a:latin typeface="Arial" pitchFamily="34" charset="0"/>
                <a:cs typeface="Arial" pitchFamily="34" charset="0"/>
                <a:hlinkClick r:id="rId18" action="ppaction://hlinksldjump"/>
              </a:rPr>
              <a:t>Черемиси</a:t>
            </a:r>
            <a:endParaRPr lang="ru-RU" sz="1050" b="1" dirty="0" smtClean="0">
              <a:latin typeface="Arial" pitchFamily="34" charset="0"/>
              <a:cs typeface="Arial" pitchFamily="34" charset="0"/>
              <a:hlinkClick r:id="rId18" action="ppaction://hlinksldjump"/>
            </a:endParaRPr>
          </a:p>
          <a:p>
            <a:pPr algn="ctr"/>
            <a:r>
              <a:rPr lang="ru-RU" sz="1050" b="1" dirty="0" err="1" smtClean="0">
                <a:latin typeface="Arial" pitchFamily="34" charset="0"/>
                <a:cs typeface="Arial" pitchFamily="34" charset="0"/>
                <a:hlinkClick r:id="rId18" action="ppaction://hlinksldjump"/>
              </a:rPr>
              <a:t>новский</a:t>
            </a:r>
            <a:r>
              <a:rPr lang="ru-RU" sz="1050" b="1" dirty="0" smtClean="0">
                <a:latin typeface="Arial" pitchFamily="34" charset="0"/>
                <a:cs typeface="Arial" pitchFamily="34" charset="0"/>
                <a:hlinkClick r:id="rId18" action="ppaction://hlinksldjump"/>
              </a:rPr>
              <a:t> </a:t>
            </a:r>
          </a:p>
          <a:p>
            <a:pPr algn="ctr"/>
            <a:r>
              <a:rPr lang="ru-RU" sz="1050" b="1" dirty="0" smtClean="0">
                <a:latin typeface="Arial" pitchFamily="34" charset="0"/>
                <a:cs typeface="Arial" pitchFamily="34" charset="0"/>
                <a:hlinkClick r:id="rId18" action="ppaction://hlinksldjump"/>
              </a:rPr>
              <a:t>район</a:t>
            </a:r>
            <a:endParaRPr lang="ru-RU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1774371" y="3897086"/>
            <a:ext cx="1169638" cy="1481263"/>
          </a:xfrm>
          <a:custGeom>
            <a:avLst/>
            <a:gdLst>
              <a:gd name="connsiteX0" fmla="*/ 76200 w 1169638"/>
              <a:gd name="connsiteY0" fmla="*/ 816428 h 1481263"/>
              <a:gd name="connsiteX1" fmla="*/ 21772 w 1169638"/>
              <a:gd name="connsiteY1" fmla="*/ 805543 h 1481263"/>
              <a:gd name="connsiteX2" fmla="*/ 10886 w 1169638"/>
              <a:gd name="connsiteY2" fmla="*/ 653143 h 1481263"/>
              <a:gd name="connsiteX3" fmla="*/ 0 w 1169638"/>
              <a:gd name="connsiteY3" fmla="*/ 620485 h 1481263"/>
              <a:gd name="connsiteX4" fmla="*/ 76200 w 1169638"/>
              <a:gd name="connsiteY4" fmla="*/ 566057 h 1481263"/>
              <a:gd name="connsiteX5" fmla="*/ 108858 w 1169638"/>
              <a:gd name="connsiteY5" fmla="*/ 555171 h 1481263"/>
              <a:gd name="connsiteX6" fmla="*/ 141515 w 1169638"/>
              <a:gd name="connsiteY6" fmla="*/ 544285 h 1481263"/>
              <a:gd name="connsiteX7" fmla="*/ 152400 w 1169638"/>
              <a:gd name="connsiteY7" fmla="*/ 511628 h 1481263"/>
              <a:gd name="connsiteX8" fmla="*/ 206829 w 1169638"/>
              <a:gd name="connsiteY8" fmla="*/ 478971 h 1481263"/>
              <a:gd name="connsiteX9" fmla="*/ 217715 w 1169638"/>
              <a:gd name="connsiteY9" fmla="*/ 446314 h 1481263"/>
              <a:gd name="connsiteX10" fmla="*/ 228600 w 1169638"/>
              <a:gd name="connsiteY10" fmla="*/ 381000 h 1481263"/>
              <a:gd name="connsiteX11" fmla="*/ 293915 w 1169638"/>
              <a:gd name="connsiteY11" fmla="*/ 370114 h 1481263"/>
              <a:gd name="connsiteX12" fmla="*/ 326572 w 1169638"/>
              <a:gd name="connsiteY12" fmla="*/ 348343 h 1481263"/>
              <a:gd name="connsiteX13" fmla="*/ 348343 w 1169638"/>
              <a:gd name="connsiteY13" fmla="*/ 283028 h 1481263"/>
              <a:gd name="connsiteX14" fmla="*/ 402772 w 1169638"/>
              <a:gd name="connsiteY14" fmla="*/ 272143 h 1481263"/>
              <a:gd name="connsiteX15" fmla="*/ 424543 w 1169638"/>
              <a:gd name="connsiteY15" fmla="*/ 250371 h 1481263"/>
              <a:gd name="connsiteX16" fmla="*/ 500743 w 1169638"/>
              <a:gd name="connsiteY16" fmla="*/ 239485 h 1481263"/>
              <a:gd name="connsiteX17" fmla="*/ 576943 w 1169638"/>
              <a:gd name="connsiteY17" fmla="*/ 141514 h 1481263"/>
              <a:gd name="connsiteX18" fmla="*/ 609600 w 1169638"/>
              <a:gd name="connsiteY18" fmla="*/ 87085 h 1481263"/>
              <a:gd name="connsiteX19" fmla="*/ 631372 w 1169638"/>
              <a:gd name="connsiteY19" fmla="*/ 65314 h 1481263"/>
              <a:gd name="connsiteX20" fmla="*/ 664029 w 1169638"/>
              <a:gd name="connsiteY20" fmla="*/ 0 h 1481263"/>
              <a:gd name="connsiteX21" fmla="*/ 685800 w 1169638"/>
              <a:gd name="connsiteY21" fmla="*/ 32657 h 1481263"/>
              <a:gd name="connsiteX22" fmla="*/ 696686 w 1169638"/>
              <a:gd name="connsiteY22" fmla="*/ 65314 h 1481263"/>
              <a:gd name="connsiteX23" fmla="*/ 729343 w 1169638"/>
              <a:gd name="connsiteY23" fmla="*/ 76200 h 1481263"/>
              <a:gd name="connsiteX24" fmla="*/ 740229 w 1169638"/>
              <a:gd name="connsiteY24" fmla="*/ 152400 h 1481263"/>
              <a:gd name="connsiteX25" fmla="*/ 772886 w 1169638"/>
              <a:gd name="connsiteY25" fmla="*/ 163285 h 1481263"/>
              <a:gd name="connsiteX26" fmla="*/ 794658 w 1169638"/>
              <a:gd name="connsiteY26" fmla="*/ 228600 h 1481263"/>
              <a:gd name="connsiteX27" fmla="*/ 762000 w 1169638"/>
              <a:gd name="connsiteY27" fmla="*/ 337457 h 1481263"/>
              <a:gd name="connsiteX28" fmla="*/ 729343 w 1169638"/>
              <a:gd name="connsiteY28" fmla="*/ 348343 h 1481263"/>
              <a:gd name="connsiteX29" fmla="*/ 740229 w 1169638"/>
              <a:gd name="connsiteY29" fmla="*/ 468085 h 1481263"/>
              <a:gd name="connsiteX30" fmla="*/ 794658 w 1169638"/>
              <a:gd name="connsiteY30" fmla="*/ 478971 h 1481263"/>
              <a:gd name="connsiteX31" fmla="*/ 805543 w 1169638"/>
              <a:gd name="connsiteY31" fmla="*/ 511628 h 1481263"/>
              <a:gd name="connsiteX32" fmla="*/ 827315 w 1169638"/>
              <a:gd name="connsiteY32" fmla="*/ 533400 h 1481263"/>
              <a:gd name="connsiteX33" fmla="*/ 892629 w 1169638"/>
              <a:gd name="connsiteY33" fmla="*/ 609600 h 1481263"/>
              <a:gd name="connsiteX34" fmla="*/ 925286 w 1169638"/>
              <a:gd name="connsiteY34" fmla="*/ 718457 h 1481263"/>
              <a:gd name="connsiteX35" fmla="*/ 936172 w 1169638"/>
              <a:gd name="connsiteY35" fmla="*/ 751114 h 1481263"/>
              <a:gd name="connsiteX36" fmla="*/ 947058 w 1169638"/>
              <a:gd name="connsiteY36" fmla="*/ 783771 h 1481263"/>
              <a:gd name="connsiteX37" fmla="*/ 957943 w 1169638"/>
              <a:gd name="connsiteY37" fmla="*/ 838200 h 1481263"/>
              <a:gd name="connsiteX38" fmla="*/ 1023258 w 1169638"/>
              <a:gd name="connsiteY38" fmla="*/ 859971 h 1481263"/>
              <a:gd name="connsiteX39" fmla="*/ 1055915 w 1169638"/>
              <a:gd name="connsiteY39" fmla="*/ 870857 h 1481263"/>
              <a:gd name="connsiteX40" fmla="*/ 1066800 w 1169638"/>
              <a:gd name="connsiteY40" fmla="*/ 903514 h 1481263"/>
              <a:gd name="connsiteX41" fmla="*/ 1077686 w 1169638"/>
              <a:gd name="connsiteY41" fmla="*/ 947057 h 1481263"/>
              <a:gd name="connsiteX42" fmla="*/ 1164772 w 1169638"/>
              <a:gd name="connsiteY42" fmla="*/ 957943 h 1481263"/>
              <a:gd name="connsiteX43" fmla="*/ 1153886 w 1169638"/>
              <a:gd name="connsiteY43" fmla="*/ 1034143 h 1481263"/>
              <a:gd name="connsiteX44" fmla="*/ 1088572 w 1169638"/>
              <a:gd name="connsiteY44" fmla="*/ 1055914 h 1481263"/>
              <a:gd name="connsiteX45" fmla="*/ 1012372 w 1169638"/>
              <a:gd name="connsiteY45" fmla="*/ 1121228 h 1481263"/>
              <a:gd name="connsiteX46" fmla="*/ 1001486 w 1169638"/>
              <a:gd name="connsiteY46" fmla="*/ 1262743 h 1481263"/>
              <a:gd name="connsiteX47" fmla="*/ 979715 w 1169638"/>
              <a:gd name="connsiteY47" fmla="*/ 1295400 h 1481263"/>
              <a:gd name="connsiteX48" fmla="*/ 1001486 w 1169638"/>
              <a:gd name="connsiteY48" fmla="*/ 1426028 h 1481263"/>
              <a:gd name="connsiteX49" fmla="*/ 990600 w 1169638"/>
              <a:gd name="connsiteY49" fmla="*/ 1458685 h 1481263"/>
              <a:gd name="connsiteX50" fmla="*/ 838200 w 1169638"/>
              <a:gd name="connsiteY50" fmla="*/ 1458685 h 1481263"/>
              <a:gd name="connsiteX51" fmla="*/ 783772 w 1169638"/>
              <a:gd name="connsiteY51" fmla="*/ 1360714 h 1481263"/>
              <a:gd name="connsiteX52" fmla="*/ 762000 w 1169638"/>
              <a:gd name="connsiteY52" fmla="*/ 1338943 h 1481263"/>
              <a:gd name="connsiteX53" fmla="*/ 696686 w 1169638"/>
              <a:gd name="connsiteY53" fmla="*/ 1328057 h 1481263"/>
              <a:gd name="connsiteX54" fmla="*/ 631372 w 1169638"/>
              <a:gd name="connsiteY54" fmla="*/ 1306285 h 1481263"/>
              <a:gd name="connsiteX55" fmla="*/ 598715 w 1169638"/>
              <a:gd name="connsiteY55" fmla="*/ 1317171 h 1481263"/>
              <a:gd name="connsiteX56" fmla="*/ 489858 w 1169638"/>
              <a:gd name="connsiteY56" fmla="*/ 1328057 h 1481263"/>
              <a:gd name="connsiteX57" fmla="*/ 446315 w 1169638"/>
              <a:gd name="connsiteY57" fmla="*/ 1371600 h 1481263"/>
              <a:gd name="connsiteX58" fmla="*/ 413658 w 1169638"/>
              <a:gd name="connsiteY58" fmla="*/ 1382485 h 1481263"/>
              <a:gd name="connsiteX59" fmla="*/ 359229 w 1169638"/>
              <a:gd name="connsiteY59" fmla="*/ 1306285 h 1481263"/>
              <a:gd name="connsiteX60" fmla="*/ 337458 w 1169638"/>
              <a:gd name="connsiteY60" fmla="*/ 1273628 h 1481263"/>
              <a:gd name="connsiteX61" fmla="*/ 359229 w 1169638"/>
              <a:gd name="connsiteY61" fmla="*/ 1175657 h 1481263"/>
              <a:gd name="connsiteX62" fmla="*/ 348343 w 1169638"/>
              <a:gd name="connsiteY62" fmla="*/ 1110343 h 1481263"/>
              <a:gd name="connsiteX63" fmla="*/ 304800 w 1169638"/>
              <a:gd name="connsiteY63" fmla="*/ 1066800 h 1481263"/>
              <a:gd name="connsiteX64" fmla="*/ 283029 w 1169638"/>
              <a:gd name="connsiteY64" fmla="*/ 1045028 h 1481263"/>
              <a:gd name="connsiteX65" fmla="*/ 293915 w 1169638"/>
              <a:gd name="connsiteY65" fmla="*/ 881743 h 1481263"/>
              <a:gd name="connsiteX66" fmla="*/ 304800 w 1169638"/>
              <a:gd name="connsiteY66" fmla="*/ 849085 h 1481263"/>
              <a:gd name="connsiteX67" fmla="*/ 326572 w 1169638"/>
              <a:gd name="connsiteY67" fmla="*/ 827314 h 1481263"/>
              <a:gd name="connsiteX68" fmla="*/ 250372 w 1169638"/>
              <a:gd name="connsiteY68" fmla="*/ 762000 h 1481263"/>
              <a:gd name="connsiteX69" fmla="*/ 141515 w 1169638"/>
              <a:gd name="connsiteY69" fmla="*/ 772885 h 1481263"/>
              <a:gd name="connsiteX70" fmla="*/ 119743 w 1169638"/>
              <a:gd name="connsiteY70" fmla="*/ 838200 h 1481263"/>
              <a:gd name="connsiteX71" fmla="*/ 32658 w 1169638"/>
              <a:gd name="connsiteY71" fmla="*/ 783771 h 1481263"/>
              <a:gd name="connsiteX72" fmla="*/ 32658 w 1169638"/>
              <a:gd name="connsiteY72" fmla="*/ 576943 h 1481263"/>
              <a:gd name="connsiteX73" fmla="*/ 65315 w 1169638"/>
              <a:gd name="connsiteY73" fmla="*/ 566057 h 1481263"/>
              <a:gd name="connsiteX74" fmla="*/ 174172 w 1169638"/>
              <a:gd name="connsiteY74" fmla="*/ 544285 h 1481263"/>
              <a:gd name="connsiteX75" fmla="*/ 185058 w 1169638"/>
              <a:gd name="connsiteY75" fmla="*/ 511628 h 1481263"/>
              <a:gd name="connsiteX76" fmla="*/ 119743 w 1169638"/>
              <a:gd name="connsiteY76" fmla="*/ 533400 h 148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169638" h="1481263">
                <a:moveTo>
                  <a:pt x="76200" y="816428"/>
                </a:moveTo>
                <a:cubicBezTo>
                  <a:pt x="58057" y="812800"/>
                  <a:pt x="28643" y="822722"/>
                  <a:pt x="21772" y="805543"/>
                </a:cubicBezTo>
                <a:cubicBezTo>
                  <a:pt x="2857" y="758256"/>
                  <a:pt x="16837" y="703724"/>
                  <a:pt x="10886" y="653143"/>
                </a:cubicBezTo>
                <a:cubicBezTo>
                  <a:pt x="9545" y="641747"/>
                  <a:pt x="3629" y="631371"/>
                  <a:pt x="0" y="620485"/>
                </a:cubicBezTo>
                <a:cubicBezTo>
                  <a:pt x="18143" y="566057"/>
                  <a:pt x="0" y="591457"/>
                  <a:pt x="76200" y="566057"/>
                </a:cubicBezTo>
                <a:lnTo>
                  <a:pt x="108858" y="555171"/>
                </a:lnTo>
                <a:lnTo>
                  <a:pt x="141515" y="544285"/>
                </a:lnTo>
                <a:cubicBezTo>
                  <a:pt x="145143" y="533399"/>
                  <a:pt x="146496" y="521467"/>
                  <a:pt x="152400" y="511628"/>
                </a:cubicBezTo>
                <a:cubicBezTo>
                  <a:pt x="167342" y="486725"/>
                  <a:pt x="181143" y="487533"/>
                  <a:pt x="206829" y="478971"/>
                </a:cubicBezTo>
                <a:cubicBezTo>
                  <a:pt x="210458" y="468085"/>
                  <a:pt x="215226" y="457515"/>
                  <a:pt x="217715" y="446314"/>
                </a:cubicBezTo>
                <a:cubicBezTo>
                  <a:pt x="222503" y="424768"/>
                  <a:pt x="212993" y="396607"/>
                  <a:pt x="228600" y="381000"/>
                </a:cubicBezTo>
                <a:cubicBezTo>
                  <a:pt x="244207" y="365393"/>
                  <a:pt x="272143" y="373743"/>
                  <a:pt x="293915" y="370114"/>
                </a:cubicBezTo>
                <a:cubicBezTo>
                  <a:pt x="304801" y="362857"/>
                  <a:pt x="319638" y="359437"/>
                  <a:pt x="326572" y="348343"/>
                </a:cubicBezTo>
                <a:cubicBezTo>
                  <a:pt x="338735" y="328882"/>
                  <a:pt x="325839" y="287528"/>
                  <a:pt x="348343" y="283028"/>
                </a:cubicBezTo>
                <a:lnTo>
                  <a:pt x="402772" y="272143"/>
                </a:lnTo>
                <a:cubicBezTo>
                  <a:pt x="410029" y="264886"/>
                  <a:pt x="414807" y="253617"/>
                  <a:pt x="424543" y="250371"/>
                </a:cubicBezTo>
                <a:cubicBezTo>
                  <a:pt x="448884" y="242257"/>
                  <a:pt x="483697" y="258662"/>
                  <a:pt x="500743" y="239485"/>
                </a:cubicBezTo>
                <a:cubicBezTo>
                  <a:pt x="612100" y="114209"/>
                  <a:pt x="409035" y="169499"/>
                  <a:pt x="576943" y="141514"/>
                </a:cubicBezTo>
                <a:cubicBezTo>
                  <a:pt x="632108" y="86352"/>
                  <a:pt x="567207" y="157741"/>
                  <a:pt x="609600" y="87085"/>
                </a:cubicBezTo>
                <a:cubicBezTo>
                  <a:pt x="614880" y="78284"/>
                  <a:pt x="624961" y="73328"/>
                  <a:pt x="631372" y="65314"/>
                </a:cubicBezTo>
                <a:cubicBezTo>
                  <a:pt x="655488" y="35170"/>
                  <a:pt x="652532" y="34491"/>
                  <a:pt x="664029" y="0"/>
                </a:cubicBezTo>
                <a:cubicBezTo>
                  <a:pt x="671286" y="10886"/>
                  <a:pt x="679949" y="20955"/>
                  <a:pt x="685800" y="32657"/>
                </a:cubicBezTo>
                <a:cubicBezTo>
                  <a:pt x="690932" y="42920"/>
                  <a:pt x="688572" y="57200"/>
                  <a:pt x="696686" y="65314"/>
                </a:cubicBezTo>
                <a:cubicBezTo>
                  <a:pt x="704800" y="73428"/>
                  <a:pt x="718457" y="72571"/>
                  <a:pt x="729343" y="76200"/>
                </a:cubicBezTo>
                <a:cubicBezTo>
                  <a:pt x="732972" y="101600"/>
                  <a:pt x="728754" y="129451"/>
                  <a:pt x="740229" y="152400"/>
                </a:cubicBezTo>
                <a:cubicBezTo>
                  <a:pt x="745361" y="162663"/>
                  <a:pt x="766217" y="153948"/>
                  <a:pt x="772886" y="163285"/>
                </a:cubicBezTo>
                <a:cubicBezTo>
                  <a:pt x="786225" y="181960"/>
                  <a:pt x="794658" y="228600"/>
                  <a:pt x="794658" y="228600"/>
                </a:cubicBezTo>
                <a:cubicBezTo>
                  <a:pt x="789041" y="273538"/>
                  <a:pt x="802163" y="313359"/>
                  <a:pt x="762000" y="337457"/>
                </a:cubicBezTo>
                <a:cubicBezTo>
                  <a:pt x="752161" y="343361"/>
                  <a:pt x="740229" y="344714"/>
                  <a:pt x="729343" y="348343"/>
                </a:cubicBezTo>
                <a:cubicBezTo>
                  <a:pt x="732972" y="388257"/>
                  <a:pt x="722305" y="432238"/>
                  <a:pt x="740229" y="468085"/>
                </a:cubicBezTo>
                <a:cubicBezTo>
                  <a:pt x="748504" y="484634"/>
                  <a:pt x="779263" y="468708"/>
                  <a:pt x="794658" y="478971"/>
                </a:cubicBezTo>
                <a:cubicBezTo>
                  <a:pt x="804205" y="485336"/>
                  <a:pt x="799640" y="501789"/>
                  <a:pt x="805543" y="511628"/>
                </a:cubicBezTo>
                <a:cubicBezTo>
                  <a:pt x="810823" y="520429"/>
                  <a:pt x="820058" y="526143"/>
                  <a:pt x="827315" y="533400"/>
                </a:cubicBezTo>
                <a:cubicBezTo>
                  <a:pt x="853817" y="612907"/>
                  <a:pt x="826822" y="593148"/>
                  <a:pt x="892629" y="609600"/>
                </a:cubicBezTo>
                <a:cubicBezTo>
                  <a:pt x="909080" y="675404"/>
                  <a:pt x="898785" y="638955"/>
                  <a:pt x="925286" y="718457"/>
                </a:cubicBezTo>
                <a:lnTo>
                  <a:pt x="936172" y="751114"/>
                </a:lnTo>
                <a:cubicBezTo>
                  <a:pt x="939801" y="762000"/>
                  <a:pt x="944808" y="772519"/>
                  <a:pt x="947058" y="783771"/>
                </a:cubicBezTo>
                <a:cubicBezTo>
                  <a:pt x="950686" y="801914"/>
                  <a:pt x="944860" y="825117"/>
                  <a:pt x="957943" y="838200"/>
                </a:cubicBezTo>
                <a:cubicBezTo>
                  <a:pt x="974171" y="854428"/>
                  <a:pt x="1001486" y="852714"/>
                  <a:pt x="1023258" y="859971"/>
                </a:cubicBezTo>
                <a:lnTo>
                  <a:pt x="1055915" y="870857"/>
                </a:lnTo>
                <a:cubicBezTo>
                  <a:pt x="1059543" y="881743"/>
                  <a:pt x="1063648" y="892481"/>
                  <a:pt x="1066800" y="903514"/>
                </a:cubicBezTo>
                <a:cubicBezTo>
                  <a:pt x="1070910" y="917899"/>
                  <a:pt x="1064608" y="939791"/>
                  <a:pt x="1077686" y="947057"/>
                </a:cubicBezTo>
                <a:cubicBezTo>
                  <a:pt x="1103259" y="961264"/>
                  <a:pt x="1135743" y="954314"/>
                  <a:pt x="1164772" y="957943"/>
                </a:cubicBezTo>
                <a:cubicBezTo>
                  <a:pt x="1161143" y="983343"/>
                  <a:pt x="1169638" y="1013890"/>
                  <a:pt x="1153886" y="1034143"/>
                </a:cubicBezTo>
                <a:cubicBezTo>
                  <a:pt x="1139797" y="1052258"/>
                  <a:pt x="1088572" y="1055914"/>
                  <a:pt x="1088572" y="1055914"/>
                </a:cubicBezTo>
                <a:cubicBezTo>
                  <a:pt x="1035778" y="1108708"/>
                  <a:pt x="1062108" y="1088071"/>
                  <a:pt x="1012372" y="1121228"/>
                </a:cubicBezTo>
                <a:cubicBezTo>
                  <a:pt x="1008743" y="1168400"/>
                  <a:pt x="1010205" y="1216242"/>
                  <a:pt x="1001486" y="1262743"/>
                </a:cubicBezTo>
                <a:cubicBezTo>
                  <a:pt x="999075" y="1275602"/>
                  <a:pt x="980802" y="1282362"/>
                  <a:pt x="979715" y="1295400"/>
                </a:cubicBezTo>
                <a:cubicBezTo>
                  <a:pt x="974854" y="1353736"/>
                  <a:pt x="986151" y="1380023"/>
                  <a:pt x="1001486" y="1426028"/>
                </a:cubicBezTo>
                <a:cubicBezTo>
                  <a:pt x="997857" y="1436914"/>
                  <a:pt x="1000863" y="1453553"/>
                  <a:pt x="990600" y="1458685"/>
                </a:cubicBezTo>
                <a:cubicBezTo>
                  <a:pt x="945444" y="1481263"/>
                  <a:pt x="883356" y="1465136"/>
                  <a:pt x="838200" y="1458685"/>
                </a:cubicBezTo>
                <a:cubicBezTo>
                  <a:pt x="822254" y="1347055"/>
                  <a:pt x="852014" y="1406207"/>
                  <a:pt x="783772" y="1360714"/>
                </a:cubicBezTo>
                <a:cubicBezTo>
                  <a:pt x="775232" y="1355021"/>
                  <a:pt x="771610" y="1342547"/>
                  <a:pt x="762000" y="1338943"/>
                </a:cubicBezTo>
                <a:cubicBezTo>
                  <a:pt x="741334" y="1331193"/>
                  <a:pt x="718099" y="1333410"/>
                  <a:pt x="696686" y="1328057"/>
                </a:cubicBezTo>
                <a:cubicBezTo>
                  <a:pt x="674422" y="1322491"/>
                  <a:pt x="631372" y="1306285"/>
                  <a:pt x="631372" y="1306285"/>
                </a:cubicBezTo>
                <a:cubicBezTo>
                  <a:pt x="620486" y="1309914"/>
                  <a:pt x="610056" y="1315426"/>
                  <a:pt x="598715" y="1317171"/>
                </a:cubicBezTo>
                <a:cubicBezTo>
                  <a:pt x="562672" y="1322716"/>
                  <a:pt x="524200" y="1315792"/>
                  <a:pt x="489858" y="1328057"/>
                </a:cubicBezTo>
                <a:cubicBezTo>
                  <a:pt x="470527" y="1334961"/>
                  <a:pt x="465788" y="1365109"/>
                  <a:pt x="446315" y="1371600"/>
                </a:cubicBezTo>
                <a:lnTo>
                  <a:pt x="413658" y="1382485"/>
                </a:lnTo>
                <a:cubicBezTo>
                  <a:pt x="388257" y="1306285"/>
                  <a:pt x="413657" y="1324428"/>
                  <a:pt x="359229" y="1306285"/>
                </a:cubicBezTo>
                <a:cubicBezTo>
                  <a:pt x="351972" y="1295399"/>
                  <a:pt x="338903" y="1286631"/>
                  <a:pt x="337458" y="1273628"/>
                </a:cubicBezTo>
                <a:cubicBezTo>
                  <a:pt x="334265" y="1244888"/>
                  <a:pt x="349663" y="1204355"/>
                  <a:pt x="359229" y="1175657"/>
                </a:cubicBezTo>
                <a:cubicBezTo>
                  <a:pt x="355600" y="1153886"/>
                  <a:pt x="358214" y="1130084"/>
                  <a:pt x="348343" y="1110343"/>
                </a:cubicBezTo>
                <a:cubicBezTo>
                  <a:pt x="339163" y="1091984"/>
                  <a:pt x="319314" y="1081314"/>
                  <a:pt x="304800" y="1066800"/>
                </a:cubicBezTo>
                <a:lnTo>
                  <a:pt x="283029" y="1045028"/>
                </a:lnTo>
                <a:cubicBezTo>
                  <a:pt x="286658" y="990600"/>
                  <a:pt x="287891" y="935959"/>
                  <a:pt x="293915" y="881743"/>
                </a:cubicBezTo>
                <a:cubicBezTo>
                  <a:pt x="295182" y="870338"/>
                  <a:pt x="298896" y="858925"/>
                  <a:pt x="304800" y="849085"/>
                </a:cubicBezTo>
                <a:cubicBezTo>
                  <a:pt x="310080" y="840284"/>
                  <a:pt x="319315" y="834571"/>
                  <a:pt x="326572" y="827314"/>
                </a:cubicBezTo>
                <a:cubicBezTo>
                  <a:pt x="273778" y="774520"/>
                  <a:pt x="300108" y="795157"/>
                  <a:pt x="250372" y="762000"/>
                </a:cubicBezTo>
                <a:lnTo>
                  <a:pt x="141515" y="772885"/>
                </a:lnTo>
                <a:cubicBezTo>
                  <a:pt x="121692" y="784449"/>
                  <a:pt x="119743" y="838200"/>
                  <a:pt x="119743" y="838200"/>
                </a:cubicBezTo>
                <a:cubicBezTo>
                  <a:pt x="42018" y="812291"/>
                  <a:pt x="67159" y="835523"/>
                  <a:pt x="32658" y="783771"/>
                </a:cubicBezTo>
                <a:cubicBezTo>
                  <a:pt x="22118" y="709991"/>
                  <a:pt x="8529" y="655360"/>
                  <a:pt x="32658" y="576943"/>
                </a:cubicBezTo>
                <a:cubicBezTo>
                  <a:pt x="36033" y="565976"/>
                  <a:pt x="54134" y="568637"/>
                  <a:pt x="65315" y="566057"/>
                </a:cubicBezTo>
                <a:cubicBezTo>
                  <a:pt x="101372" y="557736"/>
                  <a:pt x="174172" y="544285"/>
                  <a:pt x="174172" y="544285"/>
                </a:cubicBezTo>
                <a:cubicBezTo>
                  <a:pt x="177801" y="533399"/>
                  <a:pt x="196310" y="513878"/>
                  <a:pt x="185058" y="511628"/>
                </a:cubicBezTo>
                <a:cubicBezTo>
                  <a:pt x="162554" y="507128"/>
                  <a:pt x="119743" y="533400"/>
                  <a:pt x="119743" y="533400"/>
                </a:cubicBezTo>
              </a:path>
            </a:pathLst>
          </a:custGeom>
          <a:solidFill>
            <a:srgbClr val="99FF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 rot="17314117">
            <a:off x="1839412" y="4442632"/>
            <a:ext cx="1114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19" action="ppaction://hlinksldjump"/>
              </a:rPr>
              <a:t>Суджанский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19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19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3260848" y="3524758"/>
            <a:ext cx="1603833" cy="927499"/>
          </a:xfrm>
          <a:custGeom>
            <a:avLst/>
            <a:gdLst>
              <a:gd name="connsiteX0" fmla="*/ 91952 w 1603833"/>
              <a:gd name="connsiteY0" fmla="*/ 546499 h 927499"/>
              <a:gd name="connsiteX1" fmla="*/ 59295 w 1603833"/>
              <a:gd name="connsiteY1" fmla="*/ 535613 h 927499"/>
              <a:gd name="connsiteX2" fmla="*/ 48409 w 1603833"/>
              <a:gd name="connsiteY2" fmla="*/ 502956 h 927499"/>
              <a:gd name="connsiteX3" fmla="*/ 26638 w 1603833"/>
              <a:gd name="connsiteY3" fmla="*/ 470299 h 927499"/>
              <a:gd name="connsiteX4" fmla="*/ 48409 w 1603833"/>
              <a:gd name="connsiteY4" fmla="*/ 394099 h 927499"/>
              <a:gd name="connsiteX5" fmla="*/ 81066 w 1603833"/>
              <a:gd name="connsiteY5" fmla="*/ 383213 h 927499"/>
              <a:gd name="connsiteX6" fmla="*/ 102838 w 1603833"/>
              <a:gd name="connsiteY6" fmla="*/ 274356 h 927499"/>
              <a:gd name="connsiteX7" fmla="*/ 113723 w 1603833"/>
              <a:gd name="connsiteY7" fmla="*/ 241699 h 927499"/>
              <a:gd name="connsiteX8" fmla="*/ 146381 w 1603833"/>
              <a:gd name="connsiteY8" fmla="*/ 230813 h 927499"/>
              <a:gd name="connsiteX9" fmla="*/ 222581 w 1603833"/>
              <a:gd name="connsiteY9" fmla="*/ 219928 h 927499"/>
              <a:gd name="connsiteX10" fmla="*/ 277009 w 1603833"/>
              <a:gd name="connsiteY10" fmla="*/ 230813 h 927499"/>
              <a:gd name="connsiteX11" fmla="*/ 298781 w 1603833"/>
              <a:gd name="connsiteY11" fmla="*/ 252585 h 927499"/>
              <a:gd name="connsiteX12" fmla="*/ 331438 w 1603833"/>
              <a:gd name="connsiteY12" fmla="*/ 274356 h 927499"/>
              <a:gd name="connsiteX13" fmla="*/ 374981 w 1603833"/>
              <a:gd name="connsiteY13" fmla="*/ 317899 h 927499"/>
              <a:gd name="connsiteX14" fmla="*/ 462066 w 1603833"/>
              <a:gd name="connsiteY14" fmla="*/ 307013 h 927499"/>
              <a:gd name="connsiteX15" fmla="*/ 472952 w 1603833"/>
              <a:gd name="connsiteY15" fmla="*/ 328785 h 927499"/>
              <a:gd name="connsiteX16" fmla="*/ 462066 w 1603833"/>
              <a:gd name="connsiteY16" fmla="*/ 296128 h 927499"/>
              <a:gd name="connsiteX17" fmla="*/ 483838 w 1603833"/>
              <a:gd name="connsiteY17" fmla="*/ 274356 h 927499"/>
              <a:gd name="connsiteX18" fmla="*/ 538266 w 1603833"/>
              <a:gd name="connsiteY18" fmla="*/ 230813 h 927499"/>
              <a:gd name="connsiteX19" fmla="*/ 658009 w 1603833"/>
              <a:gd name="connsiteY19" fmla="*/ 241699 h 927499"/>
              <a:gd name="connsiteX20" fmla="*/ 679781 w 1603833"/>
              <a:gd name="connsiteY20" fmla="*/ 263471 h 927499"/>
              <a:gd name="connsiteX21" fmla="*/ 701552 w 1603833"/>
              <a:gd name="connsiteY21" fmla="*/ 241699 h 927499"/>
              <a:gd name="connsiteX22" fmla="*/ 734209 w 1603833"/>
              <a:gd name="connsiteY22" fmla="*/ 219928 h 927499"/>
              <a:gd name="connsiteX23" fmla="*/ 745095 w 1603833"/>
              <a:gd name="connsiteY23" fmla="*/ 176385 h 927499"/>
              <a:gd name="connsiteX24" fmla="*/ 1017238 w 1603833"/>
              <a:gd name="connsiteY24" fmla="*/ 121956 h 927499"/>
              <a:gd name="connsiteX25" fmla="*/ 1049895 w 1603833"/>
              <a:gd name="connsiteY25" fmla="*/ 111071 h 927499"/>
              <a:gd name="connsiteX26" fmla="*/ 1115209 w 1603833"/>
              <a:gd name="connsiteY26" fmla="*/ 132842 h 927499"/>
              <a:gd name="connsiteX27" fmla="*/ 1343809 w 1603833"/>
              <a:gd name="connsiteY27" fmla="*/ 143728 h 927499"/>
              <a:gd name="connsiteX28" fmla="*/ 1354695 w 1603833"/>
              <a:gd name="connsiteY28" fmla="*/ 111071 h 927499"/>
              <a:gd name="connsiteX29" fmla="*/ 1398238 w 1603833"/>
              <a:gd name="connsiteY29" fmla="*/ 67528 h 927499"/>
              <a:gd name="connsiteX30" fmla="*/ 1398238 w 1603833"/>
              <a:gd name="connsiteY30" fmla="*/ 67528 h 927499"/>
              <a:gd name="connsiteX31" fmla="*/ 1496209 w 1603833"/>
              <a:gd name="connsiteY31" fmla="*/ 56642 h 927499"/>
              <a:gd name="connsiteX32" fmla="*/ 1550638 w 1603833"/>
              <a:gd name="connsiteY32" fmla="*/ 45756 h 927499"/>
              <a:gd name="connsiteX33" fmla="*/ 1583295 w 1603833"/>
              <a:gd name="connsiteY33" fmla="*/ 241699 h 927499"/>
              <a:gd name="connsiteX34" fmla="*/ 1594181 w 1603833"/>
              <a:gd name="connsiteY34" fmla="*/ 274356 h 927499"/>
              <a:gd name="connsiteX35" fmla="*/ 1583295 w 1603833"/>
              <a:gd name="connsiteY35" fmla="*/ 339671 h 927499"/>
              <a:gd name="connsiteX36" fmla="*/ 1550638 w 1603833"/>
              <a:gd name="connsiteY36" fmla="*/ 350556 h 927499"/>
              <a:gd name="connsiteX37" fmla="*/ 1485323 w 1603833"/>
              <a:gd name="connsiteY37" fmla="*/ 361442 h 927499"/>
              <a:gd name="connsiteX38" fmla="*/ 1507095 w 1603833"/>
              <a:gd name="connsiteY38" fmla="*/ 633585 h 927499"/>
              <a:gd name="connsiteX39" fmla="*/ 1517981 w 1603833"/>
              <a:gd name="connsiteY39" fmla="*/ 666242 h 927499"/>
              <a:gd name="connsiteX40" fmla="*/ 1507095 w 1603833"/>
              <a:gd name="connsiteY40" fmla="*/ 698899 h 927499"/>
              <a:gd name="connsiteX41" fmla="*/ 1430895 w 1603833"/>
              <a:gd name="connsiteY41" fmla="*/ 688013 h 927499"/>
              <a:gd name="connsiteX42" fmla="*/ 1332923 w 1603833"/>
              <a:gd name="connsiteY42" fmla="*/ 698899 h 927499"/>
              <a:gd name="connsiteX43" fmla="*/ 1278495 w 1603833"/>
              <a:gd name="connsiteY43" fmla="*/ 688013 h 927499"/>
              <a:gd name="connsiteX44" fmla="*/ 1234952 w 1603833"/>
              <a:gd name="connsiteY44" fmla="*/ 633585 h 927499"/>
              <a:gd name="connsiteX45" fmla="*/ 1180523 w 1603833"/>
              <a:gd name="connsiteY45" fmla="*/ 600928 h 927499"/>
              <a:gd name="connsiteX46" fmla="*/ 1115209 w 1603833"/>
              <a:gd name="connsiteY46" fmla="*/ 611813 h 927499"/>
              <a:gd name="connsiteX47" fmla="*/ 1093438 w 1603833"/>
              <a:gd name="connsiteY47" fmla="*/ 633585 h 927499"/>
              <a:gd name="connsiteX48" fmla="*/ 1126095 w 1603833"/>
              <a:gd name="connsiteY48" fmla="*/ 644471 h 927499"/>
              <a:gd name="connsiteX49" fmla="*/ 1126095 w 1603833"/>
              <a:gd name="connsiteY49" fmla="*/ 775099 h 927499"/>
              <a:gd name="connsiteX50" fmla="*/ 1104323 w 1603833"/>
              <a:gd name="connsiteY50" fmla="*/ 753328 h 927499"/>
              <a:gd name="connsiteX51" fmla="*/ 1169638 w 1603833"/>
              <a:gd name="connsiteY51" fmla="*/ 731556 h 927499"/>
              <a:gd name="connsiteX52" fmla="*/ 1158752 w 1603833"/>
              <a:gd name="connsiteY52" fmla="*/ 796871 h 927499"/>
              <a:gd name="connsiteX53" fmla="*/ 1136981 w 1603833"/>
              <a:gd name="connsiteY53" fmla="*/ 862185 h 927499"/>
              <a:gd name="connsiteX54" fmla="*/ 1126095 w 1603833"/>
              <a:gd name="connsiteY54" fmla="*/ 905728 h 927499"/>
              <a:gd name="connsiteX55" fmla="*/ 1039009 w 1603833"/>
              <a:gd name="connsiteY55" fmla="*/ 894842 h 927499"/>
              <a:gd name="connsiteX56" fmla="*/ 1006352 w 1603833"/>
              <a:gd name="connsiteY56" fmla="*/ 883956 h 927499"/>
              <a:gd name="connsiteX57" fmla="*/ 984581 w 1603833"/>
              <a:gd name="connsiteY57" fmla="*/ 818642 h 927499"/>
              <a:gd name="connsiteX58" fmla="*/ 962809 w 1603833"/>
              <a:gd name="connsiteY58" fmla="*/ 796871 h 927499"/>
              <a:gd name="connsiteX59" fmla="*/ 951923 w 1603833"/>
              <a:gd name="connsiteY59" fmla="*/ 851299 h 927499"/>
              <a:gd name="connsiteX60" fmla="*/ 821295 w 1603833"/>
              <a:gd name="connsiteY60" fmla="*/ 796871 h 927499"/>
              <a:gd name="connsiteX61" fmla="*/ 777752 w 1603833"/>
              <a:gd name="connsiteY61" fmla="*/ 873071 h 927499"/>
              <a:gd name="connsiteX62" fmla="*/ 745095 w 1603833"/>
              <a:gd name="connsiteY62" fmla="*/ 883956 h 927499"/>
              <a:gd name="connsiteX63" fmla="*/ 723323 w 1603833"/>
              <a:gd name="connsiteY63" fmla="*/ 905728 h 927499"/>
              <a:gd name="connsiteX64" fmla="*/ 690666 w 1603833"/>
              <a:gd name="connsiteY64" fmla="*/ 916613 h 927499"/>
              <a:gd name="connsiteX65" fmla="*/ 505609 w 1603833"/>
              <a:gd name="connsiteY65" fmla="*/ 927499 h 927499"/>
              <a:gd name="connsiteX66" fmla="*/ 320552 w 1603833"/>
              <a:gd name="connsiteY66" fmla="*/ 916613 h 927499"/>
              <a:gd name="connsiteX67" fmla="*/ 255238 w 1603833"/>
              <a:gd name="connsiteY67" fmla="*/ 894842 h 927499"/>
              <a:gd name="connsiteX68" fmla="*/ 222581 w 1603833"/>
              <a:gd name="connsiteY68" fmla="*/ 568271 h 927499"/>
              <a:gd name="connsiteX69" fmla="*/ 200809 w 1603833"/>
              <a:gd name="connsiteY69" fmla="*/ 546499 h 927499"/>
              <a:gd name="connsiteX70" fmla="*/ 91952 w 1603833"/>
              <a:gd name="connsiteY70" fmla="*/ 535613 h 927499"/>
              <a:gd name="connsiteX71" fmla="*/ 37523 w 1603833"/>
              <a:gd name="connsiteY71" fmla="*/ 492071 h 927499"/>
              <a:gd name="connsiteX72" fmla="*/ 15752 w 1603833"/>
              <a:gd name="connsiteY72" fmla="*/ 448528 h 92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03833" h="927499">
                <a:moveTo>
                  <a:pt x="91952" y="546499"/>
                </a:moveTo>
                <a:cubicBezTo>
                  <a:pt x="81066" y="542870"/>
                  <a:pt x="67409" y="543727"/>
                  <a:pt x="59295" y="535613"/>
                </a:cubicBezTo>
                <a:cubicBezTo>
                  <a:pt x="51181" y="527499"/>
                  <a:pt x="53541" y="513219"/>
                  <a:pt x="48409" y="502956"/>
                </a:cubicBezTo>
                <a:cubicBezTo>
                  <a:pt x="42558" y="491254"/>
                  <a:pt x="33895" y="481185"/>
                  <a:pt x="26638" y="470299"/>
                </a:cubicBezTo>
                <a:cubicBezTo>
                  <a:pt x="26733" y="469920"/>
                  <a:pt x="43202" y="399306"/>
                  <a:pt x="48409" y="394099"/>
                </a:cubicBezTo>
                <a:cubicBezTo>
                  <a:pt x="56523" y="385985"/>
                  <a:pt x="70180" y="386842"/>
                  <a:pt x="81066" y="383213"/>
                </a:cubicBezTo>
                <a:cubicBezTo>
                  <a:pt x="105659" y="309437"/>
                  <a:pt x="77823" y="399432"/>
                  <a:pt x="102838" y="274356"/>
                </a:cubicBezTo>
                <a:cubicBezTo>
                  <a:pt x="105088" y="263104"/>
                  <a:pt x="105609" y="249813"/>
                  <a:pt x="113723" y="241699"/>
                </a:cubicBezTo>
                <a:cubicBezTo>
                  <a:pt x="121837" y="233585"/>
                  <a:pt x="135129" y="233063"/>
                  <a:pt x="146381" y="230813"/>
                </a:cubicBezTo>
                <a:cubicBezTo>
                  <a:pt x="171541" y="225781"/>
                  <a:pt x="197181" y="223556"/>
                  <a:pt x="222581" y="219928"/>
                </a:cubicBezTo>
                <a:cubicBezTo>
                  <a:pt x="240724" y="223556"/>
                  <a:pt x="260003" y="223525"/>
                  <a:pt x="277009" y="230813"/>
                </a:cubicBezTo>
                <a:cubicBezTo>
                  <a:pt x="286443" y="234856"/>
                  <a:pt x="290767" y="246174"/>
                  <a:pt x="298781" y="252585"/>
                </a:cubicBezTo>
                <a:cubicBezTo>
                  <a:pt x="308997" y="260758"/>
                  <a:pt x="321505" y="265842"/>
                  <a:pt x="331438" y="274356"/>
                </a:cubicBezTo>
                <a:cubicBezTo>
                  <a:pt x="347023" y="287714"/>
                  <a:pt x="374981" y="317899"/>
                  <a:pt x="374981" y="317899"/>
                </a:cubicBezTo>
                <a:cubicBezTo>
                  <a:pt x="404009" y="314270"/>
                  <a:pt x="434045" y="315419"/>
                  <a:pt x="462066" y="307013"/>
                </a:cubicBezTo>
                <a:cubicBezTo>
                  <a:pt x="488297" y="299144"/>
                  <a:pt x="495249" y="239599"/>
                  <a:pt x="472952" y="328785"/>
                </a:cubicBezTo>
                <a:cubicBezTo>
                  <a:pt x="469323" y="317899"/>
                  <a:pt x="459816" y="307380"/>
                  <a:pt x="462066" y="296128"/>
                </a:cubicBezTo>
                <a:cubicBezTo>
                  <a:pt x="464079" y="286064"/>
                  <a:pt x="475824" y="280767"/>
                  <a:pt x="483838" y="274356"/>
                </a:cubicBezTo>
                <a:cubicBezTo>
                  <a:pt x="552493" y="219432"/>
                  <a:pt x="485703" y="283378"/>
                  <a:pt x="538266" y="230813"/>
                </a:cubicBezTo>
                <a:cubicBezTo>
                  <a:pt x="578180" y="234442"/>
                  <a:pt x="618956" y="232687"/>
                  <a:pt x="658009" y="241699"/>
                </a:cubicBezTo>
                <a:cubicBezTo>
                  <a:pt x="668010" y="244007"/>
                  <a:pt x="669518" y="263471"/>
                  <a:pt x="679781" y="263471"/>
                </a:cubicBezTo>
                <a:cubicBezTo>
                  <a:pt x="690044" y="263471"/>
                  <a:pt x="693538" y="248110"/>
                  <a:pt x="701552" y="241699"/>
                </a:cubicBezTo>
                <a:cubicBezTo>
                  <a:pt x="711768" y="233526"/>
                  <a:pt x="723323" y="227185"/>
                  <a:pt x="734209" y="219928"/>
                </a:cubicBezTo>
                <a:cubicBezTo>
                  <a:pt x="737838" y="205414"/>
                  <a:pt x="737166" y="189072"/>
                  <a:pt x="745095" y="176385"/>
                </a:cubicBezTo>
                <a:cubicBezTo>
                  <a:pt x="804902" y="80694"/>
                  <a:pt x="908166" y="127150"/>
                  <a:pt x="1017238" y="121956"/>
                </a:cubicBezTo>
                <a:cubicBezTo>
                  <a:pt x="1028124" y="118328"/>
                  <a:pt x="1038491" y="109804"/>
                  <a:pt x="1049895" y="111071"/>
                </a:cubicBezTo>
                <a:cubicBezTo>
                  <a:pt x="1072704" y="113605"/>
                  <a:pt x="1115209" y="132842"/>
                  <a:pt x="1115209" y="132842"/>
                </a:cubicBezTo>
                <a:cubicBezTo>
                  <a:pt x="1181836" y="199466"/>
                  <a:pt x="1153392" y="181811"/>
                  <a:pt x="1343809" y="143728"/>
                </a:cubicBezTo>
                <a:cubicBezTo>
                  <a:pt x="1355061" y="141478"/>
                  <a:pt x="1348026" y="120408"/>
                  <a:pt x="1354695" y="111071"/>
                </a:cubicBezTo>
                <a:cubicBezTo>
                  <a:pt x="1366626" y="94368"/>
                  <a:pt x="1383724" y="82042"/>
                  <a:pt x="1398238" y="67528"/>
                </a:cubicBezTo>
                <a:lnTo>
                  <a:pt x="1398238" y="67528"/>
                </a:lnTo>
                <a:lnTo>
                  <a:pt x="1496209" y="56642"/>
                </a:lnTo>
                <a:cubicBezTo>
                  <a:pt x="1497806" y="55045"/>
                  <a:pt x="1539872" y="0"/>
                  <a:pt x="1550638" y="45756"/>
                </a:cubicBezTo>
                <a:cubicBezTo>
                  <a:pt x="1603833" y="271839"/>
                  <a:pt x="1513037" y="171445"/>
                  <a:pt x="1583295" y="241699"/>
                </a:cubicBezTo>
                <a:cubicBezTo>
                  <a:pt x="1586924" y="252585"/>
                  <a:pt x="1594181" y="262881"/>
                  <a:pt x="1594181" y="274356"/>
                </a:cubicBezTo>
                <a:cubicBezTo>
                  <a:pt x="1594181" y="296428"/>
                  <a:pt x="1594246" y="320507"/>
                  <a:pt x="1583295" y="339671"/>
                </a:cubicBezTo>
                <a:cubicBezTo>
                  <a:pt x="1577602" y="349634"/>
                  <a:pt x="1561839" y="348067"/>
                  <a:pt x="1550638" y="350556"/>
                </a:cubicBezTo>
                <a:cubicBezTo>
                  <a:pt x="1529092" y="355344"/>
                  <a:pt x="1507095" y="357813"/>
                  <a:pt x="1485323" y="361442"/>
                </a:cubicBezTo>
                <a:cubicBezTo>
                  <a:pt x="1490963" y="474241"/>
                  <a:pt x="1483530" y="539326"/>
                  <a:pt x="1507095" y="633585"/>
                </a:cubicBezTo>
                <a:cubicBezTo>
                  <a:pt x="1509878" y="644717"/>
                  <a:pt x="1514352" y="655356"/>
                  <a:pt x="1517981" y="666242"/>
                </a:cubicBezTo>
                <a:cubicBezTo>
                  <a:pt x="1514352" y="677128"/>
                  <a:pt x="1518227" y="696116"/>
                  <a:pt x="1507095" y="698899"/>
                </a:cubicBezTo>
                <a:cubicBezTo>
                  <a:pt x="1482203" y="705122"/>
                  <a:pt x="1456553" y="688013"/>
                  <a:pt x="1430895" y="688013"/>
                </a:cubicBezTo>
                <a:cubicBezTo>
                  <a:pt x="1398037" y="688013"/>
                  <a:pt x="1365580" y="695270"/>
                  <a:pt x="1332923" y="698899"/>
                </a:cubicBezTo>
                <a:cubicBezTo>
                  <a:pt x="1314780" y="695270"/>
                  <a:pt x="1295501" y="695301"/>
                  <a:pt x="1278495" y="688013"/>
                </a:cubicBezTo>
                <a:cubicBezTo>
                  <a:pt x="1262494" y="681155"/>
                  <a:pt x="1243266" y="643978"/>
                  <a:pt x="1234952" y="633585"/>
                </a:cubicBezTo>
                <a:cubicBezTo>
                  <a:pt x="1213217" y="606415"/>
                  <a:pt x="1213806" y="612021"/>
                  <a:pt x="1180523" y="600928"/>
                </a:cubicBezTo>
                <a:cubicBezTo>
                  <a:pt x="1158752" y="604556"/>
                  <a:pt x="1135875" y="604063"/>
                  <a:pt x="1115209" y="611813"/>
                </a:cubicBezTo>
                <a:cubicBezTo>
                  <a:pt x="1105599" y="615417"/>
                  <a:pt x="1090192" y="623848"/>
                  <a:pt x="1093438" y="633585"/>
                </a:cubicBezTo>
                <a:cubicBezTo>
                  <a:pt x="1097067" y="644471"/>
                  <a:pt x="1115209" y="640842"/>
                  <a:pt x="1126095" y="644471"/>
                </a:cubicBezTo>
                <a:cubicBezTo>
                  <a:pt x="1142067" y="692385"/>
                  <a:pt x="1153440" y="711297"/>
                  <a:pt x="1126095" y="775099"/>
                </a:cubicBezTo>
                <a:cubicBezTo>
                  <a:pt x="1122052" y="784532"/>
                  <a:pt x="1111580" y="760585"/>
                  <a:pt x="1104323" y="753328"/>
                </a:cubicBezTo>
                <a:cubicBezTo>
                  <a:pt x="1107768" y="742994"/>
                  <a:pt x="1125390" y="654123"/>
                  <a:pt x="1169638" y="731556"/>
                </a:cubicBezTo>
                <a:cubicBezTo>
                  <a:pt x="1180589" y="750720"/>
                  <a:pt x="1164105" y="775458"/>
                  <a:pt x="1158752" y="796871"/>
                </a:cubicBezTo>
                <a:cubicBezTo>
                  <a:pt x="1153186" y="819135"/>
                  <a:pt x="1142547" y="839921"/>
                  <a:pt x="1136981" y="862185"/>
                </a:cubicBezTo>
                <a:lnTo>
                  <a:pt x="1126095" y="905728"/>
                </a:lnTo>
                <a:cubicBezTo>
                  <a:pt x="1097066" y="902099"/>
                  <a:pt x="1067792" y="900075"/>
                  <a:pt x="1039009" y="894842"/>
                </a:cubicBezTo>
                <a:cubicBezTo>
                  <a:pt x="1027720" y="892789"/>
                  <a:pt x="1013021" y="893293"/>
                  <a:pt x="1006352" y="883956"/>
                </a:cubicBezTo>
                <a:cubicBezTo>
                  <a:pt x="993013" y="865282"/>
                  <a:pt x="1000809" y="834869"/>
                  <a:pt x="984581" y="818642"/>
                </a:cubicBezTo>
                <a:lnTo>
                  <a:pt x="962809" y="796871"/>
                </a:lnTo>
                <a:cubicBezTo>
                  <a:pt x="959180" y="815014"/>
                  <a:pt x="969476" y="845448"/>
                  <a:pt x="951923" y="851299"/>
                </a:cubicBezTo>
                <a:cubicBezTo>
                  <a:pt x="830464" y="891785"/>
                  <a:pt x="836981" y="859613"/>
                  <a:pt x="821295" y="796871"/>
                </a:cubicBezTo>
                <a:cubicBezTo>
                  <a:pt x="747779" y="821375"/>
                  <a:pt x="828840" y="783666"/>
                  <a:pt x="777752" y="873071"/>
                </a:cubicBezTo>
                <a:cubicBezTo>
                  <a:pt x="772059" y="883034"/>
                  <a:pt x="755981" y="880328"/>
                  <a:pt x="745095" y="883956"/>
                </a:cubicBezTo>
                <a:cubicBezTo>
                  <a:pt x="737838" y="891213"/>
                  <a:pt x="732124" y="900448"/>
                  <a:pt x="723323" y="905728"/>
                </a:cubicBezTo>
                <a:cubicBezTo>
                  <a:pt x="713484" y="911631"/>
                  <a:pt x="702083" y="915471"/>
                  <a:pt x="690666" y="916613"/>
                </a:cubicBezTo>
                <a:cubicBezTo>
                  <a:pt x="629180" y="922761"/>
                  <a:pt x="567295" y="923870"/>
                  <a:pt x="505609" y="927499"/>
                </a:cubicBezTo>
                <a:cubicBezTo>
                  <a:pt x="443923" y="923870"/>
                  <a:pt x="381825" y="924605"/>
                  <a:pt x="320552" y="916613"/>
                </a:cubicBezTo>
                <a:cubicBezTo>
                  <a:pt x="297796" y="913645"/>
                  <a:pt x="255238" y="894842"/>
                  <a:pt x="255238" y="894842"/>
                </a:cubicBezTo>
                <a:cubicBezTo>
                  <a:pt x="159305" y="798913"/>
                  <a:pt x="256337" y="905831"/>
                  <a:pt x="222581" y="568271"/>
                </a:cubicBezTo>
                <a:cubicBezTo>
                  <a:pt x="221560" y="558059"/>
                  <a:pt x="210766" y="548988"/>
                  <a:pt x="200809" y="546499"/>
                </a:cubicBezTo>
                <a:cubicBezTo>
                  <a:pt x="165431" y="537654"/>
                  <a:pt x="128238" y="539242"/>
                  <a:pt x="91952" y="535613"/>
                </a:cubicBezTo>
                <a:cubicBezTo>
                  <a:pt x="77122" y="525726"/>
                  <a:pt x="47863" y="509304"/>
                  <a:pt x="37523" y="492071"/>
                </a:cubicBezTo>
                <a:cubicBezTo>
                  <a:pt x="0" y="429531"/>
                  <a:pt x="45939" y="478712"/>
                  <a:pt x="15752" y="448528"/>
                </a:cubicBezTo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500430" y="3786190"/>
            <a:ext cx="1117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20" action="ppaction://hlinksldjump"/>
              </a:rPr>
              <a:t>Медвенский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0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0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735285" y="3241155"/>
            <a:ext cx="1157515" cy="1353563"/>
          </a:xfrm>
          <a:custGeom>
            <a:avLst/>
            <a:gdLst>
              <a:gd name="connsiteX0" fmla="*/ 555172 w 1157515"/>
              <a:gd name="connsiteY0" fmla="*/ 209616 h 1353563"/>
              <a:gd name="connsiteX1" fmla="*/ 533401 w 1157515"/>
              <a:gd name="connsiteY1" fmla="*/ 166074 h 1353563"/>
              <a:gd name="connsiteX2" fmla="*/ 522515 w 1157515"/>
              <a:gd name="connsiteY2" fmla="*/ 111645 h 1353563"/>
              <a:gd name="connsiteX3" fmla="*/ 500744 w 1157515"/>
              <a:gd name="connsiteY3" fmla="*/ 46331 h 1353563"/>
              <a:gd name="connsiteX4" fmla="*/ 642258 w 1157515"/>
              <a:gd name="connsiteY4" fmla="*/ 35445 h 1353563"/>
              <a:gd name="connsiteX5" fmla="*/ 653144 w 1157515"/>
              <a:gd name="connsiteY5" fmla="*/ 68102 h 1353563"/>
              <a:gd name="connsiteX6" fmla="*/ 707572 w 1157515"/>
              <a:gd name="connsiteY6" fmla="*/ 100759 h 1353563"/>
              <a:gd name="connsiteX7" fmla="*/ 729344 w 1157515"/>
              <a:gd name="connsiteY7" fmla="*/ 122531 h 1353563"/>
              <a:gd name="connsiteX8" fmla="*/ 751115 w 1157515"/>
              <a:gd name="connsiteY8" fmla="*/ 187845 h 1353563"/>
              <a:gd name="connsiteX9" fmla="*/ 783772 w 1157515"/>
              <a:gd name="connsiteY9" fmla="*/ 198731 h 1353563"/>
              <a:gd name="connsiteX10" fmla="*/ 816429 w 1157515"/>
              <a:gd name="connsiteY10" fmla="*/ 187845 h 1353563"/>
              <a:gd name="connsiteX11" fmla="*/ 827315 w 1157515"/>
              <a:gd name="connsiteY11" fmla="*/ 220502 h 1353563"/>
              <a:gd name="connsiteX12" fmla="*/ 838201 w 1157515"/>
              <a:gd name="connsiteY12" fmla="*/ 264045 h 1353563"/>
              <a:gd name="connsiteX13" fmla="*/ 870858 w 1157515"/>
              <a:gd name="connsiteY13" fmla="*/ 274931 h 1353563"/>
              <a:gd name="connsiteX14" fmla="*/ 881744 w 1157515"/>
              <a:gd name="connsiteY14" fmla="*/ 242274 h 1353563"/>
              <a:gd name="connsiteX15" fmla="*/ 957944 w 1157515"/>
              <a:gd name="connsiteY15" fmla="*/ 274931 h 1353563"/>
              <a:gd name="connsiteX16" fmla="*/ 990601 w 1157515"/>
              <a:gd name="connsiteY16" fmla="*/ 285816 h 1353563"/>
              <a:gd name="connsiteX17" fmla="*/ 1121229 w 1157515"/>
              <a:gd name="connsiteY17" fmla="*/ 296702 h 1353563"/>
              <a:gd name="connsiteX18" fmla="*/ 1132115 w 1157515"/>
              <a:gd name="connsiteY18" fmla="*/ 362016 h 1353563"/>
              <a:gd name="connsiteX19" fmla="*/ 1132115 w 1157515"/>
              <a:gd name="connsiteY19" fmla="*/ 514416 h 1353563"/>
              <a:gd name="connsiteX20" fmla="*/ 1143001 w 1157515"/>
              <a:gd name="connsiteY20" fmla="*/ 623274 h 1353563"/>
              <a:gd name="connsiteX21" fmla="*/ 1153886 w 1157515"/>
              <a:gd name="connsiteY21" fmla="*/ 655931 h 1353563"/>
              <a:gd name="connsiteX22" fmla="*/ 1121229 w 1157515"/>
              <a:gd name="connsiteY22" fmla="*/ 688588 h 1353563"/>
              <a:gd name="connsiteX23" fmla="*/ 1110344 w 1157515"/>
              <a:gd name="connsiteY23" fmla="*/ 721245 h 1353563"/>
              <a:gd name="connsiteX24" fmla="*/ 1077686 w 1157515"/>
              <a:gd name="connsiteY24" fmla="*/ 732131 h 1353563"/>
              <a:gd name="connsiteX25" fmla="*/ 1023258 w 1157515"/>
              <a:gd name="connsiteY25" fmla="*/ 775674 h 1353563"/>
              <a:gd name="connsiteX26" fmla="*/ 1012372 w 1157515"/>
              <a:gd name="connsiteY26" fmla="*/ 819216 h 1353563"/>
              <a:gd name="connsiteX27" fmla="*/ 1001486 w 1157515"/>
              <a:gd name="connsiteY27" fmla="*/ 851874 h 1353563"/>
              <a:gd name="connsiteX28" fmla="*/ 1034144 w 1157515"/>
              <a:gd name="connsiteY28" fmla="*/ 862759 h 1353563"/>
              <a:gd name="connsiteX29" fmla="*/ 1077686 w 1157515"/>
              <a:gd name="connsiteY29" fmla="*/ 873645 h 1353563"/>
              <a:gd name="connsiteX30" fmla="*/ 1088572 w 1157515"/>
              <a:gd name="connsiteY30" fmla="*/ 917188 h 1353563"/>
              <a:gd name="connsiteX31" fmla="*/ 1110344 w 1157515"/>
              <a:gd name="connsiteY31" fmla="*/ 938959 h 1353563"/>
              <a:gd name="connsiteX32" fmla="*/ 1121229 w 1157515"/>
              <a:gd name="connsiteY32" fmla="*/ 1036931 h 1353563"/>
              <a:gd name="connsiteX33" fmla="*/ 1132115 w 1157515"/>
              <a:gd name="connsiteY33" fmla="*/ 1069588 h 1353563"/>
              <a:gd name="connsiteX34" fmla="*/ 881744 w 1157515"/>
              <a:gd name="connsiteY34" fmla="*/ 1069588 h 1353563"/>
              <a:gd name="connsiteX35" fmla="*/ 849086 w 1157515"/>
              <a:gd name="connsiteY35" fmla="*/ 1080474 h 1353563"/>
              <a:gd name="connsiteX36" fmla="*/ 859972 w 1157515"/>
              <a:gd name="connsiteY36" fmla="*/ 1113131 h 1353563"/>
              <a:gd name="connsiteX37" fmla="*/ 849086 w 1157515"/>
              <a:gd name="connsiteY37" fmla="*/ 1287302 h 1353563"/>
              <a:gd name="connsiteX38" fmla="*/ 816429 w 1157515"/>
              <a:gd name="connsiteY38" fmla="*/ 1298188 h 1353563"/>
              <a:gd name="connsiteX39" fmla="*/ 664029 w 1157515"/>
              <a:gd name="connsiteY39" fmla="*/ 1309074 h 1353563"/>
              <a:gd name="connsiteX40" fmla="*/ 598715 w 1157515"/>
              <a:gd name="connsiteY40" fmla="*/ 1330845 h 1353563"/>
              <a:gd name="connsiteX41" fmla="*/ 631372 w 1157515"/>
              <a:gd name="connsiteY41" fmla="*/ 1221988 h 1353563"/>
              <a:gd name="connsiteX42" fmla="*/ 620486 w 1157515"/>
              <a:gd name="connsiteY42" fmla="*/ 1156674 h 1353563"/>
              <a:gd name="connsiteX43" fmla="*/ 555172 w 1157515"/>
              <a:gd name="connsiteY43" fmla="*/ 1134902 h 1353563"/>
              <a:gd name="connsiteX44" fmla="*/ 522515 w 1157515"/>
              <a:gd name="connsiteY44" fmla="*/ 1145788 h 1353563"/>
              <a:gd name="connsiteX45" fmla="*/ 478972 w 1157515"/>
              <a:gd name="connsiteY45" fmla="*/ 1167559 h 1353563"/>
              <a:gd name="connsiteX46" fmla="*/ 457201 w 1157515"/>
              <a:gd name="connsiteY46" fmla="*/ 1102245 h 1353563"/>
              <a:gd name="connsiteX47" fmla="*/ 446315 w 1157515"/>
              <a:gd name="connsiteY47" fmla="*/ 1069588 h 1353563"/>
              <a:gd name="connsiteX48" fmla="*/ 391886 w 1157515"/>
              <a:gd name="connsiteY48" fmla="*/ 1080474 h 1353563"/>
              <a:gd name="connsiteX49" fmla="*/ 381001 w 1157515"/>
              <a:gd name="connsiteY49" fmla="*/ 1113131 h 1353563"/>
              <a:gd name="connsiteX50" fmla="*/ 348344 w 1157515"/>
              <a:gd name="connsiteY50" fmla="*/ 1124016 h 1353563"/>
              <a:gd name="connsiteX51" fmla="*/ 272144 w 1157515"/>
              <a:gd name="connsiteY51" fmla="*/ 1178445 h 1353563"/>
              <a:gd name="connsiteX52" fmla="*/ 261258 w 1157515"/>
              <a:gd name="connsiteY52" fmla="*/ 1211102 h 1353563"/>
              <a:gd name="connsiteX53" fmla="*/ 239486 w 1157515"/>
              <a:gd name="connsiteY53" fmla="*/ 1134902 h 1353563"/>
              <a:gd name="connsiteX54" fmla="*/ 185058 w 1157515"/>
              <a:gd name="connsiteY54" fmla="*/ 1080474 h 1353563"/>
              <a:gd name="connsiteX55" fmla="*/ 97972 w 1157515"/>
              <a:gd name="connsiteY55" fmla="*/ 1004274 h 1353563"/>
              <a:gd name="connsiteX56" fmla="*/ 21772 w 1157515"/>
              <a:gd name="connsiteY56" fmla="*/ 982502 h 1353563"/>
              <a:gd name="connsiteX57" fmla="*/ 43544 w 1157515"/>
              <a:gd name="connsiteY57" fmla="*/ 938959 h 1353563"/>
              <a:gd name="connsiteX58" fmla="*/ 54429 w 1157515"/>
              <a:gd name="connsiteY58" fmla="*/ 906302 h 1353563"/>
              <a:gd name="connsiteX59" fmla="*/ 43544 w 1157515"/>
              <a:gd name="connsiteY59" fmla="*/ 721245 h 1353563"/>
              <a:gd name="connsiteX60" fmla="*/ 32658 w 1157515"/>
              <a:gd name="connsiteY60" fmla="*/ 677702 h 1353563"/>
              <a:gd name="connsiteX61" fmla="*/ 65315 w 1157515"/>
              <a:gd name="connsiteY61" fmla="*/ 666816 h 1353563"/>
              <a:gd name="connsiteX62" fmla="*/ 130629 w 1157515"/>
              <a:gd name="connsiteY62" fmla="*/ 655931 h 1353563"/>
              <a:gd name="connsiteX63" fmla="*/ 141515 w 1157515"/>
              <a:gd name="connsiteY63" fmla="*/ 623274 h 1353563"/>
              <a:gd name="connsiteX64" fmla="*/ 152401 w 1157515"/>
              <a:gd name="connsiteY64" fmla="*/ 525302 h 1353563"/>
              <a:gd name="connsiteX65" fmla="*/ 217715 w 1157515"/>
              <a:gd name="connsiteY65" fmla="*/ 492645 h 1353563"/>
              <a:gd name="connsiteX66" fmla="*/ 250372 w 1157515"/>
              <a:gd name="connsiteY66" fmla="*/ 438216 h 1353563"/>
              <a:gd name="connsiteX67" fmla="*/ 261258 w 1157515"/>
              <a:gd name="connsiteY67" fmla="*/ 405559 h 1353563"/>
              <a:gd name="connsiteX68" fmla="*/ 293915 w 1157515"/>
              <a:gd name="connsiteY68" fmla="*/ 394674 h 1353563"/>
              <a:gd name="connsiteX69" fmla="*/ 446315 w 1157515"/>
              <a:gd name="connsiteY69" fmla="*/ 383788 h 1353563"/>
              <a:gd name="connsiteX70" fmla="*/ 457201 w 1157515"/>
              <a:gd name="connsiteY70" fmla="*/ 318474 h 1353563"/>
              <a:gd name="connsiteX71" fmla="*/ 500744 w 1157515"/>
              <a:gd name="connsiteY71" fmla="*/ 307588 h 1353563"/>
              <a:gd name="connsiteX72" fmla="*/ 544286 w 1157515"/>
              <a:gd name="connsiteY72" fmla="*/ 253159 h 1353563"/>
              <a:gd name="connsiteX73" fmla="*/ 533401 w 1157515"/>
              <a:gd name="connsiteY73" fmla="*/ 166074 h 1353563"/>
              <a:gd name="connsiteX74" fmla="*/ 500744 w 1157515"/>
              <a:gd name="connsiteY74" fmla="*/ 100759 h 1353563"/>
              <a:gd name="connsiteX75" fmla="*/ 500744 w 1157515"/>
              <a:gd name="connsiteY75" fmla="*/ 68102 h 135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157515" h="1353563">
                <a:moveTo>
                  <a:pt x="555172" y="209616"/>
                </a:moveTo>
                <a:cubicBezTo>
                  <a:pt x="580976" y="132207"/>
                  <a:pt x="565655" y="214454"/>
                  <a:pt x="533401" y="166074"/>
                </a:cubicBezTo>
                <a:cubicBezTo>
                  <a:pt x="523138" y="150679"/>
                  <a:pt x="527383" y="129495"/>
                  <a:pt x="522515" y="111645"/>
                </a:cubicBezTo>
                <a:cubicBezTo>
                  <a:pt x="516477" y="89505"/>
                  <a:pt x="500744" y="46331"/>
                  <a:pt x="500744" y="46331"/>
                </a:cubicBezTo>
                <a:cubicBezTo>
                  <a:pt x="544804" y="2269"/>
                  <a:pt x="535923" y="0"/>
                  <a:pt x="642258" y="35445"/>
                </a:cubicBezTo>
                <a:cubicBezTo>
                  <a:pt x="653144" y="39074"/>
                  <a:pt x="647240" y="58263"/>
                  <a:pt x="653144" y="68102"/>
                </a:cubicBezTo>
                <a:cubicBezTo>
                  <a:pt x="668087" y="93008"/>
                  <a:pt x="681883" y="92197"/>
                  <a:pt x="707572" y="100759"/>
                </a:cubicBezTo>
                <a:cubicBezTo>
                  <a:pt x="714829" y="108016"/>
                  <a:pt x="724754" y="113351"/>
                  <a:pt x="729344" y="122531"/>
                </a:cubicBezTo>
                <a:cubicBezTo>
                  <a:pt x="739607" y="143057"/>
                  <a:pt x="729344" y="180588"/>
                  <a:pt x="751115" y="187845"/>
                </a:cubicBezTo>
                <a:lnTo>
                  <a:pt x="783772" y="198731"/>
                </a:lnTo>
                <a:cubicBezTo>
                  <a:pt x="794658" y="195102"/>
                  <a:pt x="806166" y="182714"/>
                  <a:pt x="816429" y="187845"/>
                </a:cubicBezTo>
                <a:cubicBezTo>
                  <a:pt x="826692" y="192976"/>
                  <a:pt x="824163" y="209469"/>
                  <a:pt x="827315" y="220502"/>
                </a:cubicBezTo>
                <a:cubicBezTo>
                  <a:pt x="831425" y="234887"/>
                  <a:pt x="828855" y="252362"/>
                  <a:pt x="838201" y="264045"/>
                </a:cubicBezTo>
                <a:cubicBezTo>
                  <a:pt x="845369" y="273005"/>
                  <a:pt x="859972" y="271302"/>
                  <a:pt x="870858" y="274931"/>
                </a:cubicBezTo>
                <a:cubicBezTo>
                  <a:pt x="874487" y="264045"/>
                  <a:pt x="870858" y="245903"/>
                  <a:pt x="881744" y="242274"/>
                </a:cubicBezTo>
                <a:cubicBezTo>
                  <a:pt x="936312" y="224084"/>
                  <a:pt x="928594" y="257321"/>
                  <a:pt x="957944" y="274931"/>
                </a:cubicBezTo>
                <a:cubicBezTo>
                  <a:pt x="967783" y="280834"/>
                  <a:pt x="979227" y="284300"/>
                  <a:pt x="990601" y="285816"/>
                </a:cubicBezTo>
                <a:cubicBezTo>
                  <a:pt x="1033911" y="291591"/>
                  <a:pt x="1077686" y="293073"/>
                  <a:pt x="1121229" y="296702"/>
                </a:cubicBezTo>
                <a:cubicBezTo>
                  <a:pt x="1124858" y="318473"/>
                  <a:pt x="1132115" y="339944"/>
                  <a:pt x="1132115" y="362016"/>
                </a:cubicBezTo>
                <a:cubicBezTo>
                  <a:pt x="1132115" y="528960"/>
                  <a:pt x="1105141" y="433495"/>
                  <a:pt x="1132115" y="514416"/>
                </a:cubicBezTo>
                <a:cubicBezTo>
                  <a:pt x="1135744" y="550702"/>
                  <a:pt x="1137456" y="587231"/>
                  <a:pt x="1143001" y="623274"/>
                </a:cubicBezTo>
                <a:cubicBezTo>
                  <a:pt x="1144746" y="634615"/>
                  <a:pt x="1157515" y="645045"/>
                  <a:pt x="1153886" y="655931"/>
                </a:cubicBezTo>
                <a:cubicBezTo>
                  <a:pt x="1149018" y="670536"/>
                  <a:pt x="1132115" y="677702"/>
                  <a:pt x="1121229" y="688588"/>
                </a:cubicBezTo>
                <a:cubicBezTo>
                  <a:pt x="1117601" y="699474"/>
                  <a:pt x="1118458" y="713131"/>
                  <a:pt x="1110344" y="721245"/>
                </a:cubicBezTo>
                <a:cubicBezTo>
                  <a:pt x="1102230" y="729359"/>
                  <a:pt x="1087949" y="726999"/>
                  <a:pt x="1077686" y="732131"/>
                </a:cubicBezTo>
                <a:cubicBezTo>
                  <a:pt x="1050220" y="745864"/>
                  <a:pt x="1043509" y="755423"/>
                  <a:pt x="1023258" y="775674"/>
                </a:cubicBezTo>
                <a:cubicBezTo>
                  <a:pt x="1019629" y="790188"/>
                  <a:pt x="1016482" y="804831"/>
                  <a:pt x="1012372" y="819216"/>
                </a:cubicBezTo>
                <a:cubicBezTo>
                  <a:pt x="1009220" y="830249"/>
                  <a:pt x="996354" y="841611"/>
                  <a:pt x="1001486" y="851874"/>
                </a:cubicBezTo>
                <a:cubicBezTo>
                  <a:pt x="1006618" y="862137"/>
                  <a:pt x="1023111" y="859607"/>
                  <a:pt x="1034144" y="862759"/>
                </a:cubicBezTo>
                <a:cubicBezTo>
                  <a:pt x="1048529" y="866869"/>
                  <a:pt x="1063172" y="870016"/>
                  <a:pt x="1077686" y="873645"/>
                </a:cubicBezTo>
                <a:cubicBezTo>
                  <a:pt x="1081315" y="888159"/>
                  <a:pt x="1081881" y="903807"/>
                  <a:pt x="1088572" y="917188"/>
                </a:cubicBezTo>
                <a:cubicBezTo>
                  <a:pt x="1093162" y="926368"/>
                  <a:pt x="1107644" y="929057"/>
                  <a:pt x="1110344" y="938959"/>
                </a:cubicBezTo>
                <a:cubicBezTo>
                  <a:pt x="1118990" y="970659"/>
                  <a:pt x="1115827" y="1004520"/>
                  <a:pt x="1121229" y="1036931"/>
                </a:cubicBezTo>
                <a:cubicBezTo>
                  <a:pt x="1123115" y="1048249"/>
                  <a:pt x="1128486" y="1058702"/>
                  <a:pt x="1132115" y="1069588"/>
                </a:cubicBezTo>
                <a:cubicBezTo>
                  <a:pt x="1025096" y="1105262"/>
                  <a:pt x="1145294" y="1069588"/>
                  <a:pt x="881744" y="1069588"/>
                </a:cubicBezTo>
                <a:cubicBezTo>
                  <a:pt x="870269" y="1069588"/>
                  <a:pt x="859972" y="1076845"/>
                  <a:pt x="849086" y="1080474"/>
                </a:cubicBezTo>
                <a:cubicBezTo>
                  <a:pt x="852715" y="1091360"/>
                  <a:pt x="859972" y="1101656"/>
                  <a:pt x="859972" y="1113131"/>
                </a:cubicBezTo>
                <a:cubicBezTo>
                  <a:pt x="859972" y="1171301"/>
                  <a:pt x="862409" y="1230678"/>
                  <a:pt x="849086" y="1287302"/>
                </a:cubicBezTo>
                <a:cubicBezTo>
                  <a:pt x="846458" y="1298472"/>
                  <a:pt x="827825" y="1296847"/>
                  <a:pt x="816429" y="1298188"/>
                </a:cubicBezTo>
                <a:cubicBezTo>
                  <a:pt x="765848" y="1304139"/>
                  <a:pt x="714829" y="1305445"/>
                  <a:pt x="664029" y="1309074"/>
                </a:cubicBezTo>
                <a:cubicBezTo>
                  <a:pt x="642258" y="1316331"/>
                  <a:pt x="595469" y="1353563"/>
                  <a:pt x="598715" y="1330845"/>
                </a:cubicBezTo>
                <a:cubicBezTo>
                  <a:pt x="611451" y="1241694"/>
                  <a:pt x="595369" y="1275994"/>
                  <a:pt x="631372" y="1221988"/>
                </a:cubicBezTo>
                <a:cubicBezTo>
                  <a:pt x="627743" y="1200217"/>
                  <a:pt x="635020" y="1173285"/>
                  <a:pt x="620486" y="1156674"/>
                </a:cubicBezTo>
                <a:cubicBezTo>
                  <a:pt x="605374" y="1139403"/>
                  <a:pt x="555172" y="1134902"/>
                  <a:pt x="555172" y="1134902"/>
                </a:cubicBezTo>
                <a:cubicBezTo>
                  <a:pt x="544286" y="1138531"/>
                  <a:pt x="530629" y="1137674"/>
                  <a:pt x="522515" y="1145788"/>
                </a:cubicBezTo>
                <a:cubicBezTo>
                  <a:pt x="486229" y="1182074"/>
                  <a:pt x="544286" y="1189331"/>
                  <a:pt x="478972" y="1167559"/>
                </a:cubicBezTo>
                <a:lnTo>
                  <a:pt x="457201" y="1102245"/>
                </a:lnTo>
                <a:lnTo>
                  <a:pt x="446315" y="1069588"/>
                </a:lnTo>
                <a:cubicBezTo>
                  <a:pt x="428172" y="1073217"/>
                  <a:pt x="407281" y="1070211"/>
                  <a:pt x="391886" y="1080474"/>
                </a:cubicBezTo>
                <a:cubicBezTo>
                  <a:pt x="382339" y="1086839"/>
                  <a:pt x="389115" y="1105017"/>
                  <a:pt x="381001" y="1113131"/>
                </a:cubicBezTo>
                <a:cubicBezTo>
                  <a:pt x="372887" y="1121245"/>
                  <a:pt x="359230" y="1120388"/>
                  <a:pt x="348344" y="1124016"/>
                </a:cubicBezTo>
                <a:cubicBezTo>
                  <a:pt x="333452" y="1133944"/>
                  <a:pt x="280584" y="1168317"/>
                  <a:pt x="272144" y="1178445"/>
                </a:cubicBezTo>
                <a:cubicBezTo>
                  <a:pt x="264798" y="1187260"/>
                  <a:pt x="264887" y="1200216"/>
                  <a:pt x="261258" y="1211102"/>
                </a:cubicBezTo>
                <a:cubicBezTo>
                  <a:pt x="257770" y="1197149"/>
                  <a:pt x="247295" y="1150520"/>
                  <a:pt x="239486" y="1134902"/>
                </a:cubicBezTo>
                <a:cubicBezTo>
                  <a:pt x="215295" y="1086520"/>
                  <a:pt x="223764" y="1114341"/>
                  <a:pt x="185058" y="1080474"/>
                </a:cubicBezTo>
                <a:cubicBezTo>
                  <a:pt x="147222" y="1047368"/>
                  <a:pt x="138800" y="1024688"/>
                  <a:pt x="97972" y="1004274"/>
                </a:cubicBezTo>
                <a:cubicBezTo>
                  <a:pt x="82354" y="996465"/>
                  <a:pt x="35725" y="985990"/>
                  <a:pt x="21772" y="982502"/>
                </a:cubicBezTo>
                <a:cubicBezTo>
                  <a:pt x="0" y="917188"/>
                  <a:pt x="7258" y="975245"/>
                  <a:pt x="43544" y="938959"/>
                </a:cubicBezTo>
                <a:cubicBezTo>
                  <a:pt x="51658" y="930845"/>
                  <a:pt x="50801" y="917188"/>
                  <a:pt x="54429" y="906302"/>
                </a:cubicBezTo>
                <a:cubicBezTo>
                  <a:pt x="50801" y="844616"/>
                  <a:pt x="49402" y="782759"/>
                  <a:pt x="43544" y="721245"/>
                </a:cubicBezTo>
                <a:cubicBezTo>
                  <a:pt x="42126" y="706351"/>
                  <a:pt x="27102" y="691593"/>
                  <a:pt x="32658" y="677702"/>
                </a:cubicBezTo>
                <a:cubicBezTo>
                  <a:pt x="36919" y="667048"/>
                  <a:pt x="54114" y="669305"/>
                  <a:pt x="65315" y="666816"/>
                </a:cubicBezTo>
                <a:cubicBezTo>
                  <a:pt x="86861" y="662028"/>
                  <a:pt x="108858" y="659559"/>
                  <a:pt x="130629" y="655931"/>
                </a:cubicBezTo>
                <a:cubicBezTo>
                  <a:pt x="134258" y="645045"/>
                  <a:pt x="139629" y="634592"/>
                  <a:pt x="141515" y="623274"/>
                </a:cubicBezTo>
                <a:cubicBezTo>
                  <a:pt x="146917" y="590863"/>
                  <a:pt x="141172" y="556182"/>
                  <a:pt x="152401" y="525302"/>
                </a:cubicBezTo>
                <a:cubicBezTo>
                  <a:pt x="158222" y="509294"/>
                  <a:pt x="204557" y="497031"/>
                  <a:pt x="217715" y="492645"/>
                </a:cubicBezTo>
                <a:cubicBezTo>
                  <a:pt x="248553" y="400133"/>
                  <a:pt x="205545" y="512929"/>
                  <a:pt x="250372" y="438216"/>
                </a:cubicBezTo>
                <a:cubicBezTo>
                  <a:pt x="256276" y="428377"/>
                  <a:pt x="253144" y="413673"/>
                  <a:pt x="261258" y="405559"/>
                </a:cubicBezTo>
                <a:cubicBezTo>
                  <a:pt x="269372" y="397445"/>
                  <a:pt x="282519" y="396015"/>
                  <a:pt x="293915" y="394674"/>
                </a:cubicBezTo>
                <a:cubicBezTo>
                  <a:pt x="344496" y="388723"/>
                  <a:pt x="395515" y="387417"/>
                  <a:pt x="446315" y="383788"/>
                </a:cubicBezTo>
                <a:cubicBezTo>
                  <a:pt x="449944" y="362017"/>
                  <a:pt x="444372" y="336434"/>
                  <a:pt x="457201" y="318474"/>
                </a:cubicBezTo>
                <a:cubicBezTo>
                  <a:pt x="465897" y="306300"/>
                  <a:pt x="487363" y="314279"/>
                  <a:pt x="500744" y="307588"/>
                </a:cubicBezTo>
                <a:cubicBezTo>
                  <a:pt x="516254" y="299833"/>
                  <a:pt x="536595" y="264695"/>
                  <a:pt x="544286" y="253159"/>
                </a:cubicBezTo>
                <a:cubicBezTo>
                  <a:pt x="540658" y="224131"/>
                  <a:pt x="538634" y="194856"/>
                  <a:pt x="533401" y="166074"/>
                </a:cubicBezTo>
                <a:cubicBezTo>
                  <a:pt x="518595" y="84638"/>
                  <a:pt x="528633" y="184426"/>
                  <a:pt x="500744" y="100759"/>
                </a:cubicBezTo>
                <a:cubicBezTo>
                  <a:pt x="497302" y="90432"/>
                  <a:pt x="500744" y="78988"/>
                  <a:pt x="500744" y="68102"/>
                </a:cubicBezTo>
              </a:path>
            </a:pathLst>
          </a:custGeom>
          <a:solidFill>
            <a:srgbClr val="99CC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4714876" y="3714752"/>
            <a:ext cx="1198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21" action="ppaction://hlinksldjump"/>
              </a:rPr>
              <a:t>Солнцевский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1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1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2438165" y="4598300"/>
            <a:ext cx="1426264" cy="1192900"/>
          </a:xfrm>
          <a:custGeom>
            <a:avLst/>
            <a:gdLst>
              <a:gd name="connsiteX0" fmla="*/ 936406 w 1426264"/>
              <a:gd name="connsiteY0" fmla="*/ 39014 h 1192900"/>
              <a:gd name="connsiteX1" fmla="*/ 860206 w 1426264"/>
              <a:gd name="connsiteY1" fmla="*/ 104329 h 1192900"/>
              <a:gd name="connsiteX2" fmla="*/ 827549 w 1426264"/>
              <a:gd name="connsiteY2" fmla="*/ 115214 h 1192900"/>
              <a:gd name="connsiteX3" fmla="*/ 816664 w 1426264"/>
              <a:gd name="connsiteY3" fmla="*/ 213186 h 1192900"/>
              <a:gd name="connsiteX4" fmla="*/ 675149 w 1426264"/>
              <a:gd name="connsiteY4" fmla="*/ 180529 h 1192900"/>
              <a:gd name="connsiteX5" fmla="*/ 642492 w 1426264"/>
              <a:gd name="connsiteY5" fmla="*/ 169643 h 1192900"/>
              <a:gd name="connsiteX6" fmla="*/ 609835 w 1426264"/>
              <a:gd name="connsiteY6" fmla="*/ 180529 h 1192900"/>
              <a:gd name="connsiteX7" fmla="*/ 544521 w 1426264"/>
              <a:gd name="connsiteY7" fmla="*/ 213186 h 1192900"/>
              <a:gd name="connsiteX8" fmla="*/ 533635 w 1426264"/>
              <a:gd name="connsiteY8" fmla="*/ 245843 h 1192900"/>
              <a:gd name="connsiteX9" fmla="*/ 522749 w 1426264"/>
              <a:gd name="connsiteY9" fmla="*/ 343814 h 1192900"/>
              <a:gd name="connsiteX10" fmla="*/ 468321 w 1426264"/>
              <a:gd name="connsiteY10" fmla="*/ 354700 h 1192900"/>
              <a:gd name="connsiteX11" fmla="*/ 457435 w 1426264"/>
              <a:gd name="connsiteY11" fmla="*/ 387357 h 1192900"/>
              <a:gd name="connsiteX12" fmla="*/ 381235 w 1426264"/>
              <a:gd name="connsiteY12" fmla="*/ 452671 h 1192900"/>
              <a:gd name="connsiteX13" fmla="*/ 359464 w 1426264"/>
              <a:gd name="connsiteY13" fmla="*/ 474443 h 1192900"/>
              <a:gd name="connsiteX14" fmla="*/ 348578 w 1426264"/>
              <a:gd name="connsiteY14" fmla="*/ 615957 h 1192900"/>
              <a:gd name="connsiteX15" fmla="*/ 337692 w 1426264"/>
              <a:gd name="connsiteY15" fmla="*/ 648614 h 1192900"/>
              <a:gd name="connsiteX16" fmla="*/ 326806 w 1426264"/>
              <a:gd name="connsiteY16" fmla="*/ 779243 h 1192900"/>
              <a:gd name="connsiteX17" fmla="*/ 163521 w 1426264"/>
              <a:gd name="connsiteY17" fmla="*/ 790129 h 1192900"/>
              <a:gd name="connsiteX18" fmla="*/ 152635 w 1426264"/>
              <a:gd name="connsiteY18" fmla="*/ 844557 h 1192900"/>
              <a:gd name="connsiteX19" fmla="*/ 22006 w 1426264"/>
              <a:gd name="connsiteY19" fmla="*/ 888100 h 1192900"/>
              <a:gd name="connsiteX20" fmla="*/ 32892 w 1426264"/>
              <a:gd name="connsiteY20" fmla="*/ 931643 h 1192900"/>
              <a:gd name="connsiteX21" fmla="*/ 109092 w 1426264"/>
              <a:gd name="connsiteY21" fmla="*/ 942529 h 1192900"/>
              <a:gd name="connsiteX22" fmla="*/ 141749 w 1426264"/>
              <a:gd name="connsiteY22" fmla="*/ 953414 h 1192900"/>
              <a:gd name="connsiteX23" fmla="*/ 152635 w 1426264"/>
              <a:gd name="connsiteY23" fmla="*/ 986071 h 1192900"/>
              <a:gd name="connsiteX24" fmla="*/ 228835 w 1426264"/>
              <a:gd name="connsiteY24" fmla="*/ 1018729 h 1192900"/>
              <a:gd name="connsiteX25" fmla="*/ 261492 w 1426264"/>
              <a:gd name="connsiteY25" fmla="*/ 1029614 h 1192900"/>
              <a:gd name="connsiteX26" fmla="*/ 283264 w 1426264"/>
              <a:gd name="connsiteY26" fmla="*/ 1051386 h 1192900"/>
              <a:gd name="connsiteX27" fmla="*/ 315921 w 1426264"/>
              <a:gd name="connsiteY27" fmla="*/ 1073157 h 1192900"/>
              <a:gd name="connsiteX28" fmla="*/ 446549 w 1426264"/>
              <a:gd name="connsiteY28" fmla="*/ 1094929 h 1192900"/>
              <a:gd name="connsiteX29" fmla="*/ 457435 w 1426264"/>
              <a:gd name="connsiteY29" fmla="*/ 1171129 h 1192900"/>
              <a:gd name="connsiteX30" fmla="*/ 522749 w 1426264"/>
              <a:gd name="connsiteY30" fmla="*/ 1192900 h 1192900"/>
              <a:gd name="connsiteX31" fmla="*/ 566292 w 1426264"/>
              <a:gd name="connsiteY31" fmla="*/ 1182014 h 1192900"/>
              <a:gd name="connsiteX32" fmla="*/ 598949 w 1426264"/>
              <a:gd name="connsiteY32" fmla="*/ 1127586 h 1192900"/>
              <a:gd name="connsiteX33" fmla="*/ 609835 w 1426264"/>
              <a:gd name="connsiteY33" fmla="*/ 1084043 h 1192900"/>
              <a:gd name="connsiteX34" fmla="*/ 642492 w 1426264"/>
              <a:gd name="connsiteY34" fmla="*/ 1105814 h 1192900"/>
              <a:gd name="connsiteX35" fmla="*/ 686035 w 1426264"/>
              <a:gd name="connsiteY35" fmla="*/ 1149357 h 1192900"/>
              <a:gd name="connsiteX36" fmla="*/ 751349 w 1426264"/>
              <a:gd name="connsiteY36" fmla="*/ 1138471 h 1192900"/>
              <a:gd name="connsiteX37" fmla="*/ 816664 w 1426264"/>
              <a:gd name="connsiteY37" fmla="*/ 1116700 h 1192900"/>
              <a:gd name="connsiteX38" fmla="*/ 838435 w 1426264"/>
              <a:gd name="connsiteY38" fmla="*/ 1084043 h 1192900"/>
              <a:gd name="connsiteX39" fmla="*/ 816664 w 1426264"/>
              <a:gd name="connsiteY39" fmla="*/ 1018729 h 1192900"/>
              <a:gd name="connsiteX40" fmla="*/ 827549 w 1426264"/>
              <a:gd name="connsiteY40" fmla="*/ 986071 h 1192900"/>
              <a:gd name="connsiteX41" fmla="*/ 936406 w 1426264"/>
              <a:gd name="connsiteY41" fmla="*/ 975186 h 1192900"/>
              <a:gd name="connsiteX42" fmla="*/ 958178 w 1426264"/>
              <a:gd name="connsiteY42" fmla="*/ 996957 h 1192900"/>
              <a:gd name="connsiteX43" fmla="*/ 990835 w 1426264"/>
              <a:gd name="connsiteY43" fmla="*/ 1007843 h 1192900"/>
              <a:gd name="connsiteX44" fmla="*/ 1023492 w 1426264"/>
              <a:gd name="connsiteY44" fmla="*/ 1029614 h 1192900"/>
              <a:gd name="connsiteX45" fmla="*/ 1121464 w 1426264"/>
              <a:gd name="connsiteY45" fmla="*/ 1018729 h 1192900"/>
              <a:gd name="connsiteX46" fmla="*/ 1132349 w 1426264"/>
              <a:gd name="connsiteY46" fmla="*/ 986071 h 1192900"/>
              <a:gd name="connsiteX47" fmla="*/ 1143235 w 1426264"/>
              <a:gd name="connsiteY47" fmla="*/ 898986 h 1192900"/>
              <a:gd name="connsiteX48" fmla="*/ 1154121 w 1426264"/>
              <a:gd name="connsiteY48" fmla="*/ 866329 h 1192900"/>
              <a:gd name="connsiteX49" fmla="*/ 1165006 w 1426264"/>
              <a:gd name="connsiteY49" fmla="*/ 811900 h 1192900"/>
              <a:gd name="connsiteX50" fmla="*/ 1252092 w 1426264"/>
              <a:gd name="connsiteY50" fmla="*/ 801014 h 1192900"/>
              <a:gd name="connsiteX51" fmla="*/ 1262978 w 1426264"/>
              <a:gd name="connsiteY51" fmla="*/ 768357 h 1192900"/>
              <a:gd name="connsiteX52" fmla="*/ 1295635 w 1426264"/>
              <a:gd name="connsiteY52" fmla="*/ 746586 h 1192900"/>
              <a:gd name="connsiteX53" fmla="*/ 1426264 w 1426264"/>
              <a:gd name="connsiteY53" fmla="*/ 713929 h 1192900"/>
              <a:gd name="connsiteX54" fmla="*/ 1415378 w 1426264"/>
              <a:gd name="connsiteY54" fmla="*/ 681271 h 1192900"/>
              <a:gd name="connsiteX55" fmla="*/ 1360949 w 1426264"/>
              <a:gd name="connsiteY55" fmla="*/ 626843 h 1192900"/>
              <a:gd name="connsiteX56" fmla="*/ 1295635 w 1426264"/>
              <a:gd name="connsiteY56" fmla="*/ 605071 h 1192900"/>
              <a:gd name="connsiteX57" fmla="*/ 1262978 w 1426264"/>
              <a:gd name="connsiteY57" fmla="*/ 594186 h 1192900"/>
              <a:gd name="connsiteX58" fmla="*/ 1241206 w 1426264"/>
              <a:gd name="connsiteY58" fmla="*/ 474443 h 1192900"/>
              <a:gd name="connsiteX59" fmla="*/ 1230321 w 1426264"/>
              <a:gd name="connsiteY59" fmla="*/ 441786 h 1192900"/>
              <a:gd name="connsiteX60" fmla="*/ 1132349 w 1426264"/>
              <a:gd name="connsiteY60" fmla="*/ 409129 h 1192900"/>
              <a:gd name="connsiteX61" fmla="*/ 1099692 w 1426264"/>
              <a:gd name="connsiteY61" fmla="*/ 398243 h 1192900"/>
              <a:gd name="connsiteX62" fmla="*/ 1067035 w 1426264"/>
              <a:gd name="connsiteY62" fmla="*/ 387357 h 1192900"/>
              <a:gd name="connsiteX63" fmla="*/ 1045264 w 1426264"/>
              <a:gd name="connsiteY63" fmla="*/ 354700 h 1192900"/>
              <a:gd name="connsiteX64" fmla="*/ 1001721 w 1426264"/>
              <a:gd name="connsiteY64" fmla="*/ 311157 h 1192900"/>
              <a:gd name="connsiteX65" fmla="*/ 1012606 w 1426264"/>
              <a:gd name="connsiteY65" fmla="*/ 234957 h 1192900"/>
              <a:gd name="connsiteX66" fmla="*/ 947292 w 1426264"/>
              <a:gd name="connsiteY66" fmla="*/ 202300 h 1192900"/>
              <a:gd name="connsiteX67" fmla="*/ 936406 w 1426264"/>
              <a:gd name="connsiteY67" fmla="*/ 60786 h 1192900"/>
              <a:gd name="connsiteX68" fmla="*/ 903749 w 1426264"/>
              <a:gd name="connsiteY68" fmla="*/ 49900 h 1192900"/>
              <a:gd name="connsiteX69" fmla="*/ 871092 w 1426264"/>
              <a:gd name="connsiteY69" fmla="*/ 28129 h 119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426264" h="1192900">
                <a:moveTo>
                  <a:pt x="936406" y="39014"/>
                </a:moveTo>
                <a:cubicBezTo>
                  <a:pt x="819361" y="0"/>
                  <a:pt x="904504" y="4660"/>
                  <a:pt x="860206" y="104329"/>
                </a:cubicBezTo>
                <a:cubicBezTo>
                  <a:pt x="855546" y="114814"/>
                  <a:pt x="838435" y="111586"/>
                  <a:pt x="827549" y="115214"/>
                </a:cubicBezTo>
                <a:cubicBezTo>
                  <a:pt x="823921" y="147871"/>
                  <a:pt x="839898" y="189952"/>
                  <a:pt x="816664" y="213186"/>
                </a:cubicBezTo>
                <a:cubicBezTo>
                  <a:pt x="802534" y="227316"/>
                  <a:pt x="688968" y="185135"/>
                  <a:pt x="675149" y="180529"/>
                </a:cubicBezTo>
                <a:lnTo>
                  <a:pt x="642492" y="169643"/>
                </a:lnTo>
                <a:cubicBezTo>
                  <a:pt x="631606" y="173272"/>
                  <a:pt x="620098" y="175397"/>
                  <a:pt x="609835" y="180529"/>
                </a:cubicBezTo>
                <a:cubicBezTo>
                  <a:pt x="525426" y="222733"/>
                  <a:pt x="626605" y="185824"/>
                  <a:pt x="544521" y="213186"/>
                </a:cubicBezTo>
                <a:cubicBezTo>
                  <a:pt x="540892" y="224072"/>
                  <a:pt x="535521" y="234525"/>
                  <a:pt x="533635" y="245843"/>
                </a:cubicBezTo>
                <a:cubicBezTo>
                  <a:pt x="528233" y="278254"/>
                  <a:pt x="539654" y="315638"/>
                  <a:pt x="522749" y="343814"/>
                </a:cubicBezTo>
                <a:cubicBezTo>
                  <a:pt x="513230" y="359679"/>
                  <a:pt x="486464" y="351071"/>
                  <a:pt x="468321" y="354700"/>
                </a:cubicBezTo>
                <a:cubicBezTo>
                  <a:pt x="464692" y="365586"/>
                  <a:pt x="464104" y="378020"/>
                  <a:pt x="457435" y="387357"/>
                </a:cubicBezTo>
                <a:cubicBezTo>
                  <a:pt x="422493" y="436275"/>
                  <a:pt x="419593" y="421984"/>
                  <a:pt x="381235" y="452671"/>
                </a:cubicBezTo>
                <a:cubicBezTo>
                  <a:pt x="373221" y="459082"/>
                  <a:pt x="366721" y="467186"/>
                  <a:pt x="359464" y="474443"/>
                </a:cubicBezTo>
                <a:cubicBezTo>
                  <a:pt x="355835" y="521614"/>
                  <a:pt x="354446" y="569012"/>
                  <a:pt x="348578" y="615957"/>
                </a:cubicBezTo>
                <a:cubicBezTo>
                  <a:pt x="347155" y="627343"/>
                  <a:pt x="339209" y="637240"/>
                  <a:pt x="337692" y="648614"/>
                </a:cubicBezTo>
                <a:cubicBezTo>
                  <a:pt x="331917" y="691925"/>
                  <a:pt x="360717" y="751690"/>
                  <a:pt x="326806" y="779243"/>
                </a:cubicBezTo>
                <a:cubicBezTo>
                  <a:pt x="284470" y="813641"/>
                  <a:pt x="217949" y="786500"/>
                  <a:pt x="163521" y="790129"/>
                </a:cubicBezTo>
                <a:cubicBezTo>
                  <a:pt x="159892" y="808272"/>
                  <a:pt x="169184" y="836283"/>
                  <a:pt x="152635" y="844557"/>
                </a:cubicBezTo>
                <a:cubicBezTo>
                  <a:pt x="0" y="920874"/>
                  <a:pt x="51712" y="798986"/>
                  <a:pt x="22006" y="888100"/>
                </a:cubicBezTo>
                <a:cubicBezTo>
                  <a:pt x="25635" y="902614"/>
                  <a:pt x="20205" y="923714"/>
                  <a:pt x="32892" y="931643"/>
                </a:cubicBezTo>
                <a:cubicBezTo>
                  <a:pt x="54650" y="945242"/>
                  <a:pt x="83932" y="937497"/>
                  <a:pt x="109092" y="942529"/>
                </a:cubicBezTo>
                <a:cubicBezTo>
                  <a:pt x="120344" y="944779"/>
                  <a:pt x="130863" y="949786"/>
                  <a:pt x="141749" y="953414"/>
                </a:cubicBezTo>
                <a:cubicBezTo>
                  <a:pt x="145378" y="964300"/>
                  <a:pt x="146731" y="976232"/>
                  <a:pt x="152635" y="986071"/>
                </a:cubicBezTo>
                <a:cubicBezTo>
                  <a:pt x="172350" y="1018930"/>
                  <a:pt x="191634" y="1009429"/>
                  <a:pt x="228835" y="1018729"/>
                </a:cubicBezTo>
                <a:cubicBezTo>
                  <a:pt x="239967" y="1021512"/>
                  <a:pt x="250606" y="1025986"/>
                  <a:pt x="261492" y="1029614"/>
                </a:cubicBezTo>
                <a:cubicBezTo>
                  <a:pt x="268749" y="1036871"/>
                  <a:pt x="275250" y="1044975"/>
                  <a:pt x="283264" y="1051386"/>
                </a:cubicBezTo>
                <a:cubicBezTo>
                  <a:pt x="293480" y="1059559"/>
                  <a:pt x="304219" y="1067306"/>
                  <a:pt x="315921" y="1073157"/>
                </a:cubicBezTo>
                <a:cubicBezTo>
                  <a:pt x="352396" y="1091394"/>
                  <a:pt x="415503" y="1091479"/>
                  <a:pt x="446549" y="1094929"/>
                </a:cubicBezTo>
                <a:cubicBezTo>
                  <a:pt x="450178" y="1120329"/>
                  <a:pt x="441683" y="1150876"/>
                  <a:pt x="457435" y="1171129"/>
                </a:cubicBezTo>
                <a:cubicBezTo>
                  <a:pt x="471524" y="1189244"/>
                  <a:pt x="522749" y="1192900"/>
                  <a:pt x="522749" y="1192900"/>
                </a:cubicBezTo>
                <a:cubicBezTo>
                  <a:pt x="537263" y="1189271"/>
                  <a:pt x="552910" y="1188705"/>
                  <a:pt x="566292" y="1182014"/>
                </a:cubicBezTo>
                <a:cubicBezTo>
                  <a:pt x="589091" y="1170614"/>
                  <a:pt x="592741" y="1149313"/>
                  <a:pt x="598949" y="1127586"/>
                </a:cubicBezTo>
                <a:cubicBezTo>
                  <a:pt x="603059" y="1113201"/>
                  <a:pt x="606206" y="1098557"/>
                  <a:pt x="609835" y="1084043"/>
                </a:cubicBezTo>
                <a:cubicBezTo>
                  <a:pt x="620721" y="1091300"/>
                  <a:pt x="634319" y="1095598"/>
                  <a:pt x="642492" y="1105814"/>
                </a:cubicBezTo>
                <a:cubicBezTo>
                  <a:pt x="684716" y="1158593"/>
                  <a:pt x="614783" y="1125606"/>
                  <a:pt x="686035" y="1149357"/>
                </a:cubicBezTo>
                <a:cubicBezTo>
                  <a:pt x="707806" y="1145728"/>
                  <a:pt x="729936" y="1143824"/>
                  <a:pt x="751349" y="1138471"/>
                </a:cubicBezTo>
                <a:cubicBezTo>
                  <a:pt x="773613" y="1132905"/>
                  <a:pt x="816664" y="1116700"/>
                  <a:pt x="816664" y="1116700"/>
                </a:cubicBezTo>
                <a:cubicBezTo>
                  <a:pt x="823921" y="1105814"/>
                  <a:pt x="838435" y="1097126"/>
                  <a:pt x="838435" y="1084043"/>
                </a:cubicBezTo>
                <a:cubicBezTo>
                  <a:pt x="838435" y="1061094"/>
                  <a:pt x="816664" y="1018729"/>
                  <a:pt x="816664" y="1018729"/>
                </a:cubicBezTo>
                <a:cubicBezTo>
                  <a:pt x="820292" y="1007843"/>
                  <a:pt x="821645" y="995911"/>
                  <a:pt x="827549" y="986071"/>
                </a:cubicBezTo>
                <a:cubicBezTo>
                  <a:pt x="854208" y="941640"/>
                  <a:pt x="884173" y="968657"/>
                  <a:pt x="936406" y="975186"/>
                </a:cubicBezTo>
                <a:cubicBezTo>
                  <a:pt x="943663" y="982443"/>
                  <a:pt x="949377" y="991677"/>
                  <a:pt x="958178" y="996957"/>
                </a:cubicBezTo>
                <a:cubicBezTo>
                  <a:pt x="968017" y="1002861"/>
                  <a:pt x="980572" y="1002711"/>
                  <a:pt x="990835" y="1007843"/>
                </a:cubicBezTo>
                <a:cubicBezTo>
                  <a:pt x="1002537" y="1013694"/>
                  <a:pt x="1012606" y="1022357"/>
                  <a:pt x="1023492" y="1029614"/>
                </a:cubicBezTo>
                <a:cubicBezTo>
                  <a:pt x="1056149" y="1025986"/>
                  <a:pt x="1090956" y="1030932"/>
                  <a:pt x="1121464" y="1018729"/>
                </a:cubicBezTo>
                <a:cubicBezTo>
                  <a:pt x="1132118" y="1014467"/>
                  <a:pt x="1130296" y="997361"/>
                  <a:pt x="1132349" y="986071"/>
                </a:cubicBezTo>
                <a:cubicBezTo>
                  <a:pt x="1137582" y="957289"/>
                  <a:pt x="1138002" y="927768"/>
                  <a:pt x="1143235" y="898986"/>
                </a:cubicBezTo>
                <a:cubicBezTo>
                  <a:pt x="1145288" y="887697"/>
                  <a:pt x="1151338" y="877461"/>
                  <a:pt x="1154121" y="866329"/>
                </a:cubicBezTo>
                <a:cubicBezTo>
                  <a:pt x="1158608" y="848379"/>
                  <a:pt x="1149611" y="822163"/>
                  <a:pt x="1165006" y="811900"/>
                </a:cubicBezTo>
                <a:cubicBezTo>
                  <a:pt x="1189347" y="795672"/>
                  <a:pt x="1223063" y="804643"/>
                  <a:pt x="1252092" y="801014"/>
                </a:cubicBezTo>
                <a:cubicBezTo>
                  <a:pt x="1255721" y="790128"/>
                  <a:pt x="1255810" y="777317"/>
                  <a:pt x="1262978" y="768357"/>
                </a:cubicBezTo>
                <a:cubicBezTo>
                  <a:pt x="1271151" y="758141"/>
                  <a:pt x="1283680" y="751899"/>
                  <a:pt x="1295635" y="746586"/>
                </a:cubicBezTo>
                <a:cubicBezTo>
                  <a:pt x="1347391" y="723583"/>
                  <a:pt x="1371491" y="723057"/>
                  <a:pt x="1426264" y="713929"/>
                </a:cubicBezTo>
                <a:cubicBezTo>
                  <a:pt x="1422635" y="703043"/>
                  <a:pt x="1420510" y="691534"/>
                  <a:pt x="1415378" y="681271"/>
                </a:cubicBezTo>
                <a:cubicBezTo>
                  <a:pt x="1401900" y="654316"/>
                  <a:pt x="1388940" y="639284"/>
                  <a:pt x="1360949" y="626843"/>
                </a:cubicBezTo>
                <a:cubicBezTo>
                  <a:pt x="1339978" y="617522"/>
                  <a:pt x="1317406" y="612328"/>
                  <a:pt x="1295635" y="605071"/>
                </a:cubicBezTo>
                <a:lnTo>
                  <a:pt x="1262978" y="594186"/>
                </a:lnTo>
                <a:cubicBezTo>
                  <a:pt x="1238014" y="519295"/>
                  <a:pt x="1265822" y="609834"/>
                  <a:pt x="1241206" y="474443"/>
                </a:cubicBezTo>
                <a:cubicBezTo>
                  <a:pt x="1239153" y="463154"/>
                  <a:pt x="1239658" y="448455"/>
                  <a:pt x="1230321" y="441786"/>
                </a:cubicBezTo>
                <a:cubicBezTo>
                  <a:pt x="1230315" y="441781"/>
                  <a:pt x="1148682" y="414573"/>
                  <a:pt x="1132349" y="409129"/>
                </a:cubicBezTo>
                <a:lnTo>
                  <a:pt x="1099692" y="398243"/>
                </a:lnTo>
                <a:lnTo>
                  <a:pt x="1067035" y="387357"/>
                </a:lnTo>
                <a:cubicBezTo>
                  <a:pt x="1059778" y="376471"/>
                  <a:pt x="1053778" y="364633"/>
                  <a:pt x="1045264" y="354700"/>
                </a:cubicBezTo>
                <a:cubicBezTo>
                  <a:pt x="1031906" y="339115"/>
                  <a:pt x="1001721" y="311157"/>
                  <a:pt x="1001721" y="311157"/>
                </a:cubicBezTo>
                <a:cubicBezTo>
                  <a:pt x="1005349" y="285757"/>
                  <a:pt x="1018172" y="260004"/>
                  <a:pt x="1012606" y="234957"/>
                </a:cubicBezTo>
                <a:cubicBezTo>
                  <a:pt x="1009230" y="219764"/>
                  <a:pt x="958306" y="205971"/>
                  <a:pt x="947292" y="202300"/>
                </a:cubicBezTo>
                <a:cubicBezTo>
                  <a:pt x="943663" y="155129"/>
                  <a:pt x="949403" y="106276"/>
                  <a:pt x="936406" y="60786"/>
                </a:cubicBezTo>
                <a:cubicBezTo>
                  <a:pt x="933254" y="49753"/>
                  <a:pt x="914012" y="55032"/>
                  <a:pt x="903749" y="49900"/>
                </a:cubicBezTo>
                <a:cubicBezTo>
                  <a:pt x="892047" y="44049"/>
                  <a:pt x="871092" y="28129"/>
                  <a:pt x="871092" y="28129"/>
                </a:cubicBez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2714612" y="5072074"/>
            <a:ext cx="1012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22" action="ppaction://hlinksldjump"/>
              </a:rPr>
              <a:t>Беловский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2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2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3366457" y="4139163"/>
            <a:ext cx="1498509" cy="1119110"/>
          </a:xfrm>
          <a:custGeom>
            <a:avLst/>
            <a:gdLst>
              <a:gd name="connsiteX0" fmla="*/ 73429 w 1498509"/>
              <a:gd name="connsiteY0" fmla="*/ 323980 h 1119110"/>
              <a:gd name="connsiteX1" fmla="*/ 84314 w 1498509"/>
              <a:gd name="connsiteY1" fmla="*/ 269551 h 1119110"/>
              <a:gd name="connsiteX2" fmla="*/ 149629 w 1498509"/>
              <a:gd name="connsiteY2" fmla="*/ 269551 h 1119110"/>
              <a:gd name="connsiteX3" fmla="*/ 160514 w 1498509"/>
              <a:gd name="connsiteY3" fmla="*/ 302208 h 1119110"/>
              <a:gd name="connsiteX4" fmla="*/ 323800 w 1498509"/>
              <a:gd name="connsiteY4" fmla="*/ 334866 h 1119110"/>
              <a:gd name="connsiteX5" fmla="*/ 661257 w 1498509"/>
              <a:gd name="connsiteY5" fmla="*/ 323980 h 1119110"/>
              <a:gd name="connsiteX6" fmla="*/ 683029 w 1498509"/>
              <a:gd name="connsiteY6" fmla="*/ 291323 h 1119110"/>
              <a:gd name="connsiteX7" fmla="*/ 704800 w 1498509"/>
              <a:gd name="connsiteY7" fmla="*/ 226008 h 1119110"/>
              <a:gd name="connsiteX8" fmla="*/ 726572 w 1498509"/>
              <a:gd name="connsiteY8" fmla="*/ 247780 h 1119110"/>
              <a:gd name="connsiteX9" fmla="*/ 846314 w 1498509"/>
              <a:gd name="connsiteY9" fmla="*/ 258666 h 1119110"/>
              <a:gd name="connsiteX10" fmla="*/ 868086 w 1498509"/>
              <a:gd name="connsiteY10" fmla="*/ 236894 h 1119110"/>
              <a:gd name="connsiteX11" fmla="*/ 878972 w 1498509"/>
              <a:gd name="connsiteY11" fmla="*/ 204237 h 1119110"/>
              <a:gd name="connsiteX12" fmla="*/ 900743 w 1498509"/>
              <a:gd name="connsiteY12" fmla="*/ 236894 h 1119110"/>
              <a:gd name="connsiteX13" fmla="*/ 933400 w 1498509"/>
              <a:gd name="connsiteY13" fmla="*/ 291323 h 1119110"/>
              <a:gd name="connsiteX14" fmla="*/ 1064029 w 1498509"/>
              <a:gd name="connsiteY14" fmla="*/ 280437 h 1119110"/>
              <a:gd name="connsiteX15" fmla="*/ 1074914 w 1498509"/>
              <a:gd name="connsiteY15" fmla="*/ 193351 h 1119110"/>
              <a:gd name="connsiteX16" fmla="*/ 1107572 w 1498509"/>
              <a:gd name="connsiteY16" fmla="*/ 138923 h 1119110"/>
              <a:gd name="connsiteX17" fmla="*/ 1096686 w 1498509"/>
              <a:gd name="connsiteY17" fmla="*/ 106266 h 1119110"/>
              <a:gd name="connsiteX18" fmla="*/ 1064029 w 1498509"/>
              <a:gd name="connsiteY18" fmla="*/ 95380 h 1119110"/>
              <a:gd name="connsiteX19" fmla="*/ 1042257 w 1498509"/>
              <a:gd name="connsiteY19" fmla="*/ 73608 h 1119110"/>
              <a:gd name="connsiteX20" fmla="*/ 1064029 w 1498509"/>
              <a:gd name="connsiteY20" fmla="*/ 51837 h 1119110"/>
              <a:gd name="connsiteX21" fmla="*/ 1085800 w 1498509"/>
              <a:gd name="connsiteY21" fmla="*/ 8294 h 1119110"/>
              <a:gd name="connsiteX22" fmla="*/ 1107572 w 1498509"/>
              <a:gd name="connsiteY22" fmla="*/ 30066 h 1119110"/>
              <a:gd name="connsiteX23" fmla="*/ 1118457 w 1498509"/>
              <a:gd name="connsiteY23" fmla="*/ 62723 h 1119110"/>
              <a:gd name="connsiteX24" fmla="*/ 1151114 w 1498509"/>
              <a:gd name="connsiteY24" fmla="*/ 73608 h 1119110"/>
              <a:gd name="connsiteX25" fmla="*/ 1292629 w 1498509"/>
              <a:gd name="connsiteY25" fmla="*/ 106266 h 1119110"/>
              <a:gd name="connsiteX26" fmla="*/ 1303514 w 1498509"/>
              <a:gd name="connsiteY26" fmla="*/ 138923 h 1119110"/>
              <a:gd name="connsiteX27" fmla="*/ 1314400 w 1498509"/>
              <a:gd name="connsiteY27" fmla="*/ 182466 h 1119110"/>
              <a:gd name="connsiteX28" fmla="*/ 1303514 w 1498509"/>
              <a:gd name="connsiteY28" fmla="*/ 313094 h 1119110"/>
              <a:gd name="connsiteX29" fmla="*/ 1259972 w 1498509"/>
              <a:gd name="connsiteY29" fmla="*/ 323980 h 1119110"/>
              <a:gd name="connsiteX30" fmla="*/ 1249086 w 1498509"/>
              <a:gd name="connsiteY30" fmla="*/ 389294 h 1119110"/>
              <a:gd name="connsiteX31" fmla="*/ 1259972 w 1498509"/>
              <a:gd name="connsiteY31" fmla="*/ 421951 h 1119110"/>
              <a:gd name="connsiteX32" fmla="*/ 1303514 w 1498509"/>
              <a:gd name="connsiteY32" fmla="*/ 432837 h 1119110"/>
              <a:gd name="connsiteX33" fmla="*/ 1270857 w 1498509"/>
              <a:gd name="connsiteY33" fmla="*/ 552580 h 1119110"/>
              <a:gd name="connsiteX34" fmla="*/ 1227314 w 1498509"/>
              <a:gd name="connsiteY34" fmla="*/ 596123 h 1119110"/>
              <a:gd name="connsiteX35" fmla="*/ 1205543 w 1498509"/>
              <a:gd name="connsiteY35" fmla="*/ 628780 h 1119110"/>
              <a:gd name="connsiteX36" fmla="*/ 1238200 w 1498509"/>
              <a:gd name="connsiteY36" fmla="*/ 639666 h 1119110"/>
              <a:gd name="connsiteX37" fmla="*/ 1270857 w 1498509"/>
              <a:gd name="connsiteY37" fmla="*/ 726751 h 1119110"/>
              <a:gd name="connsiteX38" fmla="*/ 1303514 w 1498509"/>
              <a:gd name="connsiteY38" fmla="*/ 737637 h 1119110"/>
              <a:gd name="connsiteX39" fmla="*/ 1314400 w 1498509"/>
              <a:gd name="connsiteY39" fmla="*/ 792066 h 1119110"/>
              <a:gd name="connsiteX40" fmla="*/ 1347057 w 1498509"/>
              <a:gd name="connsiteY40" fmla="*/ 857380 h 1119110"/>
              <a:gd name="connsiteX41" fmla="*/ 1368829 w 1498509"/>
              <a:gd name="connsiteY41" fmla="*/ 988008 h 1119110"/>
              <a:gd name="connsiteX42" fmla="*/ 1390600 w 1498509"/>
              <a:gd name="connsiteY42" fmla="*/ 1009780 h 1119110"/>
              <a:gd name="connsiteX43" fmla="*/ 1445029 w 1498509"/>
              <a:gd name="connsiteY43" fmla="*/ 1020666 h 1119110"/>
              <a:gd name="connsiteX44" fmla="*/ 1477686 w 1498509"/>
              <a:gd name="connsiteY44" fmla="*/ 1042437 h 1119110"/>
              <a:gd name="connsiteX45" fmla="*/ 1477686 w 1498509"/>
              <a:gd name="connsiteY45" fmla="*/ 1118637 h 1119110"/>
              <a:gd name="connsiteX46" fmla="*/ 1434143 w 1498509"/>
              <a:gd name="connsiteY46" fmla="*/ 1107751 h 1119110"/>
              <a:gd name="connsiteX47" fmla="*/ 1412372 w 1498509"/>
              <a:gd name="connsiteY47" fmla="*/ 1042437 h 1119110"/>
              <a:gd name="connsiteX48" fmla="*/ 1401486 w 1498509"/>
              <a:gd name="connsiteY48" fmla="*/ 1009780 h 1119110"/>
              <a:gd name="connsiteX49" fmla="*/ 1379714 w 1498509"/>
              <a:gd name="connsiteY49" fmla="*/ 988008 h 1119110"/>
              <a:gd name="connsiteX50" fmla="*/ 1314400 w 1498509"/>
              <a:gd name="connsiteY50" fmla="*/ 966237 h 1119110"/>
              <a:gd name="connsiteX51" fmla="*/ 1281743 w 1498509"/>
              <a:gd name="connsiteY51" fmla="*/ 988008 h 1119110"/>
              <a:gd name="connsiteX52" fmla="*/ 1216429 w 1498509"/>
              <a:gd name="connsiteY52" fmla="*/ 998894 h 1119110"/>
              <a:gd name="connsiteX53" fmla="*/ 1183772 w 1498509"/>
              <a:gd name="connsiteY53" fmla="*/ 1009780 h 1119110"/>
              <a:gd name="connsiteX54" fmla="*/ 1118457 w 1498509"/>
              <a:gd name="connsiteY54" fmla="*/ 977123 h 1119110"/>
              <a:gd name="connsiteX55" fmla="*/ 1074914 w 1498509"/>
              <a:gd name="connsiteY55" fmla="*/ 933580 h 1119110"/>
              <a:gd name="connsiteX56" fmla="*/ 1053143 w 1498509"/>
              <a:gd name="connsiteY56" fmla="*/ 911808 h 1119110"/>
              <a:gd name="connsiteX57" fmla="*/ 1020486 w 1498509"/>
              <a:gd name="connsiteY57" fmla="*/ 890037 h 1119110"/>
              <a:gd name="connsiteX58" fmla="*/ 857200 w 1498509"/>
              <a:gd name="connsiteY58" fmla="*/ 911808 h 1119110"/>
              <a:gd name="connsiteX59" fmla="*/ 835429 w 1498509"/>
              <a:gd name="connsiteY59" fmla="*/ 933580 h 1119110"/>
              <a:gd name="connsiteX60" fmla="*/ 770114 w 1498509"/>
              <a:gd name="connsiteY60" fmla="*/ 955351 h 1119110"/>
              <a:gd name="connsiteX61" fmla="*/ 726572 w 1498509"/>
              <a:gd name="connsiteY61" fmla="*/ 944466 h 1119110"/>
              <a:gd name="connsiteX62" fmla="*/ 704800 w 1498509"/>
              <a:gd name="connsiteY62" fmla="*/ 922694 h 1119110"/>
              <a:gd name="connsiteX63" fmla="*/ 672143 w 1498509"/>
              <a:gd name="connsiteY63" fmla="*/ 900923 h 1119110"/>
              <a:gd name="connsiteX64" fmla="*/ 650372 w 1498509"/>
              <a:gd name="connsiteY64" fmla="*/ 879151 h 1119110"/>
              <a:gd name="connsiteX65" fmla="*/ 617714 w 1498509"/>
              <a:gd name="connsiteY65" fmla="*/ 868266 h 1119110"/>
              <a:gd name="connsiteX66" fmla="*/ 508857 w 1498509"/>
              <a:gd name="connsiteY66" fmla="*/ 879151 h 1119110"/>
              <a:gd name="connsiteX67" fmla="*/ 487086 w 1498509"/>
              <a:gd name="connsiteY67" fmla="*/ 900923 h 1119110"/>
              <a:gd name="connsiteX68" fmla="*/ 378229 w 1498509"/>
              <a:gd name="connsiteY68" fmla="*/ 911808 h 1119110"/>
              <a:gd name="connsiteX69" fmla="*/ 312914 w 1498509"/>
              <a:gd name="connsiteY69" fmla="*/ 900923 h 1119110"/>
              <a:gd name="connsiteX70" fmla="*/ 269372 w 1498509"/>
              <a:gd name="connsiteY70" fmla="*/ 846494 h 1119110"/>
              <a:gd name="connsiteX71" fmla="*/ 204057 w 1498509"/>
              <a:gd name="connsiteY71" fmla="*/ 824723 h 1119110"/>
              <a:gd name="connsiteX72" fmla="*/ 171400 w 1498509"/>
              <a:gd name="connsiteY72" fmla="*/ 813837 h 1119110"/>
              <a:gd name="connsiteX73" fmla="*/ 138743 w 1498509"/>
              <a:gd name="connsiteY73" fmla="*/ 802951 h 1119110"/>
              <a:gd name="connsiteX74" fmla="*/ 106086 w 1498509"/>
              <a:gd name="connsiteY74" fmla="*/ 737637 h 1119110"/>
              <a:gd name="connsiteX75" fmla="*/ 95200 w 1498509"/>
              <a:gd name="connsiteY75" fmla="*/ 672323 h 1119110"/>
              <a:gd name="connsiteX76" fmla="*/ 40772 w 1498509"/>
              <a:gd name="connsiteY76" fmla="*/ 628780 h 1119110"/>
              <a:gd name="connsiteX77" fmla="*/ 19000 w 1498509"/>
              <a:gd name="connsiteY77" fmla="*/ 519923 h 1119110"/>
              <a:gd name="connsiteX78" fmla="*/ 8114 w 1498509"/>
              <a:gd name="connsiteY78" fmla="*/ 487266 h 1119110"/>
              <a:gd name="connsiteX79" fmla="*/ 40772 w 1498509"/>
              <a:gd name="connsiteY79" fmla="*/ 498151 h 1119110"/>
              <a:gd name="connsiteX80" fmla="*/ 73429 w 1498509"/>
              <a:gd name="connsiteY80" fmla="*/ 487266 h 1119110"/>
              <a:gd name="connsiteX81" fmla="*/ 84314 w 1498509"/>
              <a:gd name="connsiteY81" fmla="*/ 454608 h 1119110"/>
              <a:gd name="connsiteX82" fmla="*/ 95200 w 1498509"/>
              <a:gd name="connsiteY82" fmla="*/ 389294 h 1119110"/>
              <a:gd name="connsiteX83" fmla="*/ 127857 w 1498509"/>
              <a:gd name="connsiteY83" fmla="*/ 378408 h 1119110"/>
              <a:gd name="connsiteX84" fmla="*/ 160514 w 1498509"/>
              <a:gd name="connsiteY84" fmla="*/ 291323 h 1119110"/>
              <a:gd name="connsiteX85" fmla="*/ 193172 w 1498509"/>
              <a:gd name="connsiteY85" fmla="*/ 280437 h 1119110"/>
              <a:gd name="connsiteX86" fmla="*/ 258486 w 1498509"/>
              <a:gd name="connsiteY86" fmla="*/ 280437 h 111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498509" h="1119110">
                <a:moveTo>
                  <a:pt x="73429" y="323980"/>
                </a:moveTo>
                <a:cubicBezTo>
                  <a:pt x="77057" y="305837"/>
                  <a:pt x="74051" y="284946"/>
                  <a:pt x="84314" y="269551"/>
                </a:cubicBezTo>
                <a:cubicBezTo>
                  <a:pt x="100147" y="245801"/>
                  <a:pt x="133796" y="264274"/>
                  <a:pt x="149629" y="269551"/>
                </a:cubicBezTo>
                <a:cubicBezTo>
                  <a:pt x="153257" y="280437"/>
                  <a:pt x="149481" y="299056"/>
                  <a:pt x="160514" y="302208"/>
                </a:cubicBezTo>
                <a:cubicBezTo>
                  <a:pt x="356616" y="358237"/>
                  <a:pt x="258954" y="270017"/>
                  <a:pt x="323800" y="334866"/>
                </a:cubicBezTo>
                <a:cubicBezTo>
                  <a:pt x="436286" y="331237"/>
                  <a:pt x="549531" y="337523"/>
                  <a:pt x="661257" y="323980"/>
                </a:cubicBezTo>
                <a:cubicBezTo>
                  <a:pt x="674245" y="322406"/>
                  <a:pt x="677715" y="303278"/>
                  <a:pt x="683029" y="291323"/>
                </a:cubicBezTo>
                <a:cubicBezTo>
                  <a:pt x="692350" y="270352"/>
                  <a:pt x="704800" y="226008"/>
                  <a:pt x="704800" y="226008"/>
                </a:cubicBezTo>
                <a:cubicBezTo>
                  <a:pt x="712057" y="233265"/>
                  <a:pt x="718558" y="241369"/>
                  <a:pt x="726572" y="247780"/>
                </a:cubicBezTo>
                <a:cubicBezTo>
                  <a:pt x="775354" y="286805"/>
                  <a:pt x="764620" y="268877"/>
                  <a:pt x="846314" y="258666"/>
                </a:cubicBezTo>
                <a:cubicBezTo>
                  <a:pt x="853571" y="251409"/>
                  <a:pt x="862805" y="245695"/>
                  <a:pt x="868086" y="236894"/>
                </a:cubicBezTo>
                <a:cubicBezTo>
                  <a:pt x="873990" y="227055"/>
                  <a:pt x="867497" y="204237"/>
                  <a:pt x="878972" y="204237"/>
                </a:cubicBezTo>
                <a:cubicBezTo>
                  <a:pt x="892055" y="204237"/>
                  <a:pt x="894892" y="225192"/>
                  <a:pt x="900743" y="236894"/>
                </a:cubicBezTo>
                <a:cubicBezTo>
                  <a:pt x="929006" y="293419"/>
                  <a:pt x="890876" y="248797"/>
                  <a:pt x="933400" y="291323"/>
                </a:cubicBezTo>
                <a:cubicBezTo>
                  <a:pt x="976943" y="287694"/>
                  <a:pt x="1028104" y="305308"/>
                  <a:pt x="1064029" y="280437"/>
                </a:cubicBezTo>
                <a:cubicBezTo>
                  <a:pt x="1088082" y="263785"/>
                  <a:pt x="1069681" y="222134"/>
                  <a:pt x="1074914" y="193351"/>
                </a:cubicBezTo>
                <a:cubicBezTo>
                  <a:pt x="1081194" y="158808"/>
                  <a:pt x="1084708" y="161785"/>
                  <a:pt x="1107572" y="138923"/>
                </a:cubicBezTo>
                <a:cubicBezTo>
                  <a:pt x="1103943" y="128037"/>
                  <a:pt x="1104800" y="114380"/>
                  <a:pt x="1096686" y="106266"/>
                </a:cubicBezTo>
                <a:cubicBezTo>
                  <a:pt x="1088572" y="98152"/>
                  <a:pt x="1073868" y="101284"/>
                  <a:pt x="1064029" y="95380"/>
                </a:cubicBezTo>
                <a:cubicBezTo>
                  <a:pt x="1055228" y="90099"/>
                  <a:pt x="1049514" y="80865"/>
                  <a:pt x="1042257" y="73608"/>
                </a:cubicBezTo>
                <a:cubicBezTo>
                  <a:pt x="1049514" y="66351"/>
                  <a:pt x="1062016" y="61901"/>
                  <a:pt x="1064029" y="51837"/>
                </a:cubicBezTo>
                <a:cubicBezTo>
                  <a:pt x="1074397" y="0"/>
                  <a:pt x="1017375" y="31103"/>
                  <a:pt x="1085800" y="8294"/>
                </a:cubicBezTo>
                <a:cubicBezTo>
                  <a:pt x="1093057" y="15551"/>
                  <a:pt x="1102292" y="21265"/>
                  <a:pt x="1107572" y="30066"/>
                </a:cubicBezTo>
                <a:cubicBezTo>
                  <a:pt x="1113475" y="39905"/>
                  <a:pt x="1110343" y="54609"/>
                  <a:pt x="1118457" y="62723"/>
                </a:cubicBezTo>
                <a:cubicBezTo>
                  <a:pt x="1126571" y="70837"/>
                  <a:pt x="1140228" y="69980"/>
                  <a:pt x="1151114" y="73608"/>
                </a:cubicBezTo>
                <a:cubicBezTo>
                  <a:pt x="1213328" y="135822"/>
                  <a:pt x="1115405" y="47191"/>
                  <a:pt x="1292629" y="106266"/>
                </a:cubicBezTo>
                <a:cubicBezTo>
                  <a:pt x="1303515" y="109895"/>
                  <a:pt x="1300362" y="127890"/>
                  <a:pt x="1303514" y="138923"/>
                </a:cubicBezTo>
                <a:cubicBezTo>
                  <a:pt x="1307624" y="153308"/>
                  <a:pt x="1310771" y="167952"/>
                  <a:pt x="1314400" y="182466"/>
                </a:cubicBezTo>
                <a:cubicBezTo>
                  <a:pt x="1310771" y="226009"/>
                  <a:pt x="1319199" y="272313"/>
                  <a:pt x="1303514" y="313094"/>
                </a:cubicBezTo>
                <a:cubicBezTo>
                  <a:pt x="1298143" y="327058"/>
                  <a:pt x="1268668" y="311806"/>
                  <a:pt x="1259972" y="323980"/>
                </a:cubicBezTo>
                <a:cubicBezTo>
                  <a:pt x="1247143" y="341941"/>
                  <a:pt x="1252715" y="367523"/>
                  <a:pt x="1249086" y="389294"/>
                </a:cubicBezTo>
                <a:cubicBezTo>
                  <a:pt x="1252715" y="400180"/>
                  <a:pt x="1251012" y="414783"/>
                  <a:pt x="1259972" y="421951"/>
                </a:cubicBezTo>
                <a:cubicBezTo>
                  <a:pt x="1271654" y="431297"/>
                  <a:pt x="1299215" y="418507"/>
                  <a:pt x="1303514" y="432837"/>
                </a:cubicBezTo>
                <a:cubicBezTo>
                  <a:pt x="1325703" y="506801"/>
                  <a:pt x="1305178" y="518259"/>
                  <a:pt x="1270857" y="552580"/>
                </a:cubicBezTo>
                <a:cubicBezTo>
                  <a:pt x="1247108" y="623831"/>
                  <a:pt x="1280093" y="553900"/>
                  <a:pt x="1227314" y="596123"/>
                </a:cubicBezTo>
                <a:cubicBezTo>
                  <a:pt x="1217098" y="604296"/>
                  <a:pt x="1212800" y="617894"/>
                  <a:pt x="1205543" y="628780"/>
                </a:cubicBezTo>
                <a:cubicBezTo>
                  <a:pt x="1216429" y="632409"/>
                  <a:pt x="1234279" y="628882"/>
                  <a:pt x="1238200" y="639666"/>
                </a:cubicBezTo>
                <a:cubicBezTo>
                  <a:pt x="1273127" y="735715"/>
                  <a:pt x="1216822" y="780788"/>
                  <a:pt x="1270857" y="726751"/>
                </a:cubicBezTo>
                <a:cubicBezTo>
                  <a:pt x="1281743" y="730380"/>
                  <a:pt x="1297149" y="728090"/>
                  <a:pt x="1303514" y="737637"/>
                </a:cubicBezTo>
                <a:cubicBezTo>
                  <a:pt x="1313777" y="753032"/>
                  <a:pt x="1309912" y="774116"/>
                  <a:pt x="1314400" y="792066"/>
                </a:cubicBezTo>
                <a:cubicBezTo>
                  <a:pt x="1323414" y="828120"/>
                  <a:pt x="1325773" y="825454"/>
                  <a:pt x="1347057" y="857380"/>
                </a:cubicBezTo>
                <a:cubicBezTo>
                  <a:pt x="1348133" y="867063"/>
                  <a:pt x="1351420" y="958993"/>
                  <a:pt x="1368829" y="988008"/>
                </a:cubicBezTo>
                <a:cubicBezTo>
                  <a:pt x="1374109" y="996809"/>
                  <a:pt x="1381167" y="1005737"/>
                  <a:pt x="1390600" y="1009780"/>
                </a:cubicBezTo>
                <a:cubicBezTo>
                  <a:pt x="1407606" y="1017069"/>
                  <a:pt x="1426886" y="1017037"/>
                  <a:pt x="1445029" y="1020666"/>
                </a:cubicBezTo>
                <a:cubicBezTo>
                  <a:pt x="1455915" y="1027923"/>
                  <a:pt x="1469513" y="1032221"/>
                  <a:pt x="1477686" y="1042437"/>
                </a:cubicBezTo>
                <a:cubicBezTo>
                  <a:pt x="1498509" y="1068465"/>
                  <a:pt x="1484568" y="1091111"/>
                  <a:pt x="1477686" y="1118637"/>
                </a:cubicBezTo>
                <a:cubicBezTo>
                  <a:pt x="1463172" y="1115008"/>
                  <a:pt x="1443879" y="1119110"/>
                  <a:pt x="1434143" y="1107751"/>
                </a:cubicBezTo>
                <a:cubicBezTo>
                  <a:pt x="1419208" y="1090327"/>
                  <a:pt x="1419629" y="1064208"/>
                  <a:pt x="1412372" y="1042437"/>
                </a:cubicBezTo>
                <a:cubicBezTo>
                  <a:pt x="1408743" y="1031551"/>
                  <a:pt x="1409600" y="1017894"/>
                  <a:pt x="1401486" y="1009780"/>
                </a:cubicBezTo>
                <a:cubicBezTo>
                  <a:pt x="1394229" y="1002523"/>
                  <a:pt x="1388894" y="992598"/>
                  <a:pt x="1379714" y="988008"/>
                </a:cubicBezTo>
                <a:cubicBezTo>
                  <a:pt x="1359188" y="977745"/>
                  <a:pt x="1314400" y="966237"/>
                  <a:pt x="1314400" y="966237"/>
                </a:cubicBezTo>
                <a:cubicBezTo>
                  <a:pt x="1303514" y="973494"/>
                  <a:pt x="1294155" y="983871"/>
                  <a:pt x="1281743" y="988008"/>
                </a:cubicBezTo>
                <a:cubicBezTo>
                  <a:pt x="1260804" y="994988"/>
                  <a:pt x="1237975" y="994106"/>
                  <a:pt x="1216429" y="998894"/>
                </a:cubicBezTo>
                <a:cubicBezTo>
                  <a:pt x="1205228" y="1001383"/>
                  <a:pt x="1194658" y="1006151"/>
                  <a:pt x="1183772" y="1009780"/>
                </a:cubicBezTo>
                <a:cubicBezTo>
                  <a:pt x="1152164" y="999244"/>
                  <a:pt x="1145314" y="1000143"/>
                  <a:pt x="1118457" y="977123"/>
                </a:cubicBezTo>
                <a:cubicBezTo>
                  <a:pt x="1102872" y="963765"/>
                  <a:pt x="1089428" y="948094"/>
                  <a:pt x="1074914" y="933580"/>
                </a:cubicBezTo>
                <a:cubicBezTo>
                  <a:pt x="1067657" y="926323"/>
                  <a:pt x="1061683" y="917501"/>
                  <a:pt x="1053143" y="911808"/>
                </a:cubicBezTo>
                <a:lnTo>
                  <a:pt x="1020486" y="890037"/>
                </a:lnTo>
                <a:cubicBezTo>
                  <a:pt x="1015441" y="890598"/>
                  <a:pt x="877769" y="904095"/>
                  <a:pt x="857200" y="911808"/>
                </a:cubicBezTo>
                <a:cubicBezTo>
                  <a:pt x="847590" y="915412"/>
                  <a:pt x="844609" y="928990"/>
                  <a:pt x="835429" y="933580"/>
                </a:cubicBezTo>
                <a:cubicBezTo>
                  <a:pt x="814903" y="943843"/>
                  <a:pt x="770114" y="955351"/>
                  <a:pt x="770114" y="955351"/>
                </a:cubicBezTo>
                <a:cubicBezTo>
                  <a:pt x="755600" y="951723"/>
                  <a:pt x="739953" y="951157"/>
                  <a:pt x="726572" y="944466"/>
                </a:cubicBezTo>
                <a:cubicBezTo>
                  <a:pt x="717392" y="939876"/>
                  <a:pt x="712814" y="929105"/>
                  <a:pt x="704800" y="922694"/>
                </a:cubicBezTo>
                <a:cubicBezTo>
                  <a:pt x="694584" y="914521"/>
                  <a:pt x="682359" y="909096"/>
                  <a:pt x="672143" y="900923"/>
                </a:cubicBezTo>
                <a:cubicBezTo>
                  <a:pt x="664129" y="894512"/>
                  <a:pt x="659173" y="884431"/>
                  <a:pt x="650372" y="879151"/>
                </a:cubicBezTo>
                <a:cubicBezTo>
                  <a:pt x="640532" y="873247"/>
                  <a:pt x="628600" y="871894"/>
                  <a:pt x="617714" y="868266"/>
                </a:cubicBezTo>
                <a:cubicBezTo>
                  <a:pt x="581428" y="871894"/>
                  <a:pt x="544235" y="870307"/>
                  <a:pt x="508857" y="879151"/>
                </a:cubicBezTo>
                <a:cubicBezTo>
                  <a:pt x="498900" y="881640"/>
                  <a:pt x="497043" y="898434"/>
                  <a:pt x="487086" y="900923"/>
                </a:cubicBezTo>
                <a:cubicBezTo>
                  <a:pt x="451708" y="909767"/>
                  <a:pt x="414515" y="908180"/>
                  <a:pt x="378229" y="911808"/>
                </a:cubicBezTo>
                <a:cubicBezTo>
                  <a:pt x="356457" y="908180"/>
                  <a:pt x="333581" y="908673"/>
                  <a:pt x="312914" y="900923"/>
                </a:cubicBezTo>
                <a:cubicBezTo>
                  <a:pt x="284043" y="890097"/>
                  <a:pt x="294094" y="861945"/>
                  <a:pt x="269372" y="846494"/>
                </a:cubicBezTo>
                <a:cubicBezTo>
                  <a:pt x="249911" y="834331"/>
                  <a:pt x="225829" y="831980"/>
                  <a:pt x="204057" y="824723"/>
                </a:cubicBezTo>
                <a:lnTo>
                  <a:pt x="171400" y="813837"/>
                </a:lnTo>
                <a:lnTo>
                  <a:pt x="138743" y="802951"/>
                </a:lnTo>
                <a:cubicBezTo>
                  <a:pt x="119172" y="773594"/>
                  <a:pt x="113597" y="771438"/>
                  <a:pt x="106086" y="737637"/>
                </a:cubicBezTo>
                <a:cubicBezTo>
                  <a:pt x="101298" y="716091"/>
                  <a:pt x="102950" y="692989"/>
                  <a:pt x="95200" y="672323"/>
                </a:cubicBezTo>
                <a:cubicBezTo>
                  <a:pt x="90029" y="658533"/>
                  <a:pt x="49016" y="634276"/>
                  <a:pt x="40772" y="628780"/>
                </a:cubicBezTo>
                <a:cubicBezTo>
                  <a:pt x="16178" y="555000"/>
                  <a:pt x="44018" y="645007"/>
                  <a:pt x="19000" y="519923"/>
                </a:cubicBezTo>
                <a:cubicBezTo>
                  <a:pt x="16750" y="508671"/>
                  <a:pt x="0" y="495380"/>
                  <a:pt x="8114" y="487266"/>
                </a:cubicBezTo>
                <a:cubicBezTo>
                  <a:pt x="16228" y="479152"/>
                  <a:pt x="29886" y="494523"/>
                  <a:pt x="40772" y="498151"/>
                </a:cubicBezTo>
                <a:cubicBezTo>
                  <a:pt x="51658" y="494523"/>
                  <a:pt x="65315" y="495380"/>
                  <a:pt x="73429" y="487266"/>
                </a:cubicBezTo>
                <a:cubicBezTo>
                  <a:pt x="81543" y="479152"/>
                  <a:pt x="81825" y="465810"/>
                  <a:pt x="84314" y="454608"/>
                </a:cubicBezTo>
                <a:cubicBezTo>
                  <a:pt x="89102" y="433062"/>
                  <a:pt x="84249" y="408458"/>
                  <a:pt x="95200" y="389294"/>
                </a:cubicBezTo>
                <a:cubicBezTo>
                  <a:pt x="100893" y="379331"/>
                  <a:pt x="116971" y="382037"/>
                  <a:pt x="127857" y="378408"/>
                </a:cubicBezTo>
                <a:cubicBezTo>
                  <a:pt x="198365" y="307903"/>
                  <a:pt x="76697" y="438002"/>
                  <a:pt x="160514" y="291323"/>
                </a:cubicBezTo>
                <a:cubicBezTo>
                  <a:pt x="166207" y="281360"/>
                  <a:pt x="181767" y="281704"/>
                  <a:pt x="193172" y="280437"/>
                </a:cubicBezTo>
                <a:cubicBezTo>
                  <a:pt x="214810" y="278033"/>
                  <a:pt x="236715" y="280437"/>
                  <a:pt x="258486" y="280437"/>
                </a:cubicBezTo>
              </a:path>
            </a:pathLst>
          </a:custGeom>
          <a:solidFill>
            <a:srgbClr val="CCFF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3571868" y="4500570"/>
            <a:ext cx="1025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23" action="ppaction://hlinksldjump"/>
              </a:rPr>
              <a:t>Обоянский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3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3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4574772" y="4259086"/>
            <a:ext cx="1521228" cy="1010259"/>
          </a:xfrm>
          <a:custGeom>
            <a:avLst/>
            <a:gdLst>
              <a:gd name="connsiteX0" fmla="*/ 258485 w 1521228"/>
              <a:gd name="connsiteY0" fmla="*/ 29885 h 1010259"/>
              <a:gd name="connsiteX1" fmla="*/ 160514 w 1521228"/>
              <a:gd name="connsiteY1" fmla="*/ 19000 h 1010259"/>
              <a:gd name="connsiteX2" fmla="*/ 127857 w 1521228"/>
              <a:gd name="connsiteY2" fmla="*/ 8114 h 1010259"/>
              <a:gd name="connsiteX3" fmla="*/ 116971 w 1521228"/>
              <a:gd name="connsiteY3" fmla="*/ 62543 h 1010259"/>
              <a:gd name="connsiteX4" fmla="*/ 106085 w 1521228"/>
              <a:gd name="connsiteY4" fmla="*/ 247600 h 1010259"/>
              <a:gd name="connsiteX5" fmla="*/ 73428 w 1521228"/>
              <a:gd name="connsiteY5" fmla="*/ 280257 h 1010259"/>
              <a:gd name="connsiteX6" fmla="*/ 73428 w 1521228"/>
              <a:gd name="connsiteY6" fmla="*/ 465314 h 1010259"/>
              <a:gd name="connsiteX7" fmla="*/ 51657 w 1521228"/>
              <a:gd name="connsiteY7" fmla="*/ 497971 h 1010259"/>
              <a:gd name="connsiteX8" fmla="*/ 18999 w 1521228"/>
              <a:gd name="connsiteY8" fmla="*/ 508857 h 1010259"/>
              <a:gd name="connsiteX9" fmla="*/ 8114 w 1521228"/>
              <a:gd name="connsiteY9" fmla="*/ 541514 h 1010259"/>
              <a:gd name="connsiteX10" fmla="*/ 73428 w 1521228"/>
              <a:gd name="connsiteY10" fmla="*/ 563285 h 1010259"/>
              <a:gd name="connsiteX11" fmla="*/ 84314 w 1521228"/>
              <a:gd name="connsiteY11" fmla="*/ 595943 h 1010259"/>
              <a:gd name="connsiteX12" fmla="*/ 95199 w 1521228"/>
              <a:gd name="connsiteY12" fmla="*/ 639485 h 1010259"/>
              <a:gd name="connsiteX13" fmla="*/ 116971 w 1521228"/>
              <a:gd name="connsiteY13" fmla="*/ 661257 h 1010259"/>
              <a:gd name="connsiteX14" fmla="*/ 127857 w 1521228"/>
              <a:gd name="connsiteY14" fmla="*/ 693914 h 1010259"/>
              <a:gd name="connsiteX15" fmla="*/ 149628 w 1521228"/>
              <a:gd name="connsiteY15" fmla="*/ 726571 h 1010259"/>
              <a:gd name="connsiteX16" fmla="*/ 160514 w 1521228"/>
              <a:gd name="connsiteY16" fmla="*/ 791885 h 1010259"/>
              <a:gd name="connsiteX17" fmla="*/ 182285 w 1521228"/>
              <a:gd name="connsiteY17" fmla="*/ 857200 h 1010259"/>
              <a:gd name="connsiteX18" fmla="*/ 258485 w 1521228"/>
              <a:gd name="connsiteY18" fmla="*/ 868085 h 1010259"/>
              <a:gd name="connsiteX19" fmla="*/ 291142 w 1521228"/>
              <a:gd name="connsiteY19" fmla="*/ 922514 h 1010259"/>
              <a:gd name="connsiteX20" fmla="*/ 280257 w 1521228"/>
              <a:gd name="connsiteY20" fmla="*/ 955171 h 1010259"/>
              <a:gd name="connsiteX21" fmla="*/ 258485 w 1521228"/>
              <a:gd name="connsiteY21" fmla="*/ 911628 h 1010259"/>
              <a:gd name="connsiteX22" fmla="*/ 323799 w 1521228"/>
              <a:gd name="connsiteY22" fmla="*/ 889857 h 1010259"/>
              <a:gd name="connsiteX23" fmla="*/ 345571 w 1521228"/>
              <a:gd name="connsiteY23" fmla="*/ 868085 h 1010259"/>
              <a:gd name="connsiteX24" fmla="*/ 465314 w 1521228"/>
              <a:gd name="connsiteY24" fmla="*/ 846314 h 1010259"/>
              <a:gd name="connsiteX25" fmla="*/ 476199 w 1521228"/>
              <a:gd name="connsiteY25" fmla="*/ 878971 h 1010259"/>
              <a:gd name="connsiteX26" fmla="*/ 530628 w 1521228"/>
              <a:gd name="connsiteY26" fmla="*/ 922514 h 1010259"/>
              <a:gd name="connsiteX27" fmla="*/ 541514 w 1521228"/>
              <a:gd name="connsiteY27" fmla="*/ 998714 h 1010259"/>
              <a:gd name="connsiteX28" fmla="*/ 650371 w 1521228"/>
              <a:gd name="connsiteY28" fmla="*/ 976943 h 1010259"/>
              <a:gd name="connsiteX29" fmla="*/ 672142 w 1521228"/>
              <a:gd name="connsiteY29" fmla="*/ 955171 h 1010259"/>
              <a:gd name="connsiteX30" fmla="*/ 737457 w 1521228"/>
              <a:gd name="connsiteY30" fmla="*/ 933400 h 1010259"/>
              <a:gd name="connsiteX31" fmla="*/ 748342 w 1521228"/>
              <a:gd name="connsiteY31" fmla="*/ 900743 h 1010259"/>
              <a:gd name="connsiteX32" fmla="*/ 770114 w 1521228"/>
              <a:gd name="connsiteY32" fmla="*/ 878971 h 1010259"/>
              <a:gd name="connsiteX33" fmla="*/ 813657 w 1521228"/>
              <a:gd name="connsiteY33" fmla="*/ 824543 h 1010259"/>
              <a:gd name="connsiteX34" fmla="*/ 824542 w 1521228"/>
              <a:gd name="connsiteY34" fmla="*/ 791885 h 1010259"/>
              <a:gd name="connsiteX35" fmla="*/ 878971 w 1521228"/>
              <a:gd name="connsiteY35" fmla="*/ 759228 h 1010259"/>
              <a:gd name="connsiteX36" fmla="*/ 889857 w 1521228"/>
              <a:gd name="connsiteY36" fmla="*/ 726571 h 1010259"/>
              <a:gd name="connsiteX37" fmla="*/ 911628 w 1521228"/>
              <a:gd name="connsiteY37" fmla="*/ 693914 h 1010259"/>
              <a:gd name="connsiteX38" fmla="*/ 1238199 w 1521228"/>
              <a:gd name="connsiteY38" fmla="*/ 661257 h 1010259"/>
              <a:gd name="connsiteX39" fmla="*/ 1259971 w 1521228"/>
              <a:gd name="connsiteY39" fmla="*/ 639485 h 1010259"/>
              <a:gd name="connsiteX40" fmla="*/ 1281742 w 1521228"/>
              <a:gd name="connsiteY40" fmla="*/ 606828 h 1010259"/>
              <a:gd name="connsiteX41" fmla="*/ 1347057 w 1521228"/>
              <a:gd name="connsiteY41" fmla="*/ 585057 h 1010259"/>
              <a:gd name="connsiteX42" fmla="*/ 1368828 w 1521228"/>
              <a:gd name="connsiteY42" fmla="*/ 563285 h 1010259"/>
              <a:gd name="connsiteX43" fmla="*/ 1401485 w 1521228"/>
              <a:gd name="connsiteY43" fmla="*/ 541514 h 1010259"/>
              <a:gd name="connsiteX44" fmla="*/ 1412371 w 1521228"/>
              <a:gd name="connsiteY44" fmla="*/ 508857 h 1010259"/>
              <a:gd name="connsiteX45" fmla="*/ 1401485 w 1521228"/>
              <a:gd name="connsiteY45" fmla="*/ 476200 h 1010259"/>
              <a:gd name="connsiteX46" fmla="*/ 1412371 w 1521228"/>
              <a:gd name="connsiteY46" fmla="*/ 443543 h 1010259"/>
              <a:gd name="connsiteX47" fmla="*/ 1445028 w 1521228"/>
              <a:gd name="connsiteY47" fmla="*/ 432657 h 1010259"/>
              <a:gd name="connsiteX48" fmla="*/ 1521228 w 1521228"/>
              <a:gd name="connsiteY48" fmla="*/ 421771 h 1010259"/>
              <a:gd name="connsiteX49" fmla="*/ 1510342 w 1521228"/>
              <a:gd name="connsiteY49" fmla="*/ 389114 h 1010259"/>
              <a:gd name="connsiteX50" fmla="*/ 1488571 w 1521228"/>
              <a:gd name="connsiteY50" fmla="*/ 356457 h 1010259"/>
              <a:gd name="connsiteX51" fmla="*/ 1466799 w 1521228"/>
              <a:gd name="connsiteY51" fmla="*/ 291143 h 1010259"/>
              <a:gd name="connsiteX52" fmla="*/ 1455914 w 1521228"/>
              <a:gd name="connsiteY52" fmla="*/ 258485 h 1010259"/>
              <a:gd name="connsiteX53" fmla="*/ 1434142 w 1521228"/>
              <a:gd name="connsiteY53" fmla="*/ 236714 h 1010259"/>
              <a:gd name="connsiteX54" fmla="*/ 1423257 w 1521228"/>
              <a:gd name="connsiteY54" fmla="*/ 193171 h 1010259"/>
              <a:gd name="connsiteX55" fmla="*/ 1357942 w 1521228"/>
              <a:gd name="connsiteY55" fmla="*/ 214943 h 1010259"/>
              <a:gd name="connsiteX56" fmla="*/ 1303514 w 1521228"/>
              <a:gd name="connsiteY56" fmla="*/ 106085 h 1010259"/>
              <a:gd name="connsiteX57" fmla="*/ 1238199 w 1521228"/>
              <a:gd name="connsiteY57" fmla="*/ 84314 h 1010259"/>
              <a:gd name="connsiteX58" fmla="*/ 1205542 w 1521228"/>
              <a:gd name="connsiteY58" fmla="*/ 73428 h 1010259"/>
              <a:gd name="connsiteX59" fmla="*/ 1172885 w 1521228"/>
              <a:gd name="connsiteY59" fmla="*/ 62543 h 1010259"/>
              <a:gd name="connsiteX60" fmla="*/ 1042257 w 1521228"/>
              <a:gd name="connsiteY60" fmla="*/ 73428 h 1010259"/>
              <a:gd name="connsiteX61" fmla="*/ 1031371 w 1521228"/>
              <a:gd name="connsiteY61" fmla="*/ 106085 h 1010259"/>
              <a:gd name="connsiteX62" fmla="*/ 987828 w 1521228"/>
              <a:gd name="connsiteY62" fmla="*/ 302028 h 1010259"/>
              <a:gd name="connsiteX63" fmla="*/ 770114 w 1521228"/>
              <a:gd name="connsiteY63" fmla="*/ 193171 h 1010259"/>
              <a:gd name="connsiteX64" fmla="*/ 759228 w 1521228"/>
              <a:gd name="connsiteY64" fmla="*/ 149628 h 1010259"/>
              <a:gd name="connsiteX65" fmla="*/ 639485 w 1521228"/>
              <a:gd name="connsiteY65" fmla="*/ 160514 h 1010259"/>
              <a:gd name="connsiteX66" fmla="*/ 595942 w 1521228"/>
              <a:gd name="connsiteY66" fmla="*/ 106085 h 1010259"/>
              <a:gd name="connsiteX67" fmla="*/ 563285 w 1521228"/>
              <a:gd name="connsiteY67" fmla="*/ 84314 h 1010259"/>
              <a:gd name="connsiteX68" fmla="*/ 541514 w 1521228"/>
              <a:gd name="connsiteY68" fmla="*/ 116971 h 1010259"/>
              <a:gd name="connsiteX69" fmla="*/ 530628 w 1521228"/>
              <a:gd name="connsiteY69" fmla="*/ 149628 h 1010259"/>
              <a:gd name="connsiteX70" fmla="*/ 465314 w 1521228"/>
              <a:gd name="connsiteY70" fmla="*/ 171400 h 1010259"/>
              <a:gd name="connsiteX71" fmla="*/ 432657 w 1521228"/>
              <a:gd name="connsiteY71" fmla="*/ 182285 h 1010259"/>
              <a:gd name="connsiteX72" fmla="*/ 399999 w 1521228"/>
              <a:gd name="connsiteY72" fmla="*/ 193171 h 1010259"/>
              <a:gd name="connsiteX73" fmla="*/ 378228 w 1521228"/>
              <a:gd name="connsiteY73" fmla="*/ 127857 h 1010259"/>
              <a:gd name="connsiteX74" fmla="*/ 323799 w 1521228"/>
              <a:gd name="connsiteY74" fmla="*/ 51657 h 1010259"/>
              <a:gd name="connsiteX75" fmla="*/ 291142 w 1521228"/>
              <a:gd name="connsiteY75" fmla="*/ 40771 h 1010259"/>
              <a:gd name="connsiteX76" fmla="*/ 149628 w 1521228"/>
              <a:gd name="connsiteY76" fmla="*/ 40771 h 1010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521228" h="1010259">
                <a:moveTo>
                  <a:pt x="258485" y="29885"/>
                </a:moveTo>
                <a:cubicBezTo>
                  <a:pt x="225828" y="26257"/>
                  <a:pt x="192925" y="24402"/>
                  <a:pt x="160514" y="19000"/>
                </a:cubicBezTo>
                <a:cubicBezTo>
                  <a:pt x="149196" y="17114"/>
                  <a:pt x="135971" y="0"/>
                  <a:pt x="127857" y="8114"/>
                </a:cubicBezTo>
                <a:cubicBezTo>
                  <a:pt x="114774" y="21197"/>
                  <a:pt x="120600" y="44400"/>
                  <a:pt x="116971" y="62543"/>
                </a:cubicBezTo>
                <a:cubicBezTo>
                  <a:pt x="113342" y="124229"/>
                  <a:pt x="125625" y="188979"/>
                  <a:pt x="106085" y="247600"/>
                </a:cubicBezTo>
                <a:cubicBezTo>
                  <a:pt x="86737" y="305644"/>
                  <a:pt x="13533" y="220359"/>
                  <a:pt x="73428" y="280257"/>
                </a:cubicBezTo>
                <a:cubicBezTo>
                  <a:pt x="97884" y="353624"/>
                  <a:pt x="96385" y="335227"/>
                  <a:pt x="73428" y="465314"/>
                </a:cubicBezTo>
                <a:cubicBezTo>
                  <a:pt x="71154" y="478198"/>
                  <a:pt x="61873" y="489798"/>
                  <a:pt x="51657" y="497971"/>
                </a:cubicBezTo>
                <a:cubicBezTo>
                  <a:pt x="42697" y="505139"/>
                  <a:pt x="29885" y="505228"/>
                  <a:pt x="18999" y="508857"/>
                </a:cubicBezTo>
                <a:cubicBezTo>
                  <a:pt x="15371" y="519743"/>
                  <a:pt x="0" y="533400"/>
                  <a:pt x="8114" y="541514"/>
                </a:cubicBezTo>
                <a:cubicBezTo>
                  <a:pt x="24342" y="557741"/>
                  <a:pt x="73428" y="563285"/>
                  <a:pt x="73428" y="563285"/>
                </a:cubicBezTo>
                <a:cubicBezTo>
                  <a:pt x="77057" y="574171"/>
                  <a:pt x="81162" y="584910"/>
                  <a:pt x="84314" y="595943"/>
                </a:cubicBezTo>
                <a:cubicBezTo>
                  <a:pt x="88424" y="610328"/>
                  <a:pt x="88508" y="626104"/>
                  <a:pt x="95199" y="639485"/>
                </a:cubicBezTo>
                <a:cubicBezTo>
                  <a:pt x="99789" y="648665"/>
                  <a:pt x="109714" y="654000"/>
                  <a:pt x="116971" y="661257"/>
                </a:cubicBezTo>
                <a:cubicBezTo>
                  <a:pt x="120600" y="672143"/>
                  <a:pt x="122725" y="683651"/>
                  <a:pt x="127857" y="693914"/>
                </a:cubicBezTo>
                <a:cubicBezTo>
                  <a:pt x="133708" y="705616"/>
                  <a:pt x="145491" y="714159"/>
                  <a:pt x="149628" y="726571"/>
                </a:cubicBezTo>
                <a:cubicBezTo>
                  <a:pt x="156608" y="747510"/>
                  <a:pt x="155161" y="770472"/>
                  <a:pt x="160514" y="791885"/>
                </a:cubicBezTo>
                <a:cubicBezTo>
                  <a:pt x="166080" y="814149"/>
                  <a:pt x="159566" y="853955"/>
                  <a:pt x="182285" y="857200"/>
                </a:cubicBezTo>
                <a:lnTo>
                  <a:pt x="258485" y="868085"/>
                </a:lnTo>
                <a:cubicBezTo>
                  <a:pt x="275732" y="885332"/>
                  <a:pt x="291142" y="894251"/>
                  <a:pt x="291142" y="922514"/>
                </a:cubicBezTo>
                <a:cubicBezTo>
                  <a:pt x="291142" y="933988"/>
                  <a:pt x="283885" y="944285"/>
                  <a:pt x="280257" y="955171"/>
                </a:cubicBezTo>
                <a:cubicBezTo>
                  <a:pt x="268382" y="951213"/>
                  <a:pt x="212303" y="944615"/>
                  <a:pt x="258485" y="911628"/>
                </a:cubicBezTo>
                <a:cubicBezTo>
                  <a:pt x="277159" y="898289"/>
                  <a:pt x="323799" y="889857"/>
                  <a:pt x="323799" y="889857"/>
                </a:cubicBezTo>
                <a:cubicBezTo>
                  <a:pt x="331056" y="882600"/>
                  <a:pt x="340290" y="876886"/>
                  <a:pt x="345571" y="868085"/>
                </a:cubicBezTo>
                <a:cubicBezTo>
                  <a:pt x="384908" y="802525"/>
                  <a:pt x="291271" y="828909"/>
                  <a:pt x="465314" y="846314"/>
                </a:cubicBezTo>
                <a:cubicBezTo>
                  <a:pt x="468942" y="857200"/>
                  <a:pt x="470296" y="869132"/>
                  <a:pt x="476199" y="878971"/>
                </a:cubicBezTo>
                <a:cubicBezTo>
                  <a:pt x="486540" y="896206"/>
                  <a:pt x="515795" y="912625"/>
                  <a:pt x="530628" y="922514"/>
                </a:cubicBezTo>
                <a:cubicBezTo>
                  <a:pt x="534257" y="947914"/>
                  <a:pt x="520988" y="983319"/>
                  <a:pt x="541514" y="998714"/>
                </a:cubicBezTo>
                <a:cubicBezTo>
                  <a:pt x="556907" y="1010259"/>
                  <a:pt x="625646" y="985184"/>
                  <a:pt x="650371" y="976943"/>
                </a:cubicBezTo>
                <a:cubicBezTo>
                  <a:pt x="657628" y="969686"/>
                  <a:pt x="662962" y="959761"/>
                  <a:pt x="672142" y="955171"/>
                </a:cubicBezTo>
                <a:cubicBezTo>
                  <a:pt x="692668" y="944908"/>
                  <a:pt x="737457" y="933400"/>
                  <a:pt x="737457" y="933400"/>
                </a:cubicBezTo>
                <a:cubicBezTo>
                  <a:pt x="741085" y="922514"/>
                  <a:pt x="742439" y="910582"/>
                  <a:pt x="748342" y="900743"/>
                </a:cubicBezTo>
                <a:cubicBezTo>
                  <a:pt x="753622" y="891942"/>
                  <a:pt x="763703" y="886985"/>
                  <a:pt x="770114" y="878971"/>
                </a:cubicBezTo>
                <a:cubicBezTo>
                  <a:pt x="825038" y="810316"/>
                  <a:pt x="761092" y="877106"/>
                  <a:pt x="813657" y="824543"/>
                </a:cubicBezTo>
                <a:cubicBezTo>
                  <a:pt x="817285" y="813657"/>
                  <a:pt x="818638" y="801725"/>
                  <a:pt x="824542" y="791885"/>
                </a:cubicBezTo>
                <a:cubicBezTo>
                  <a:pt x="839484" y="766982"/>
                  <a:pt x="853286" y="767790"/>
                  <a:pt x="878971" y="759228"/>
                </a:cubicBezTo>
                <a:cubicBezTo>
                  <a:pt x="882600" y="748342"/>
                  <a:pt x="884725" y="736834"/>
                  <a:pt x="889857" y="726571"/>
                </a:cubicBezTo>
                <a:cubicBezTo>
                  <a:pt x="895708" y="714869"/>
                  <a:pt x="902377" y="703165"/>
                  <a:pt x="911628" y="693914"/>
                </a:cubicBezTo>
                <a:cubicBezTo>
                  <a:pt x="986316" y="619226"/>
                  <a:pt x="1227529" y="661652"/>
                  <a:pt x="1238199" y="661257"/>
                </a:cubicBezTo>
                <a:cubicBezTo>
                  <a:pt x="1245456" y="654000"/>
                  <a:pt x="1253560" y="647499"/>
                  <a:pt x="1259971" y="639485"/>
                </a:cubicBezTo>
                <a:cubicBezTo>
                  <a:pt x="1268144" y="629269"/>
                  <a:pt x="1270648" y="613762"/>
                  <a:pt x="1281742" y="606828"/>
                </a:cubicBezTo>
                <a:cubicBezTo>
                  <a:pt x="1301203" y="594665"/>
                  <a:pt x="1347057" y="585057"/>
                  <a:pt x="1347057" y="585057"/>
                </a:cubicBezTo>
                <a:cubicBezTo>
                  <a:pt x="1354314" y="577800"/>
                  <a:pt x="1360814" y="569696"/>
                  <a:pt x="1368828" y="563285"/>
                </a:cubicBezTo>
                <a:cubicBezTo>
                  <a:pt x="1379044" y="555112"/>
                  <a:pt x="1393312" y="551730"/>
                  <a:pt x="1401485" y="541514"/>
                </a:cubicBezTo>
                <a:cubicBezTo>
                  <a:pt x="1408653" y="532554"/>
                  <a:pt x="1408742" y="519743"/>
                  <a:pt x="1412371" y="508857"/>
                </a:cubicBezTo>
                <a:cubicBezTo>
                  <a:pt x="1408742" y="497971"/>
                  <a:pt x="1401485" y="487675"/>
                  <a:pt x="1401485" y="476200"/>
                </a:cubicBezTo>
                <a:cubicBezTo>
                  <a:pt x="1401485" y="464725"/>
                  <a:pt x="1404257" y="451657"/>
                  <a:pt x="1412371" y="443543"/>
                </a:cubicBezTo>
                <a:cubicBezTo>
                  <a:pt x="1420485" y="435429"/>
                  <a:pt x="1433776" y="434907"/>
                  <a:pt x="1445028" y="432657"/>
                </a:cubicBezTo>
                <a:cubicBezTo>
                  <a:pt x="1470188" y="427625"/>
                  <a:pt x="1495828" y="425400"/>
                  <a:pt x="1521228" y="421771"/>
                </a:cubicBezTo>
                <a:cubicBezTo>
                  <a:pt x="1517599" y="410885"/>
                  <a:pt x="1515474" y="399377"/>
                  <a:pt x="1510342" y="389114"/>
                </a:cubicBezTo>
                <a:cubicBezTo>
                  <a:pt x="1504491" y="377412"/>
                  <a:pt x="1493884" y="368412"/>
                  <a:pt x="1488571" y="356457"/>
                </a:cubicBezTo>
                <a:cubicBezTo>
                  <a:pt x="1479250" y="335486"/>
                  <a:pt x="1474056" y="312914"/>
                  <a:pt x="1466799" y="291143"/>
                </a:cubicBezTo>
                <a:cubicBezTo>
                  <a:pt x="1463170" y="280257"/>
                  <a:pt x="1464028" y="266599"/>
                  <a:pt x="1455914" y="258485"/>
                </a:cubicBezTo>
                <a:lnTo>
                  <a:pt x="1434142" y="236714"/>
                </a:lnTo>
                <a:cubicBezTo>
                  <a:pt x="1430514" y="222200"/>
                  <a:pt x="1437642" y="197281"/>
                  <a:pt x="1423257" y="193171"/>
                </a:cubicBezTo>
                <a:cubicBezTo>
                  <a:pt x="1401191" y="186866"/>
                  <a:pt x="1357942" y="214943"/>
                  <a:pt x="1357942" y="214943"/>
                </a:cubicBezTo>
                <a:cubicBezTo>
                  <a:pt x="1250429" y="188064"/>
                  <a:pt x="1386536" y="236548"/>
                  <a:pt x="1303514" y="106085"/>
                </a:cubicBezTo>
                <a:cubicBezTo>
                  <a:pt x="1291193" y="86724"/>
                  <a:pt x="1259971" y="91571"/>
                  <a:pt x="1238199" y="84314"/>
                </a:cubicBezTo>
                <a:lnTo>
                  <a:pt x="1205542" y="73428"/>
                </a:lnTo>
                <a:lnTo>
                  <a:pt x="1172885" y="62543"/>
                </a:lnTo>
                <a:cubicBezTo>
                  <a:pt x="1129342" y="66171"/>
                  <a:pt x="1084018" y="60579"/>
                  <a:pt x="1042257" y="73428"/>
                </a:cubicBezTo>
                <a:cubicBezTo>
                  <a:pt x="1031290" y="76802"/>
                  <a:pt x="1032513" y="94667"/>
                  <a:pt x="1031371" y="106085"/>
                </a:cubicBezTo>
                <a:cubicBezTo>
                  <a:pt x="1011440" y="305388"/>
                  <a:pt x="1080661" y="271085"/>
                  <a:pt x="987828" y="302028"/>
                </a:cubicBezTo>
                <a:cubicBezTo>
                  <a:pt x="681574" y="287445"/>
                  <a:pt x="770114" y="367882"/>
                  <a:pt x="770114" y="193171"/>
                </a:cubicBezTo>
                <a:cubicBezTo>
                  <a:pt x="770114" y="178210"/>
                  <a:pt x="762857" y="164142"/>
                  <a:pt x="759228" y="149628"/>
                </a:cubicBezTo>
                <a:cubicBezTo>
                  <a:pt x="719314" y="153257"/>
                  <a:pt x="679462" y="163369"/>
                  <a:pt x="639485" y="160514"/>
                </a:cubicBezTo>
                <a:cubicBezTo>
                  <a:pt x="593163" y="157205"/>
                  <a:pt x="614577" y="129379"/>
                  <a:pt x="595942" y="106085"/>
                </a:cubicBezTo>
                <a:cubicBezTo>
                  <a:pt x="587769" y="95869"/>
                  <a:pt x="574171" y="91571"/>
                  <a:pt x="563285" y="84314"/>
                </a:cubicBezTo>
                <a:cubicBezTo>
                  <a:pt x="556028" y="95200"/>
                  <a:pt x="547365" y="105269"/>
                  <a:pt x="541514" y="116971"/>
                </a:cubicBezTo>
                <a:cubicBezTo>
                  <a:pt x="536382" y="127234"/>
                  <a:pt x="539965" y="142959"/>
                  <a:pt x="530628" y="149628"/>
                </a:cubicBezTo>
                <a:cubicBezTo>
                  <a:pt x="511954" y="162967"/>
                  <a:pt x="487085" y="164143"/>
                  <a:pt x="465314" y="171400"/>
                </a:cubicBezTo>
                <a:lnTo>
                  <a:pt x="432657" y="182285"/>
                </a:lnTo>
                <a:lnTo>
                  <a:pt x="399999" y="193171"/>
                </a:lnTo>
                <a:lnTo>
                  <a:pt x="378228" y="127857"/>
                </a:lnTo>
                <a:cubicBezTo>
                  <a:pt x="368071" y="97385"/>
                  <a:pt x="362541" y="64571"/>
                  <a:pt x="323799" y="51657"/>
                </a:cubicBezTo>
                <a:cubicBezTo>
                  <a:pt x="312913" y="48028"/>
                  <a:pt x="302594" y="41487"/>
                  <a:pt x="291142" y="40771"/>
                </a:cubicBezTo>
                <a:cubicBezTo>
                  <a:pt x="244063" y="37828"/>
                  <a:pt x="196799" y="40771"/>
                  <a:pt x="149628" y="40771"/>
                </a:cubicBezTo>
              </a:path>
            </a:pathLst>
          </a:custGeom>
          <a:solidFill>
            <a:srgbClr val="FF7C8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4714876" y="450057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24" action="ppaction://hlinksldjump"/>
              </a:rPr>
              <a:t>Пристенский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4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4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5499920" y="2906486"/>
            <a:ext cx="1499594" cy="881743"/>
          </a:xfrm>
          <a:custGeom>
            <a:avLst/>
            <a:gdLst>
              <a:gd name="connsiteX0" fmla="*/ 411023 w 1499594"/>
              <a:gd name="connsiteY0" fmla="*/ 881743 h 881743"/>
              <a:gd name="connsiteX1" fmla="*/ 400137 w 1499594"/>
              <a:gd name="connsiteY1" fmla="*/ 805543 h 881743"/>
              <a:gd name="connsiteX2" fmla="*/ 378366 w 1499594"/>
              <a:gd name="connsiteY2" fmla="*/ 783771 h 881743"/>
              <a:gd name="connsiteX3" fmla="*/ 367480 w 1499594"/>
              <a:gd name="connsiteY3" fmla="*/ 642257 h 881743"/>
              <a:gd name="connsiteX4" fmla="*/ 345709 w 1499594"/>
              <a:gd name="connsiteY4" fmla="*/ 620485 h 881743"/>
              <a:gd name="connsiteX5" fmla="*/ 160651 w 1499594"/>
              <a:gd name="connsiteY5" fmla="*/ 609600 h 881743"/>
              <a:gd name="connsiteX6" fmla="*/ 149766 w 1499594"/>
              <a:gd name="connsiteY6" fmla="*/ 576943 h 881743"/>
              <a:gd name="connsiteX7" fmla="*/ 127994 w 1499594"/>
              <a:gd name="connsiteY7" fmla="*/ 555171 h 881743"/>
              <a:gd name="connsiteX8" fmla="*/ 106223 w 1499594"/>
              <a:gd name="connsiteY8" fmla="*/ 522514 h 881743"/>
              <a:gd name="connsiteX9" fmla="*/ 73566 w 1499594"/>
              <a:gd name="connsiteY9" fmla="*/ 533400 h 881743"/>
              <a:gd name="connsiteX10" fmla="*/ 51794 w 1499594"/>
              <a:gd name="connsiteY10" fmla="*/ 511628 h 881743"/>
              <a:gd name="connsiteX11" fmla="*/ 19137 w 1499594"/>
              <a:gd name="connsiteY11" fmla="*/ 500743 h 881743"/>
              <a:gd name="connsiteX12" fmla="*/ 19137 w 1499594"/>
              <a:gd name="connsiteY12" fmla="*/ 424543 h 881743"/>
              <a:gd name="connsiteX13" fmla="*/ 40909 w 1499594"/>
              <a:gd name="connsiteY13" fmla="*/ 402771 h 881743"/>
              <a:gd name="connsiteX14" fmla="*/ 84451 w 1499594"/>
              <a:gd name="connsiteY14" fmla="*/ 337457 h 881743"/>
              <a:gd name="connsiteX15" fmla="*/ 149766 w 1499594"/>
              <a:gd name="connsiteY15" fmla="*/ 315685 h 881743"/>
              <a:gd name="connsiteX16" fmla="*/ 138880 w 1499594"/>
              <a:gd name="connsiteY16" fmla="*/ 261257 h 881743"/>
              <a:gd name="connsiteX17" fmla="*/ 127994 w 1499594"/>
              <a:gd name="connsiteY17" fmla="*/ 228600 h 881743"/>
              <a:gd name="connsiteX18" fmla="*/ 149766 w 1499594"/>
              <a:gd name="connsiteY18" fmla="*/ 163285 h 881743"/>
              <a:gd name="connsiteX19" fmla="*/ 127994 w 1499594"/>
              <a:gd name="connsiteY19" fmla="*/ 141514 h 881743"/>
              <a:gd name="connsiteX20" fmla="*/ 236851 w 1499594"/>
              <a:gd name="connsiteY20" fmla="*/ 97971 h 881743"/>
              <a:gd name="connsiteX21" fmla="*/ 269509 w 1499594"/>
              <a:gd name="connsiteY21" fmla="*/ 43543 h 881743"/>
              <a:gd name="connsiteX22" fmla="*/ 280394 w 1499594"/>
              <a:gd name="connsiteY22" fmla="*/ 10885 h 881743"/>
              <a:gd name="connsiteX23" fmla="*/ 313051 w 1499594"/>
              <a:gd name="connsiteY23" fmla="*/ 0 h 881743"/>
              <a:gd name="connsiteX24" fmla="*/ 606966 w 1499594"/>
              <a:gd name="connsiteY24" fmla="*/ 10885 h 881743"/>
              <a:gd name="connsiteX25" fmla="*/ 628737 w 1499594"/>
              <a:gd name="connsiteY25" fmla="*/ 32657 h 881743"/>
              <a:gd name="connsiteX26" fmla="*/ 661394 w 1499594"/>
              <a:gd name="connsiteY26" fmla="*/ 43543 h 881743"/>
              <a:gd name="connsiteX27" fmla="*/ 672280 w 1499594"/>
              <a:gd name="connsiteY27" fmla="*/ 87085 h 881743"/>
              <a:gd name="connsiteX28" fmla="*/ 704937 w 1499594"/>
              <a:gd name="connsiteY28" fmla="*/ 97971 h 881743"/>
              <a:gd name="connsiteX29" fmla="*/ 846451 w 1499594"/>
              <a:gd name="connsiteY29" fmla="*/ 87085 h 881743"/>
              <a:gd name="connsiteX30" fmla="*/ 879109 w 1499594"/>
              <a:gd name="connsiteY30" fmla="*/ 108857 h 881743"/>
              <a:gd name="connsiteX31" fmla="*/ 911766 w 1499594"/>
              <a:gd name="connsiteY31" fmla="*/ 130628 h 881743"/>
              <a:gd name="connsiteX32" fmla="*/ 922651 w 1499594"/>
              <a:gd name="connsiteY32" fmla="*/ 163285 h 881743"/>
              <a:gd name="connsiteX33" fmla="*/ 1064166 w 1499594"/>
              <a:gd name="connsiteY33" fmla="*/ 217714 h 881743"/>
              <a:gd name="connsiteX34" fmla="*/ 1129480 w 1499594"/>
              <a:gd name="connsiteY34" fmla="*/ 250371 h 881743"/>
              <a:gd name="connsiteX35" fmla="*/ 1151251 w 1499594"/>
              <a:gd name="connsiteY35" fmla="*/ 283028 h 881743"/>
              <a:gd name="connsiteX36" fmla="*/ 1292766 w 1499594"/>
              <a:gd name="connsiteY36" fmla="*/ 272143 h 881743"/>
              <a:gd name="connsiteX37" fmla="*/ 1303651 w 1499594"/>
              <a:gd name="connsiteY37" fmla="*/ 239485 h 881743"/>
              <a:gd name="connsiteX38" fmla="*/ 1336309 w 1499594"/>
              <a:gd name="connsiteY38" fmla="*/ 228600 h 881743"/>
              <a:gd name="connsiteX39" fmla="*/ 1358080 w 1499594"/>
              <a:gd name="connsiteY39" fmla="*/ 315685 h 881743"/>
              <a:gd name="connsiteX40" fmla="*/ 1368966 w 1499594"/>
              <a:gd name="connsiteY40" fmla="*/ 348343 h 881743"/>
              <a:gd name="connsiteX41" fmla="*/ 1379851 w 1499594"/>
              <a:gd name="connsiteY41" fmla="*/ 435428 h 881743"/>
              <a:gd name="connsiteX42" fmla="*/ 1401623 w 1499594"/>
              <a:gd name="connsiteY42" fmla="*/ 500743 h 881743"/>
              <a:gd name="connsiteX43" fmla="*/ 1412509 w 1499594"/>
              <a:gd name="connsiteY43" fmla="*/ 587828 h 881743"/>
              <a:gd name="connsiteX44" fmla="*/ 1477823 w 1499594"/>
              <a:gd name="connsiteY44" fmla="*/ 609600 h 881743"/>
              <a:gd name="connsiteX45" fmla="*/ 1499594 w 1499594"/>
              <a:gd name="connsiteY45" fmla="*/ 685800 h 881743"/>
              <a:gd name="connsiteX46" fmla="*/ 1488709 w 1499594"/>
              <a:gd name="connsiteY46" fmla="*/ 718457 h 881743"/>
              <a:gd name="connsiteX47" fmla="*/ 1270994 w 1499594"/>
              <a:gd name="connsiteY47" fmla="*/ 707571 h 881743"/>
              <a:gd name="connsiteX48" fmla="*/ 1238337 w 1499594"/>
              <a:gd name="connsiteY48" fmla="*/ 696685 h 881743"/>
              <a:gd name="connsiteX49" fmla="*/ 1216566 w 1499594"/>
              <a:gd name="connsiteY49" fmla="*/ 664028 h 881743"/>
              <a:gd name="connsiteX50" fmla="*/ 977080 w 1499594"/>
              <a:gd name="connsiteY50" fmla="*/ 685800 h 881743"/>
              <a:gd name="connsiteX51" fmla="*/ 944423 w 1499594"/>
              <a:gd name="connsiteY51" fmla="*/ 696685 h 881743"/>
              <a:gd name="connsiteX52" fmla="*/ 846451 w 1499594"/>
              <a:gd name="connsiteY52" fmla="*/ 685800 h 881743"/>
              <a:gd name="connsiteX53" fmla="*/ 781137 w 1499594"/>
              <a:gd name="connsiteY53" fmla="*/ 664028 h 881743"/>
              <a:gd name="connsiteX54" fmla="*/ 748480 w 1499594"/>
              <a:gd name="connsiteY54" fmla="*/ 653143 h 881743"/>
              <a:gd name="connsiteX55" fmla="*/ 639623 w 1499594"/>
              <a:gd name="connsiteY55" fmla="*/ 664028 h 881743"/>
              <a:gd name="connsiteX56" fmla="*/ 596080 w 1499594"/>
              <a:gd name="connsiteY56" fmla="*/ 674914 h 881743"/>
              <a:gd name="connsiteX57" fmla="*/ 574309 w 1499594"/>
              <a:gd name="connsiteY57" fmla="*/ 707571 h 881743"/>
              <a:gd name="connsiteX58" fmla="*/ 552537 w 1499594"/>
              <a:gd name="connsiteY58" fmla="*/ 729343 h 881743"/>
              <a:gd name="connsiteX59" fmla="*/ 508994 w 1499594"/>
              <a:gd name="connsiteY59" fmla="*/ 783771 h 881743"/>
              <a:gd name="connsiteX60" fmla="*/ 476337 w 1499594"/>
              <a:gd name="connsiteY60" fmla="*/ 794657 h 881743"/>
              <a:gd name="connsiteX61" fmla="*/ 378366 w 1499594"/>
              <a:gd name="connsiteY61" fmla="*/ 816428 h 881743"/>
              <a:gd name="connsiteX62" fmla="*/ 323937 w 1499594"/>
              <a:gd name="connsiteY62" fmla="*/ 642257 h 88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499594" h="881743">
                <a:moveTo>
                  <a:pt x="411023" y="881743"/>
                </a:moveTo>
                <a:cubicBezTo>
                  <a:pt x="407394" y="856343"/>
                  <a:pt x="408251" y="829884"/>
                  <a:pt x="400137" y="805543"/>
                </a:cubicBezTo>
                <a:cubicBezTo>
                  <a:pt x="396892" y="795806"/>
                  <a:pt x="380379" y="793835"/>
                  <a:pt x="378366" y="783771"/>
                </a:cubicBezTo>
                <a:cubicBezTo>
                  <a:pt x="369088" y="737379"/>
                  <a:pt x="376758" y="688649"/>
                  <a:pt x="367480" y="642257"/>
                </a:cubicBezTo>
                <a:cubicBezTo>
                  <a:pt x="365467" y="632193"/>
                  <a:pt x="355847" y="622086"/>
                  <a:pt x="345709" y="620485"/>
                </a:cubicBezTo>
                <a:cubicBezTo>
                  <a:pt x="284673" y="610848"/>
                  <a:pt x="222337" y="613228"/>
                  <a:pt x="160651" y="609600"/>
                </a:cubicBezTo>
                <a:cubicBezTo>
                  <a:pt x="157023" y="598714"/>
                  <a:pt x="155669" y="586782"/>
                  <a:pt x="149766" y="576943"/>
                </a:cubicBezTo>
                <a:cubicBezTo>
                  <a:pt x="144486" y="568142"/>
                  <a:pt x="134405" y="563185"/>
                  <a:pt x="127994" y="555171"/>
                </a:cubicBezTo>
                <a:cubicBezTo>
                  <a:pt x="119821" y="544955"/>
                  <a:pt x="113480" y="533400"/>
                  <a:pt x="106223" y="522514"/>
                </a:cubicBezTo>
                <a:cubicBezTo>
                  <a:pt x="95337" y="526143"/>
                  <a:pt x="84818" y="535650"/>
                  <a:pt x="73566" y="533400"/>
                </a:cubicBezTo>
                <a:cubicBezTo>
                  <a:pt x="63502" y="531387"/>
                  <a:pt x="60595" y="516908"/>
                  <a:pt x="51794" y="511628"/>
                </a:cubicBezTo>
                <a:cubicBezTo>
                  <a:pt x="41955" y="505725"/>
                  <a:pt x="30023" y="504371"/>
                  <a:pt x="19137" y="500743"/>
                </a:cubicBezTo>
                <a:cubicBezTo>
                  <a:pt x="7713" y="466472"/>
                  <a:pt x="0" y="462815"/>
                  <a:pt x="19137" y="424543"/>
                </a:cubicBezTo>
                <a:cubicBezTo>
                  <a:pt x="23727" y="415363"/>
                  <a:pt x="34751" y="410982"/>
                  <a:pt x="40909" y="402771"/>
                </a:cubicBezTo>
                <a:cubicBezTo>
                  <a:pt x="56608" y="381838"/>
                  <a:pt x="59628" y="345731"/>
                  <a:pt x="84451" y="337457"/>
                </a:cubicBezTo>
                <a:lnTo>
                  <a:pt x="149766" y="315685"/>
                </a:lnTo>
                <a:cubicBezTo>
                  <a:pt x="146137" y="297542"/>
                  <a:pt x="143368" y="279207"/>
                  <a:pt x="138880" y="261257"/>
                </a:cubicBezTo>
                <a:cubicBezTo>
                  <a:pt x="136097" y="250125"/>
                  <a:pt x="126727" y="240004"/>
                  <a:pt x="127994" y="228600"/>
                </a:cubicBezTo>
                <a:cubicBezTo>
                  <a:pt x="130528" y="205791"/>
                  <a:pt x="149766" y="163285"/>
                  <a:pt x="149766" y="163285"/>
                </a:cubicBezTo>
                <a:cubicBezTo>
                  <a:pt x="142509" y="156028"/>
                  <a:pt x="130007" y="151578"/>
                  <a:pt x="127994" y="141514"/>
                </a:cubicBezTo>
                <a:cubicBezTo>
                  <a:pt x="115968" y="81386"/>
                  <a:pt x="222841" y="99528"/>
                  <a:pt x="236851" y="97971"/>
                </a:cubicBezTo>
                <a:cubicBezTo>
                  <a:pt x="267692" y="5450"/>
                  <a:pt x="224677" y="118263"/>
                  <a:pt x="269509" y="43543"/>
                </a:cubicBezTo>
                <a:cubicBezTo>
                  <a:pt x="275413" y="33703"/>
                  <a:pt x="272280" y="18999"/>
                  <a:pt x="280394" y="10885"/>
                </a:cubicBezTo>
                <a:cubicBezTo>
                  <a:pt x="288508" y="2771"/>
                  <a:pt x="302165" y="3628"/>
                  <a:pt x="313051" y="0"/>
                </a:cubicBezTo>
                <a:cubicBezTo>
                  <a:pt x="411023" y="3628"/>
                  <a:pt x="509448" y="797"/>
                  <a:pt x="606966" y="10885"/>
                </a:cubicBezTo>
                <a:cubicBezTo>
                  <a:pt x="617175" y="11941"/>
                  <a:pt x="619936" y="27376"/>
                  <a:pt x="628737" y="32657"/>
                </a:cubicBezTo>
                <a:cubicBezTo>
                  <a:pt x="638576" y="38561"/>
                  <a:pt x="650508" y="39914"/>
                  <a:pt x="661394" y="43543"/>
                </a:cubicBezTo>
                <a:cubicBezTo>
                  <a:pt x="665023" y="58057"/>
                  <a:pt x="662934" y="75403"/>
                  <a:pt x="672280" y="87085"/>
                </a:cubicBezTo>
                <a:cubicBezTo>
                  <a:pt x="679448" y="96045"/>
                  <a:pt x="693462" y="97971"/>
                  <a:pt x="704937" y="97971"/>
                </a:cubicBezTo>
                <a:cubicBezTo>
                  <a:pt x="752248" y="97971"/>
                  <a:pt x="799280" y="90714"/>
                  <a:pt x="846451" y="87085"/>
                </a:cubicBezTo>
                <a:cubicBezTo>
                  <a:pt x="887978" y="45560"/>
                  <a:pt x="852359" y="68732"/>
                  <a:pt x="879109" y="108857"/>
                </a:cubicBezTo>
                <a:cubicBezTo>
                  <a:pt x="886366" y="119743"/>
                  <a:pt x="900880" y="123371"/>
                  <a:pt x="911766" y="130628"/>
                </a:cubicBezTo>
                <a:cubicBezTo>
                  <a:pt x="915394" y="141514"/>
                  <a:pt x="919499" y="152252"/>
                  <a:pt x="922651" y="163285"/>
                </a:cubicBezTo>
                <a:cubicBezTo>
                  <a:pt x="947277" y="249479"/>
                  <a:pt x="909449" y="204821"/>
                  <a:pt x="1064166" y="217714"/>
                </a:cubicBezTo>
                <a:cubicBezTo>
                  <a:pt x="1090726" y="226567"/>
                  <a:pt x="1108379" y="229270"/>
                  <a:pt x="1129480" y="250371"/>
                </a:cubicBezTo>
                <a:cubicBezTo>
                  <a:pt x="1138731" y="259622"/>
                  <a:pt x="1143994" y="272142"/>
                  <a:pt x="1151251" y="283028"/>
                </a:cubicBezTo>
                <a:cubicBezTo>
                  <a:pt x="1198423" y="279400"/>
                  <a:pt x="1247275" y="285140"/>
                  <a:pt x="1292766" y="272143"/>
                </a:cubicBezTo>
                <a:cubicBezTo>
                  <a:pt x="1303799" y="268991"/>
                  <a:pt x="1295537" y="247599"/>
                  <a:pt x="1303651" y="239485"/>
                </a:cubicBezTo>
                <a:cubicBezTo>
                  <a:pt x="1311765" y="231371"/>
                  <a:pt x="1325423" y="232228"/>
                  <a:pt x="1336309" y="228600"/>
                </a:cubicBezTo>
                <a:cubicBezTo>
                  <a:pt x="1361193" y="303256"/>
                  <a:pt x="1331805" y="210587"/>
                  <a:pt x="1358080" y="315685"/>
                </a:cubicBezTo>
                <a:cubicBezTo>
                  <a:pt x="1360863" y="326817"/>
                  <a:pt x="1365337" y="337457"/>
                  <a:pt x="1368966" y="348343"/>
                </a:cubicBezTo>
                <a:cubicBezTo>
                  <a:pt x="1372594" y="377371"/>
                  <a:pt x="1373721" y="406823"/>
                  <a:pt x="1379851" y="435428"/>
                </a:cubicBezTo>
                <a:cubicBezTo>
                  <a:pt x="1384660" y="457868"/>
                  <a:pt x="1401623" y="500743"/>
                  <a:pt x="1401623" y="500743"/>
                </a:cubicBezTo>
                <a:cubicBezTo>
                  <a:pt x="1405252" y="529771"/>
                  <a:pt x="1395733" y="563862"/>
                  <a:pt x="1412509" y="587828"/>
                </a:cubicBezTo>
                <a:cubicBezTo>
                  <a:pt x="1425669" y="606629"/>
                  <a:pt x="1477823" y="609600"/>
                  <a:pt x="1477823" y="609600"/>
                </a:cubicBezTo>
                <a:cubicBezTo>
                  <a:pt x="1482957" y="625003"/>
                  <a:pt x="1499594" y="672127"/>
                  <a:pt x="1499594" y="685800"/>
                </a:cubicBezTo>
                <a:cubicBezTo>
                  <a:pt x="1499594" y="697274"/>
                  <a:pt x="1492337" y="707571"/>
                  <a:pt x="1488709" y="718457"/>
                </a:cubicBezTo>
                <a:cubicBezTo>
                  <a:pt x="1416137" y="714828"/>
                  <a:pt x="1343383" y="713866"/>
                  <a:pt x="1270994" y="707571"/>
                </a:cubicBezTo>
                <a:cubicBezTo>
                  <a:pt x="1259563" y="706577"/>
                  <a:pt x="1247297" y="703853"/>
                  <a:pt x="1238337" y="696685"/>
                </a:cubicBezTo>
                <a:cubicBezTo>
                  <a:pt x="1228121" y="688512"/>
                  <a:pt x="1223823" y="674914"/>
                  <a:pt x="1216566" y="664028"/>
                </a:cubicBezTo>
                <a:cubicBezTo>
                  <a:pt x="1113490" y="670091"/>
                  <a:pt x="1062023" y="664565"/>
                  <a:pt x="977080" y="685800"/>
                </a:cubicBezTo>
                <a:cubicBezTo>
                  <a:pt x="965948" y="688583"/>
                  <a:pt x="955309" y="693057"/>
                  <a:pt x="944423" y="696685"/>
                </a:cubicBezTo>
                <a:cubicBezTo>
                  <a:pt x="911766" y="693057"/>
                  <a:pt x="878671" y="692244"/>
                  <a:pt x="846451" y="685800"/>
                </a:cubicBezTo>
                <a:cubicBezTo>
                  <a:pt x="823948" y="681299"/>
                  <a:pt x="802908" y="671285"/>
                  <a:pt x="781137" y="664028"/>
                </a:cubicBezTo>
                <a:lnTo>
                  <a:pt x="748480" y="653143"/>
                </a:lnTo>
                <a:cubicBezTo>
                  <a:pt x="712194" y="656771"/>
                  <a:pt x="675723" y="658871"/>
                  <a:pt x="639623" y="664028"/>
                </a:cubicBezTo>
                <a:cubicBezTo>
                  <a:pt x="624812" y="666144"/>
                  <a:pt x="608528" y="666615"/>
                  <a:pt x="596080" y="674914"/>
                </a:cubicBezTo>
                <a:cubicBezTo>
                  <a:pt x="585194" y="682171"/>
                  <a:pt x="582482" y="697355"/>
                  <a:pt x="574309" y="707571"/>
                </a:cubicBezTo>
                <a:cubicBezTo>
                  <a:pt x="567898" y="715585"/>
                  <a:pt x="558948" y="721329"/>
                  <a:pt x="552537" y="729343"/>
                </a:cubicBezTo>
                <a:cubicBezTo>
                  <a:pt x="538843" y="746461"/>
                  <a:pt x="529215" y="771639"/>
                  <a:pt x="508994" y="783771"/>
                </a:cubicBezTo>
                <a:cubicBezTo>
                  <a:pt x="499155" y="789675"/>
                  <a:pt x="487370" y="791505"/>
                  <a:pt x="476337" y="794657"/>
                </a:cubicBezTo>
                <a:cubicBezTo>
                  <a:pt x="440462" y="804907"/>
                  <a:pt x="415784" y="808945"/>
                  <a:pt x="378366" y="816428"/>
                </a:cubicBezTo>
                <a:cubicBezTo>
                  <a:pt x="366575" y="627771"/>
                  <a:pt x="425650" y="642257"/>
                  <a:pt x="323937" y="642257"/>
                </a:cubicBezTo>
              </a:path>
            </a:pathLst>
          </a:custGeom>
          <a:solidFill>
            <a:srgbClr val="99FFCC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5786446" y="3071810"/>
            <a:ext cx="830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25" action="ppaction://hlinksldjump"/>
              </a:rPr>
              <a:t>Тимский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5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5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753812" y="3592286"/>
            <a:ext cx="1376450" cy="1153885"/>
          </a:xfrm>
          <a:custGeom>
            <a:avLst/>
            <a:gdLst>
              <a:gd name="connsiteX0" fmla="*/ 135359 w 1376450"/>
              <a:gd name="connsiteY0" fmla="*/ 794657 h 1153885"/>
              <a:gd name="connsiteX1" fmla="*/ 124474 w 1376450"/>
              <a:gd name="connsiteY1" fmla="*/ 762000 h 1153885"/>
              <a:gd name="connsiteX2" fmla="*/ 102702 w 1376450"/>
              <a:gd name="connsiteY2" fmla="*/ 740228 h 1153885"/>
              <a:gd name="connsiteX3" fmla="*/ 37388 w 1376450"/>
              <a:gd name="connsiteY3" fmla="*/ 522514 h 1153885"/>
              <a:gd name="connsiteX4" fmla="*/ 4731 w 1376450"/>
              <a:gd name="connsiteY4" fmla="*/ 500743 h 1153885"/>
              <a:gd name="connsiteX5" fmla="*/ 15617 w 1376450"/>
              <a:gd name="connsiteY5" fmla="*/ 457200 h 1153885"/>
              <a:gd name="connsiteX6" fmla="*/ 70045 w 1376450"/>
              <a:gd name="connsiteY6" fmla="*/ 413657 h 1153885"/>
              <a:gd name="connsiteX7" fmla="*/ 124474 w 1376450"/>
              <a:gd name="connsiteY7" fmla="*/ 370114 h 1153885"/>
              <a:gd name="connsiteX8" fmla="*/ 135359 w 1376450"/>
              <a:gd name="connsiteY8" fmla="*/ 337457 h 1153885"/>
              <a:gd name="connsiteX9" fmla="*/ 146245 w 1376450"/>
              <a:gd name="connsiteY9" fmla="*/ 185057 h 1153885"/>
              <a:gd name="connsiteX10" fmla="*/ 211559 w 1376450"/>
              <a:gd name="connsiteY10" fmla="*/ 163285 h 1153885"/>
              <a:gd name="connsiteX11" fmla="*/ 233331 w 1376450"/>
              <a:gd name="connsiteY11" fmla="*/ 141514 h 1153885"/>
              <a:gd name="connsiteX12" fmla="*/ 255102 w 1376450"/>
              <a:gd name="connsiteY12" fmla="*/ 108857 h 1153885"/>
              <a:gd name="connsiteX13" fmla="*/ 331302 w 1376450"/>
              <a:gd name="connsiteY13" fmla="*/ 87085 h 1153885"/>
              <a:gd name="connsiteX14" fmla="*/ 353074 w 1376450"/>
              <a:gd name="connsiteY14" fmla="*/ 65314 h 1153885"/>
              <a:gd name="connsiteX15" fmla="*/ 385731 w 1376450"/>
              <a:gd name="connsiteY15" fmla="*/ 10885 h 1153885"/>
              <a:gd name="connsiteX16" fmla="*/ 483702 w 1376450"/>
              <a:gd name="connsiteY16" fmla="*/ 0 h 1153885"/>
              <a:gd name="connsiteX17" fmla="*/ 592559 w 1376450"/>
              <a:gd name="connsiteY17" fmla="*/ 10885 h 1153885"/>
              <a:gd name="connsiteX18" fmla="*/ 701417 w 1376450"/>
              <a:gd name="connsiteY18" fmla="*/ 32657 h 1153885"/>
              <a:gd name="connsiteX19" fmla="*/ 853817 w 1376450"/>
              <a:gd name="connsiteY19" fmla="*/ 21771 h 1153885"/>
              <a:gd name="connsiteX20" fmla="*/ 951788 w 1376450"/>
              <a:gd name="connsiteY20" fmla="*/ 10885 h 1153885"/>
              <a:gd name="connsiteX21" fmla="*/ 973559 w 1376450"/>
              <a:gd name="connsiteY21" fmla="*/ 32657 h 1153885"/>
              <a:gd name="connsiteX22" fmla="*/ 1115074 w 1376450"/>
              <a:gd name="connsiteY22" fmla="*/ 43543 h 1153885"/>
              <a:gd name="connsiteX23" fmla="*/ 1147731 w 1376450"/>
              <a:gd name="connsiteY23" fmla="*/ 97971 h 1153885"/>
              <a:gd name="connsiteX24" fmla="*/ 1234817 w 1376450"/>
              <a:gd name="connsiteY24" fmla="*/ 119743 h 1153885"/>
              <a:gd name="connsiteX25" fmla="*/ 1245702 w 1376450"/>
              <a:gd name="connsiteY25" fmla="*/ 195943 h 1153885"/>
              <a:gd name="connsiteX26" fmla="*/ 1300131 w 1376450"/>
              <a:gd name="connsiteY26" fmla="*/ 206828 h 1153885"/>
              <a:gd name="connsiteX27" fmla="*/ 1343674 w 1376450"/>
              <a:gd name="connsiteY27" fmla="*/ 337457 h 1153885"/>
              <a:gd name="connsiteX28" fmla="*/ 1354559 w 1376450"/>
              <a:gd name="connsiteY28" fmla="*/ 402771 h 1153885"/>
              <a:gd name="connsiteX29" fmla="*/ 1332788 w 1376450"/>
              <a:gd name="connsiteY29" fmla="*/ 555171 h 1153885"/>
              <a:gd name="connsiteX30" fmla="*/ 1321902 w 1376450"/>
              <a:gd name="connsiteY30" fmla="*/ 620485 h 1153885"/>
              <a:gd name="connsiteX31" fmla="*/ 1147731 w 1376450"/>
              <a:gd name="connsiteY31" fmla="*/ 631371 h 1153885"/>
              <a:gd name="connsiteX32" fmla="*/ 1115074 w 1376450"/>
              <a:gd name="connsiteY32" fmla="*/ 642257 h 1153885"/>
              <a:gd name="connsiteX33" fmla="*/ 799388 w 1376450"/>
              <a:gd name="connsiteY33" fmla="*/ 653143 h 1153885"/>
              <a:gd name="connsiteX34" fmla="*/ 788502 w 1376450"/>
              <a:gd name="connsiteY34" fmla="*/ 762000 h 1153885"/>
              <a:gd name="connsiteX35" fmla="*/ 723188 w 1376450"/>
              <a:gd name="connsiteY35" fmla="*/ 783771 h 1153885"/>
              <a:gd name="connsiteX36" fmla="*/ 472817 w 1376450"/>
              <a:gd name="connsiteY36" fmla="*/ 772885 h 1153885"/>
              <a:gd name="connsiteX37" fmla="*/ 440159 w 1376450"/>
              <a:gd name="connsiteY37" fmla="*/ 762000 h 1153885"/>
              <a:gd name="connsiteX38" fmla="*/ 451045 w 1376450"/>
              <a:gd name="connsiteY38" fmla="*/ 794657 h 1153885"/>
              <a:gd name="connsiteX39" fmla="*/ 440159 w 1376450"/>
              <a:gd name="connsiteY39" fmla="*/ 838200 h 1153885"/>
              <a:gd name="connsiteX40" fmla="*/ 407502 w 1376450"/>
              <a:gd name="connsiteY40" fmla="*/ 859971 h 1153885"/>
              <a:gd name="connsiteX41" fmla="*/ 396617 w 1376450"/>
              <a:gd name="connsiteY41" fmla="*/ 968828 h 1153885"/>
              <a:gd name="connsiteX42" fmla="*/ 396617 w 1376450"/>
              <a:gd name="connsiteY42" fmla="*/ 1143000 h 1153885"/>
              <a:gd name="connsiteX43" fmla="*/ 363959 w 1376450"/>
              <a:gd name="connsiteY43" fmla="*/ 1153885 h 1153885"/>
              <a:gd name="connsiteX44" fmla="*/ 342188 w 1376450"/>
              <a:gd name="connsiteY44" fmla="*/ 1121228 h 1153885"/>
              <a:gd name="connsiteX45" fmla="*/ 331302 w 1376450"/>
              <a:gd name="connsiteY45" fmla="*/ 979714 h 1153885"/>
              <a:gd name="connsiteX46" fmla="*/ 320417 w 1376450"/>
              <a:gd name="connsiteY46" fmla="*/ 947057 h 1153885"/>
              <a:gd name="connsiteX47" fmla="*/ 265988 w 1376450"/>
              <a:gd name="connsiteY47" fmla="*/ 903514 h 1153885"/>
              <a:gd name="connsiteX48" fmla="*/ 244217 w 1376450"/>
              <a:gd name="connsiteY48" fmla="*/ 870857 h 1153885"/>
              <a:gd name="connsiteX49" fmla="*/ 233331 w 1376450"/>
              <a:gd name="connsiteY49" fmla="*/ 838200 h 1153885"/>
              <a:gd name="connsiteX50" fmla="*/ 200674 w 1376450"/>
              <a:gd name="connsiteY50" fmla="*/ 849085 h 1153885"/>
              <a:gd name="connsiteX51" fmla="*/ 135359 w 1376450"/>
              <a:gd name="connsiteY51" fmla="*/ 859971 h 1153885"/>
              <a:gd name="connsiteX52" fmla="*/ 124474 w 1376450"/>
              <a:gd name="connsiteY52" fmla="*/ 751114 h 1153885"/>
              <a:gd name="connsiteX53" fmla="*/ 113588 w 1376450"/>
              <a:gd name="connsiteY53" fmla="*/ 718457 h 1153885"/>
              <a:gd name="connsiteX54" fmla="*/ 102702 w 1376450"/>
              <a:gd name="connsiteY54" fmla="*/ 555171 h 115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376450" h="1153885">
                <a:moveTo>
                  <a:pt x="135359" y="794657"/>
                </a:moveTo>
                <a:cubicBezTo>
                  <a:pt x="131731" y="783771"/>
                  <a:pt x="130377" y="771839"/>
                  <a:pt x="124474" y="762000"/>
                </a:cubicBezTo>
                <a:cubicBezTo>
                  <a:pt x="119194" y="753199"/>
                  <a:pt x="104153" y="750388"/>
                  <a:pt x="102702" y="740228"/>
                </a:cubicBezTo>
                <a:cubicBezTo>
                  <a:pt x="69918" y="510738"/>
                  <a:pt x="165123" y="548061"/>
                  <a:pt x="37388" y="522514"/>
                </a:cubicBezTo>
                <a:cubicBezTo>
                  <a:pt x="26502" y="515257"/>
                  <a:pt x="8868" y="513155"/>
                  <a:pt x="4731" y="500743"/>
                </a:cubicBezTo>
                <a:cubicBezTo>
                  <a:pt x="0" y="486550"/>
                  <a:pt x="8926" y="470582"/>
                  <a:pt x="15617" y="457200"/>
                </a:cubicBezTo>
                <a:cubicBezTo>
                  <a:pt x="24379" y="439675"/>
                  <a:pt x="57223" y="423914"/>
                  <a:pt x="70045" y="413657"/>
                </a:cubicBezTo>
                <a:cubicBezTo>
                  <a:pt x="147601" y="351612"/>
                  <a:pt x="23961" y="437122"/>
                  <a:pt x="124474" y="370114"/>
                </a:cubicBezTo>
                <a:cubicBezTo>
                  <a:pt x="128102" y="359228"/>
                  <a:pt x="134018" y="348853"/>
                  <a:pt x="135359" y="337457"/>
                </a:cubicBezTo>
                <a:cubicBezTo>
                  <a:pt x="141310" y="286876"/>
                  <a:pt x="125832" y="231716"/>
                  <a:pt x="146245" y="185057"/>
                </a:cubicBezTo>
                <a:cubicBezTo>
                  <a:pt x="155443" y="164032"/>
                  <a:pt x="211559" y="163285"/>
                  <a:pt x="211559" y="163285"/>
                </a:cubicBezTo>
                <a:cubicBezTo>
                  <a:pt x="218816" y="156028"/>
                  <a:pt x="226920" y="149528"/>
                  <a:pt x="233331" y="141514"/>
                </a:cubicBezTo>
                <a:cubicBezTo>
                  <a:pt x="241504" y="131298"/>
                  <a:pt x="244886" y="117030"/>
                  <a:pt x="255102" y="108857"/>
                </a:cubicBezTo>
                <a:cubicBezTo>
                  <a:pt x="262201" y="103178"/>
                  <a:pt x="328457" y="87796"/>
                  <a:pt x="331302" y="87085"/>
                </a:cubicBezTo>
                <a:cubicBezTo>
                  <a:pt x="338559" y="79828"/>
                  <a:pt x="347794" y="74115"/>
                  <a:pt x="353074" y="65314"/>
                </a:cubicBezTo>
                <a:cubicBezTo>
                  <a:pt x="363290" y="48287"/>
                  <a:pt x="359347" y="18081"/>
                  <a:pt x="385731" y="10885"/>
                </a:cubicBezTo>
                <a:cubicBezTo>
                  <a:pt x="417431" y="2240"/>
                  <a:pt x="451045" y="3628"/>
                  <a:pt x="483702" y="0"/>
                </a:cubicBezTo>
                <a:cubicBezTo>
                  <a:pt x="519988" y="3628"/>
                  <a:pt x="556496" y="5476"/>
                  <a:pt x="592559" y="10885"/>
                </a:cubicBezTo>
                <a:cubicBezTo>
                  <a:pt x="629154" y="16374"/>
                  <a:pt x="701417" y="32657"/>
                  <a:pt x="701417" y="32657"/>
                </a:cubicBezTo>
                <a:lnTo>
                  <a:pt x="853817" y="21771"/>
                </a:lnTo>
                <a:cubicBezTo>
                  <a:pt x="886551" y="18924"/>
                  <a:pt x="919065" y="7910"/>
                  <a:pt x="951788" y="10885"/>
                </a:cubicBezTo>
                <a:cubicBezTo>
                  <a:pt x="962009" y="11814"/>
                  <a:pt x="963495" y="30644"/>
                  <a:pt x="973559" y="32657"/>
                </a:cubicBezTo>
                <a:cubicBezTo>
                  <a:pt x="1019951" y="41936"/>
                  <a:pt x="1067902" y="39914"/>
                  <a:pt x="1115074" y="43543"/>
                </a:cubicBezTo>
                <a:cubicBezTo>
                  <a:pt x="1121495" y="62806"/>
                  <a:pt x="1124741" y="88775"/>
                  <a:pt x="1147731" y="97971"/>
                </a:cubicBezTo>
                <a:cubicBezTo>
                  <a:pt x="1175513" y="109084"/>
                  <a:pt x="1234817" y="119743"/>
                  <a:pt x="1234817" y="119743"/>
                </a:cubicBezTo>
                <a:cubicBezTo>
                  <a:pt x="1238445" y="145143"/>
                  <a:pt x="1230307" y="175417"/>
                  <a:pt x="1245702" y="195943"/>
                </a:cubicBezTo>
                <a:cubicBezTo>
                  <a:pt x="1256803" y="210745"/>
                  <a:pt x="1291856" y="190279"/>
                  <a:pt x="1300131" y="206828"/>
                </a:cubicBezTo>
                <a:cubicBezTo>
                  <a:pt x="1376450" y="359464"/>
                  <a:pt x="1254559" y="307751"/>
                  <a:pt x="1343674" y="337457"/>
                </a:cubicBezTo>
                <a:cubicBezTo>
                  <a:pt x="1310506" y="436958"/>
                  <a:pt x="1347111" y="298504"/>
                  <a:pt x="1354559" y="402771"/>
                </a:cubicBezTo>
                <a:cubicBezTo>
                  <a:pt x="1365422" y="554842"/>
                  <a:pt x="1349825" y="478508"/>
                  <a:pt x="1332788" y="555171"/>
                </a:cubicBezTo>
                <a:cubicBezTo>
                  <a:pt x="1328000" y="576717"/>
                  <a:pt x="1342311" y="612081"/>
                  <a:pt x="1321902" y="620485"/>
                </a:cubicBezTo>
                <a:cubicBezTo>
                  <a:pt x="1268113" y="642633"/>
                  <a:pt x="1205788" y="627742"/>
                  <a:pt x="1147731" y="631371"/>
                </a:cubicBezTo>
                <a:cubicBezTo>
                  <a:pt x="1136845" y="635000"/>
                  <a:pt x="1126526" y="641541"/>
                  <a:pt x="1115074" y="642257"/>
                </a:cubicBezTo>
                <a:cubicBezTo>
                  <a:pt x="1009988" y="648825"/>
                  <a:pt x="898243" y="616896"/>
                  <a:pt x="799388" y="653143"/>
                </a:cubicBezTo>
                <a:cubicBezTo>
                  <a:pt x="765150" y="665697"/>
                  <a:pt x="806877" y="730501"/>
                  <a:pt x="788502" y="762000"/>
                </a:cubicBezTo>
                <a:cubicBezTo>
                  <a:pt x="776939" y="781823"/>
                  <a:pt x="723188" y="783771"/>
                  <a:pt x="723188" y="783771"/>
                </a:cubicBezTo>
                <a:cubicBezTo>
                  <a:pt x="639731" y="780142"/>
                  <a:pt x="556107" y="779292"/>
                  <a:pt x="472817" y="772885"/>
                </a:cubicBezTo>
                <a:cubicBezTo>
                  <a:pt x="461376" y="772005"/>
                  <a:pt x="448273" y="753886"/>
                  <a:pt x="440159" y="762000"/>
                </a:cubicBezTo>
                <a:cubicBezTo>
                  <a:pt x="432045" y="770114"/>
                  <a:pt x="447416" y="783771"/>
                  <a:pt x="451045" y="794657"/>
                </a:cubicBezTo>
                <a:cubicBezTo>
                  <a:pt x="447416" y="809171"/>
                  <a:pt x="448458" y="825752"/>
                  <a:pt x="440159" y="838200"/>
                </a:cubicBezTo>
                <a:cubicBezTo>
                  <a:pt x="432902" y="849086"/>
                  <a:pt x="411639" y="847559"/>
                  <a:pt x="407502" y="859971"/>
                </a:cubicBezTo>
                <a:cubicBezTo>
                  <a:pt x="395970" y="894566"/>
                  <a:pt x="400245" y="932542"/>
                  <a:pt x="396617" y="968828"/>
                </a:cubicBezTo>
                <a:cubicBezTo>
                  <a:pt x="401294" y="1010923"/>
                  <a:pt x="419209" y="1097817"/>
                  <a:pt x="396617" y="1143000"/>
                </a:cubicBezTo>
                <a:cubicBezTo>
                  <a:pt x="391485" y="1153263"/>
                  <a:pt x="374845" y="1150257"/>
                  <a:pt x="363959" y="1153885"/>
                </a:cubicBezTo>
                <a:cubicBezTo>
                  <a:pt x="356702" y="1142999"/>
                  <a:pt x="344599" y="1134087"/>
                  <a:pt x="342188" y="1121228"/>
                </a:cubicBezTo>
                <a:cubicBezTo>
                  <a:pt x="333469" y="1074728"/>
                  <a:pt x="337170" y="1026659"/>
                  <a:pt x="331302" y="979714"/>
                </a:cubicBezTo>
                <a:cubicBezTo>
                  <a:pt x="329879" y="968328"/>
                  <a:pt x="326320" y="956896"/>
                  <a:pt x="320417" y="947057"/>
                </a:cubicBezTo>
                <a:cubicBezTo>
                  <a:pt x="310076" y="929822"/>
                  <a:pt x="280821" y="913403"/>
                  <a:pt x="265988" y="903514"/>
                </a:cubicBezTo>
                <a:cubicBezTo>
                  <a:pt x="258731" y="892628"/>
                  <a:pt x="250068" y="882559"/>
                  <a:pt x="244217" y="870857"/>
                </a:cubicBezTo>
                <a:cubicBezTo>
                  <a:pt x="239085" y="860594"/>
                  <a:pt x="243594" y="843332"/>
                  <a:pt x="233331" y="838200"/>
                </a:cubicBezTo>
                <a:cubicBezTo>
                  <a:pt x="223068" y="833068"/>
                  <a:pt x="211560" y="845457"/>
                  <a:pt x="200674" y="849085"/>
                </a:cubicBezTo>
                <a:cubicBezTo>
                  <a:pt x="190688" y="859071"/>
                  <a:pt x="156257" y="905948"/>
                  <a:pt x="135359" y="859971"/>
                </a:cubicBezTo>
                <a:cubicBezTo>
                  <a:pt x="120269" y="826773"/>
                  <a:pt x="130019" y="787157"/>
                  <a:pt x="124474" y="751114"/>
                </a:cubicBezTo>
                <a:cubicBezTo>
                  <a:pt x="122729" y="739773"/>
                  <a:pt x="117217" y="729343"/>
                  <a:pt x="113588" y="718457"/>
                </a:cubicBezTo>
                <a:lnTo>
                  <a:pt x="102702" y="555171"/>
                </a:lnTo>
              </a:path>
            </a:pathLst>
          </a:custGeom>
          <a:solidFill>
            <a:srgbClr val="CCCCFF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5857884" y="3786190"/>
            <a:ext cx="1285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26" action="ppaction://hlinksldjump"/>
              </a:rPr>
              <a:t>Мантуровский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6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6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564086" y="2122714"/>
            <a:ext cx="1156438" cy="1546497"/>
          </a:xfrm>
          <a:custGeom>
            <a:avLst/>
            <a:gdLst>
              <a:gd name="connsiteX0" fmla="*/ 250371 w 1156438"/>
              <a:gd name="connsiteY0" fmla="*/ 1023257 h 1546497"/>
              <a:gd name="connsiteX1" fmla="*/ 141514 w 1156438"/>
              <a:gd name="connsiteY1" fmla="*/ 1055915 h 1546497"/>
              <a:gd name="connsiteX2" fmla="*/ 76200 w 1156438"/>
              <a:gd name="connsiteY2" fmla="*/ 1034143 h 1546497"/>
              <a:gd name="connsiteX3" fmla="*/ 65314 w 1156438"/>
              <a:gd name="connsiteY3" fmla="*/ 1001486 h 1546497"/>
              <a:gd name="connsiteX4" fmla="*/ 32657 w 1156438"/>
              <a:gd name="connsiteY4" fmla="*/ 990600 h 1546497"/>
              <a:gd name="connsiteX5" fmla="*/ 43543 w 1156438"/>
              <a:gd name="connsiteY5" fmla="*/ 957943 h 1546497"/>
              <a:gd name="connsiteX6" fmla="*/ 76200 w 1156438"/>
              <a:gd name="connsiteY6" fmla="*/ 936172 h 1546497"/>
              <a:gd name="connsiteX7" fmla="*/ 97971 w 1156438"/>
              <a:gd name="connsiteY7" fmla="*/ 914400 h 1546497"/>
              <a:gd name="connsiteX8" fmla="*/ 97971 w 1156438"/>
              <a:gd name="connsiteY8" fmla="*/ 740229 h 1546497"/>
              <a:gd name="connsiteX9" fmla="*/ 195943 w 1156438"/>
              <a:gd name="connsiteY9" fmla="*/ 729343 h 1546497"/>
              <a:gd name="connsiteX10" fmla="*/ 206828 w 1156438"/>
              <a:gd name="connsiteY10" fmla="*/ 653143 h 1546497"/>
              <a:gd name="connsiteX11" fmla="*/ 250371 w 1156438"/>
              <a:gd name="connsiteY11" fmla="*/ 609600 h 1546497"/>
              <a:gd name="connsiteX12" fmla="*/ 206828 w 1156438"/>
              <a:gd name="connsiteY12" fmla="*/ 555172 h 1546497"/>
              <a:gd name="connsiteX13" fmla="*/ 163285 w 1156438"/>
              <a:gd name="connsiteY13" fmla="*/ 511629 h 1546497"/>
              <a:gd name="connsiteX14" fmla="*/ 141514 w 1156438"/>
              <a:gd name="connsiteY14" fmla="*/ 402772 h 1546497"/>
              <a:gd name="connsiteX15" fmla="*/ 119743 w 1156438"/>
              <a:gd name="connsiteY15" fmla="*/ 381000 h 1546497"/>
              <a:gd name="connsiteX16" fmla="*/ 130628 w 1156438"/>
              <a:gd name="connsiteY16" fmla="*/ 315686 h 1546497"/>
              <a:gd name="connsiteX17" fmla="*/ 152400 w 1156438"/>
              <a:gd name="connsiteY17" fmla="*/ 293915 h 1546497"/>
              <a:gd name="connsiteX18" fmla="*/ 163285 w 1156438"/>
              <a:gd name="connsiteY18" fmla="*/ 228600 h 1546497"/>
              <a:gd name="connsiteX19" fmla="*/ 293914 w 1156438"/>
              <a:gd name="connsiteY19" fmla="*/ 217715 h 1546497"/>
              <a:gd name="connsiteX20" fmla="*/ 304800 w 1156438"/>
              <a:gd name="connsiteY20" fmla="*/ 141515 h 1546497"/>
              <a:gd name="connsiteX21" fmla="*/ 326571 w 1156438"/>
              <a:gd name="connsiteY21" fmla="*/ 119743 h 1546497"/>
              <a:gd name="connsiteX22" fmla="*/ 348343 w 1156438"/>
              <a:gd name="connsiteY22" fmla="*/ 32657 h 1546497"/>
              <a:gd name="connsiteX23" fmla="*/ 457200 w 1156438"/>
              <a:gd name="connsiteY23" fmla="*/ 0 h 1546497"/>
              <a:gd name="connsiteX24" fmla="*/ 500743 w 1156438"/>
              <a:gd name="connsiteY24" fmla="*/ 10886 h 1546497"/>
              <a:gd name="connsiteX25" fmla="*/ 533400 w 1156438"/>
              <a:gd name="connsiteY25" fmla="*/ 32657 h 1546497"/>
              <a:gd name="connsiteX26" fmla="*/ 566057 w 1156438"/>
              <a:gd name="connsiteY26" fmla="*/ 43543 h 1546497"/>
              <a:gd name="connsiteX27" fmla="*/ 598714 w 1156438"/>
              <a:gd name="connsiteY27" fmla="*/ 97972 h 1546497"/>
              <a:gd name="connsiteX28" fmla="*/ 642257 w 1156438"/>
              <a:gd name="connsiteY28" fmla="*/ 152400 h 1546497"/>
              <a:gd name="connsiteX29" fmla="*/ 674914 w 1156438"/>
              <a:gd name="connsiteY29" fmla="*/ 141515 h 1546497"/>
              <a:gd name="connsiteX30" fmla="*/ 783771 w 1156438"/>
              <a:gd name="connsiteY30" fmla="*/ 130629 h 1546497"/>
              <a:gd name="connsiteX31" fmla="*/ 794657 w 1156438"/>
              <a:gd name="connsiteY31" fmla="*/ 43543 h 1546497"/>
              <a:gd name="connsiteX32" fmla="*/ 827314 w 1156438"/>
              <a:gd name="connsiteY32" fmla="*/ 21772 h 1546497"/>
              <a:gd name="connsiteX33" fmla="*/ 849085 w 1156438"/>
              <a:gd name="connsiteY33" fmla="*/ 54429 h 1546497"/>
              <a:gd name="connsiteX34" fmla="*/ 859971 w 1156438"/>
              <a:gd name="connsiteY34" fmla="*/ 87086 h 1546497"/>
              <a:gd name="connsiteX35" fmla="*/ 892628 w 1156438"/>
              <a:gd name="connsiteY35" fmla="*/ 108857 h 1546497"/>
              <a:gd name="connsiteX36" fmla="*/ 947057 w 1156438"/>
              <a:gd name="connsiteY36" fmla="*/ 152400 h 1546497"/>
              <a:gd name="connsiteX37" fmla="*/ 957943 w 1156438"/>
              <a:gd name="connsiteY37" fmla="*/ 195943 h 1546497"/>
              <a:gd name="connsiteX38" fmla="*/ 1001485 w 1156438"/>
              <a:gd name="connsiteY38" fmla="*/ 206829 h 1546497"/>
              <a:gd name="connsiteX39" fmla="*/ 1023257 w 1156438"/>
              <a:gd name="connsiteY39" fmla="*/ 228600 h 1546497"/>
              <a:gd name="connsiteX40" fmla="*/ 1034143 w 1156438"/>
              <a:gd name="connsiteY40" fmla="*/ 326572 h 1546497"/>
              <a:gd name="connsiteX41" fmla="*/ 1077685 w 1156438"/>
              <a:gd name="connsiteY41" fmla="*/ 337457 h 1546497"/>
              <a:gd name="connsiteX42" fmla="*/ 1099457 w 1156438"/>
              <a:gd name="connsiteY42" fmla="*/ 359229 h 1546497"/>
              <a:gd name="connsiteX43" fmla="*/ 1132114 w 1156438"/>
              <a:gd name="connsiteY43" fmla="*/ 370115 h 1546497"/>
              <a:gd name="connsiteX44" fmla="*/ 1143000 w 1156438"/>
              <a:gd name="connsiteY44" fmla="*/ 402772 h 1546497"/>
              <a:gd name="connsiteX45" fmla="*/ 1110343 w 1156438"/>
              <a:gd name="connsiteY45" fmla="*/ 413657 h 1546497"/>
              <a:gd name="connsiteX46" fmla="*/ 1055914 w 1156438"/>
              <a:gd name="connsiteY46" fmla="*/ 424543 h 1546497"/>
              <a:gd name="connsiteX47" fmla="*/ 1012371 w 1156438"/>
              <a:gd name="connsiteY47" fmla="*/ 468086 h 1546497"/>
              <a:gd name="connsiteX48" fmla="*/ 957943 w 1156438"/>
              <a:gd name="connsiteY48" fmla="*/ 511629 h 1546497"/>
              <a:gd name="connsiteX49" fmla="*/ 968828 w 1156438"/>
              <a:gd name="connsiteY49" fmla="*/ 576943 h 1546497"/>
              <a:gd name="connsiteX50" fmla="*/ 1088571 w 1156438"/>
              <a:gd name="connsiteY50" fmla="*/ 544286 h 1546497"/>
              <a:gd name="connsiteX51" fmla="*/ 1110343 w 1156438"/>
              <a:gd name="connsiteY51" fmla="*/ 631372 h 1546497"/>
              <a:gd name="connsiteX52" fmla="*/ 1121228 w 1156438"/>
              <a:gd name="connsiteY52" fmla="*/ 664029 h 1546497"/>
              <a:gd name="connsiteX53" fmla="*/ 1143000 w 1156438"/>
              <a:gd name="connsiteY53" fmla="*/ 740229 h 1546497"/>
              <a:gd name="connsiteX54" fmla="*/ 1153885 w 1156438"/>
              <a:gd name="connsiteY54" fmla="*/ 816429 h 1546497"/>
              <a:gd name="connsiteX55" fmla="*/ 1132114 w 1156438"/>
              <a:gd name="connsiteY55" fmla="*/ 849086 h 1546497"/>
              <a:gd name="connsiteX56" fmla="*/ 1023257 w 1156438"/>
              <a:gd name="connsiteY56" fmla="*/ 881743 h 1546497"/>
              <a:gd name="connsiteX57" fmla="*/ 1001485 w 1156438"/>
              <a:gd name="connsiteY57" fmla="*/ 903515 h 1546497"/>
              <a:gd name="connsiteX58" fmla="*/ 762000 w 1156438"/>
              <a:gd name="connsiteY58" fmla="*/ 957943 h 1546497"/>
              <a:gd name="connsiteX59" fmla="*/ 772885 w 1156438"/>
              <a:gd name="connsiteY59" fmla="*/ 1034143 h 1546497"/>
              <a:gd name="connsiteX60" fmla="*/ 772885 w 1156438"/>
              <a:gd name="connsiteY60" fmla="*/ 1121229 h 1546497"/>
              <a:gd name="connsiteX61" fmla="*/ 751114 w 1156438"/>
              <a:gd name="connsiteY61" fmla="*/ 1153886 h 1546497"/>
              <a:gd name="connsiteX62" fmla="*/ 762000 w 1156438"/>
              <a:gd name="connsiteY62" fmla="*/ 1240972 h 1546497"/>
              <a:gd name="connsiteX63" fmla="*/ 794657 w 1156438"/>
              <a:gd name="connsiteY63" fmla="*/ 1251857 h 1546497"/>
              <a:gd name="connsiteX64" fmla="*/ 783771 w 1156438"/>
              <a:gd name="connsiteY64" fmla="*/ 1371600 h 1546497"/>
              <a:gd name="connsiteX65" fmla="*/ 751114 w 1156438"/>
              <a:gd name="connsiteY65" fmla="*/ 1382486 h 1546497"/>
              <a:gd name="connsiteX66" fmla="*/ 685800 w 1156438"/>
              <a:gd name="connsiteY66" fmla="*/ 1415143 h 1546497"/>
              <a:gd name="connsiteX67" fmla="*/ 631371 w 1156438"/>
              <a:gd name="connsiteY67" fmla="*/ 1447800 h 1546497"/>
              <a:gd name="connsiteX68" fmla="*/ 587828 w 1156438"/>
              <a:gd name="connsiteY68" fmla="*/ 1491343 h 1546497"/>
              <a:gd name="connsiteX69" fmla="*/ 544285 w 1156438"/>
              <a:gd name="connsiteY69" fmla="*/ 1534886 h 1546497"/>
              <a:gd name="connsiteX70" fmla="*/ 511628 w 1156438"/>
              <a:gd name="connsiteY70" fmla="*/ 1502229 h 1546497"/>
              <a:gd name="connsiteX71" fmla="*/ 478971 w 1156438"/>
              <a:gd name="connsiteY71" fmla="*/ 1447800 h 1546497"/>
              <a:gd name="connsiteX72" fmla="*/ 457200 w 1156438"/>
              <a:gd name="connsiteY72" fmla="*/ 1415143 h 1546497"/>
              <a:gd name="connsiteX73" fmla="*/ 424543 w 1156438"/>
              <a:gd name="connsiteY73" fmla="*/ 1404257 h 1546497"/>
              <a:gd name="connsiteX74" fmla="*/ 402771 w 1156438"/>
              <a:gd name="connsiteY74" fmla="*/ 1382486 h 1546497"/>
              <a:gd name="connsiteX75" fmla="*/ 370114 w 1156438"/>
              <a:gd name="connsiteY75" fmla="*/ 1371600 h 1546497"/>
              <a:gd name="connsiteX76" fmla="*/ 359228 w 1156438"/>
              <a:gd name="connsiteY76" fmla="*/ 1295400 h 1546497"/>
              <a:gd name="connsiteX77" fmla="*/ 348343 w 1156438"/>
              <a:gd name="connsiteY77" fmla="*/ 1088572 h 1546497"/>
              <a:gd name="connsiteX78" fmla="*/ 315685 w 1156438"/>
              <a:gd name="connsiteY78" fmla="*/ 1034143 h 1546497"/>
              <a:gd name="connsiteX79" fmla="*/ 283028 w 1156438"/>
              <a:gd name="connsiteY79" fmla="*/ 1012372 h 1546497"/>
              <a:gd name="connsiteX80" fmla="*/ 0 w 1156438"/>
              <a:gd name="connsiteY80" fmla="*/ 1012372 h 154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156438" h="1546497">
                <a:moveTo>
                  <a:pt x="250371" y="1023257"/>
                </a:moveTo>
                <a:cubicBezTo>
                  <a:pt x="209802" y="1050304"/>
                  <a:pt x="204315" y="1060746"/>
                  <a:pt x="141514" y="1055915"/>
                </a:cubicBezTo>
                <a:cubicBezTo>
                  <a:pt x="118633" y="1054155"/>
                  <a:pt x="76200" y="1034143"/>
                  <a:pt x="76200" y="1034143"/>
                </a:cubicBezTo>
                <a:cubicBezTo>
                  <a:pt x="72571" y="1023257"/>
                  <a:pt x="73428" y="1009600"/>
                  <a:pt x="65314" y="1001486"/>
                </a:cubicBezTo>
                <a:cubicBezTo>
                  <a:pt x="57200" y="993372"/>
                  <a:pt x="37788" y="1000863"/>
                  <a:pt x="32657" y="990600"/>
                </a:cubicBezTo>
                <a:cubicBezTo>
                  <a:pt x="27526" y="980337"/>
                  <a:pt x="36375" y="966903"/>
                  <a:pt x="43543" y="957943"/>
                </a:cubicBezTo>
                <a:cubicBezTo>
                  <a:pt x="51716" y="947727"/>
                  <a:pt x="65984" y="944345"/>
                  <a:pt x="76200" y="936172"/>
                </a:cubicBezTo>
                <a:cubicBezTo>
                  <a:pt x="84214" y="929761"/>
                  <a:pt x="90714" y="921657"/>
                  <a:pt x="97971" y="914400"/>
                </a:cubicBezTo>
                <a:cubicBezTo>
                  <a:pt x="79647" y="859430"/>
                  <a:pt x="55185" y="800128"/>
                  <a:pt x="97971" y="740229"/>
                </a:cubicBezTo>
                <a:cubicBezTo>
                  <a:pt x="117070" y="713491"/>
                  <a:pt x="163286" y="732972"/>
                  <a:pt x="195943" y="729343"/>
                </a:cubicBezTo>
                <a:cubicBezTo>
                  <a:pt x="199571" y="703943"/>
                  <a:pt x="196211" y="676501"/>
                  <a:pt x="206828" y="653143"/>
                </a:cubicBezTo>
                <a:cubicBezTo>
                  <a:pt x="215322" y="634456"/>
                  <a:pt x="250371" y="609600"/>
                  <a:pt x="250371" y="609600"/>
                </a:cubicBezTo>
                <a:cubicBezTo>
                  <a:pt x="232057" y="554660"/>
                  <a:pt x="252784" y="594563"/>
                  <a:pt x="206828" y="555172"/>
                </a:cubicBezTo>
                <a:cubicBezTo>
                  <a:pt x="191243" y="541814"/>
                  <a:pt x="163285" y="511629"/>
                  <a:pt x="163285" y="511629"/>
                </a:cubicBezTo>
                <a:cubicBezTo>
                  <a:pt x="161397" y="498411"/>
                  <a:pt x="155765" y="426524"/>
                  <a:pt x="141514" y="402772"/>
                </a:cubicBezTo>
                <a:cubicBezTo>
                  <a:pt x="136234" y="393971"/>
                  <a:pt x="127000" y="388257"/>
                  <a:pt x="119743" y="381000"/>
                </a:cubicBezTo>
                <a:cubicBezTo>
                  <a:pt x="123371" y="359229"/>
                  <a:pt x="122878" y="336352"/>
                  <a:pt x="130628" y="315686"/>
                </a:cubicBezTo>
                <a:cubicBezTo>
                  <a:pt x="134232" y="306076"/>
                  <a:pt x="148796" y="303525"/>
                  <a:pt x="152400" y="293915"/>
                </a:cubicBezTo>
                <a:cubicBezTo>
                  <a:pt x="160150" y="273248"/>
                  <a:pt x="143851" y="239064"/>
                  <a:pt x="163285" y="228600"/>
                </a:cubicBezTo>
                <a:cubicBezTo>
                  <a:pt x="201756" y="207885"/>
                  <a:pt x="250371" y="221343"/>
                  <a:pt x="293914" y="217715"/>
                </a:cubicBezTo>
                <a:cubicBezTo>
                  <a:pt x="297543" y="192315"/>
                  <a:pt x="296686" y="165856"/>
                  <a:pt x="304800" y="141515"/>
                </a:cubicBezTo>
                <a:cubicBezTo>
                  <a:pt x="308045" y="131778"/>
                  <a:pt x="322759" y="129272"/>
                  <a:pt x="326571" y="119743"/>
                </a:cubicBezTo>
                <a:cubicBezTo>
                  <a:pt x="337684" y="91961"/>
                  <a:pt x="319956" y="42119"/>
                  <a:pt x="348343" y="32657"/>
                </a:cubicBezTo>
                <a:cubicBezTo>
                  <a:pt x="427850" y="6155"/>
                  <a:pt x="391393" y="16452"/>
                  <a:pt x="457200" y="0"/>
                </a:cubicBezTo>
                <a:cubicBezTo>
                  <a:pt x="471714" y="3629"/>
                  <a:pt x="486992" y="4993"/>
                  <a:pt x="500743" y="10886"/>
                </a:cubicBezTo>
                <a:cubicBezTo>
                  <a:pt x="512768" y="16040"/>
                  <a:pt x="521698" y="26806"/>
                  <a:pt x="533400" y="32657"/>
                </a:cubicBezTo>
                <a:cubicBezTo>
                  <a:pt x="543663" y="37789"/>
                  <a:pt x="555171" y="39914"/>
                  <a:pt x="566057" y="43543"/>
                </a:cubicBezTo>
                <a:cubicBezTo>
                  <a:pt x="608581" y="86069"/>
                  <a:pt x="570451" y="41447"/>
                  <a:pt x="598714" y="97972"/>
                </a:cubicBezTo>
                <a:cubicBezTo>
                  <a:pt x="612447" y="125438"/>
                  <a:pt x="622005" y="132149"/>
                  <a:pt x="642257" y="152400"/>
                </a:cubicBezTo>
                <a:cubicBezTo>
                  <a:pt x="653143" y="148772"/>
                  <a:pt x="663573" y="143260"/>
                  <a:pt x="674914" y="141515"/>
                </a:cubicBezTo>
                <a:cubicBezTo>
                  <a:pt x="710957" y="135970"/>
                  <a:pt x="755547" y="153721"/>
                  <a:pt x="783771" y="130629"/>
                </a:cubicBezTo>
                <a:cubicBezTo>
                  <a:pt x="806413" y="112104"/>
                  <a:pt x="783792" y="70705"/>
                  <a:pt x="794657" y="43543"/>
                </a:cubicBezTo>
                <a:cubicBezTo>
                  <a:pt x="799516" y="31396"/>
                  <a:pt x="816428" y="29029"/>
                  <a:pt x="827314" y="21772"/>
                </a:cubicBezTo>
                <a:cubicBezTo>
                  <a:pt x="834571" y="32658"/>
                  <a:pt x="843234" y="42727"/>
                  <a:pt x="849085" y="54429"/>
                </a:cubicBezTo>
                <a:cubicBezTo>
                  <a:pt x="854217" y="64692"/>
                  <a:pt x="852803" y="78126"/>
                  <a:pt x="859971" y="87086"/>
                </a:cubicBezTo>
                <a:cubicBezTo>
                  <a:pt x="868144" y="97302"/>
                  <a:pt x="882412" y="100684"/>
                  <a:pt x="892628" y="108857"/>
                </a:cubicBezTo>
                <a:cubicBezTo>
                  <a:pt x="970184" y="170902"/>
                  <a:pt x="846544" y="85392"/>
                  <a:pt x="947057" y="152400"/>
                </a:cubicBezTo>
                <a:cubicBezTo>
                  <a:pt x="950686" y="166914"/>
                  <a:pt x="947364" y="185364"/>
                  <a:pt x="957943" y="195943"/>
                </a:cubicBezTo>
                <a:cubicBezTo>
                  <a:pt x="968522" y="206522"/>
                  <a:pt x="988104" y="200138"/>
                  <a:pt x="1001485" y="206829"/>
                </a:cubicBezTo>
                <a:cubicBezTo>
                  <a:pt x="1010665" y="211419"/>
                  <a:pt x="1016000" y="221343"/>
                  <a:pt x="1023257" y="228600"/>
                </a:cubicBezTo>
                <a:cubicBezTo>
                  <a:pt x="1026886" y="261257"/>
                  <a:pt x="1019448" y="297183"/>
                  <a:pt x="1034143" y="326572"/>
                </a:cubicBezTo>
                <a:cubicBezTo>
                  <a:pt x="1040834" y="339953"/>
                  <a:pt x="1064304" y="330766"/>
                  <a:pt x="1077685" y="337457"/>
                </a:cubicBezTo>
                <a:cubicBezTo>
                  <a:pt x="1086865" y="342047"/>
                  <a:pt x="1090656" y="353948"/>
                  <a:pt x="1099457" y="359229"/>
                </a:cubicBezTo>
                <a:cubicBezTo>
                  <a:pt x="1109296" y="365133"/>
                  <a:pt x="1121228" y="366486"/>
                  <a:pt x="1132114" y="370115"/>
                </a:cubicBezTo>
                <a:cubicBezTo>
                  <a:pt x="1135743" y="381001"/>
                  <a:pt x="1148132" y="392509"/>
                  <a:pt x="1143000" y="402772"/>
                </a:cubicBezTo>
                <a:cubicBezTo>
                  <a:pt x="1137868" y="413035"/>
                  <a:pt x="1121475" y="410874"/>
                  <a:pt x="1110343" y="413657"/>
                </a:cubicBezTo>
                <a:cubicBezTo>
                  <a:pt x="1092393" y="418144"/>
                  <a:pt x="1074057" y="420914"/>
                  <a:pt x="1055914" y="424543"/>
                </a:cubicBezTo>
                <a:cubicBezTo>
                  <a:pt x="1041400" y="439057"/>
                  <a:pt x="1029450" y="456700"/>
                  <a:pt x="1012371" y="468086"/>
                </a:cubicBezTo>
                <a:cubicBezTo>
                  <a:pt x="971174" y="495550"/>
                  <a:pt x="988965" y="480606"/>
                  <a:pt x="957943" y="511629"/>
                </a:cubicBezTo>
                <a:cubicBezTo>
                  <a:pt x="961571" y="533400"/>
                  <a:pt x="949534" y="566224"/>
                  <a:pt x="968828" y="576943"/>
                </a:cubicBezTo>
                <a:cubicBezTo>
                  <a:pt x="1013176" y="601580"/>
                  <a:pt x="1056491" y="565672"/>
                  <a:pt x="1088571" y="544286"/>
                </a:cubicBezTo>
                <a:cubicBezTo>
                  <a:pt x="1113452" y="618926"/>
                  <a:pt x="1084075" y="526298"/>
                  <a:pt x="1110343" y="631372"/>
                </a:cubicBezTo>
                <a:cubicBezTo>
                  <a:pt x="1113126" y="642504"/>
                  <a:pt x="1118076" y="652996"/>
                  <a:pt x="1121228" y="664029"/>
                </a:cubicBezTo>
                <a:cubicBezTo>
                  <a:pt x="1148557" y="759683"/>
                  <a:pt x="1116906" y="661949"/>
                  <a:pt x="1143000" y="740229"/>
                </a:cubicBezTo>
                <a:cubicBezTo>
                  <a:pt x="1146628" y="765629"/>
                  <a:pt x="1156438" y="790899"/>
                  <a:pt x="1153885" y="816429"/>
                </a:cubicBezTo>
                <a:cubicBezTo>
                  <a:pt x="1152583" y="829447"/>
                  <a:pt x="1143208" y="842152"/>
                  <a:pt x="1132114" y="849086"/>
                </a:cubicBezTo>
                <a:cubicBezTo>
                  <a:pt x="1114448" y="860127"/>
                  <a:pt x="1048748" y="875370"/>
                  <a:pt x="1023257" y="881743"/>
                </a:cubicBezTo>
                <a:cubicBezTo>
                  <a:pt x="1016000" y="889000"/>
                  <a:pt x="1009696" y="897357"/>
                  <a:pt x="1001485" y="903515"/>
                </a:cubicBezTo>
                <a:cubicBezTo>
                  <a:pt x="901555" y="978462"/>
                  <a:pt x="931641" y="947340"/>
                  <a:pt x="762000" y="957943"/>
                </a:cubicBezTo>
                <a:cubicBezTo>
                  <a:pt x="765628" y="983343"/>
                  <a:pt x="767853" y="1008983"/>
                  <a:pt x="772885" y="1034143"/>
                </a:cubicBezTo>
                <a:cubicBezTo>
                  <a:pt x="782776" y="1083600"/>
                  <a:pt x="797060" y="1056762"/>
                  <a:pt x="772885" y="1121229"/>
                </a:cubicBezTo>
                <a:cubicBezTo>
                  <a:pt x="768291" y="1133479"/>
                  <a:pt x="758371" y="1143000"/>
                  <a:pt x="751114" y="1153886"/>
                </a:cubicBezTo>
                <a:cubicBezTo>
                  <a:pt x="754743" y="1182915"/>
                  <a:pt x="750119" y="1214239"/>
                  <a:pt x="762000" y="1240972"/>
                </a:cubicBezTo>
                <a:cubicBezTo>
                  <a:pt x="766660" y="1251457"/>
                  <a:pt x="792771" y="1240539"/>
                  <a:pt x="794657" y="1251857"/>
                </a:cubicBezTo>
                <a:cubicBezTo>
                  <a:pt x="801246" y="1291391"/>
                  <a:pt x="796445" y="1333578"/>
                  <a:pt x="783771" y="1371600"/>
                </a:cubicBezTo>
                <a:cubicBezTo>
                  <a:pt x="780142" y="1382486"/>
                  <a:pt x="761377" y="1377354"/>
                  <a:pt x="751114" y="1382486"/>
                </a:cubicBezTo>
                <a:cubicBezTo>
                  <a:pt x="666705" y="1424690"/>
                  <a:pt x="767884" y="1387781"/>
                  <a:pt x="685800" y="1415143"/>
                </a:cubicBezTo>
                <a:cubicBezTo>
                  <a:pt x="605355" y="1495588"/>
                  <a:pt x="730290" y="1377144"/>
                  <a:pt x="631371" y="1447800"/>
                </a:cubicBezTo>
                <a:cubicBezTo>
                  <a:pt x="614668" y="1459731"/>
                  <a:pt x="587828" y="1491343"/>
                  <a:pt x="587828" y="1491343"/>
                </a:cubicBezTo>
                <a:cubicBezTo>
                  <a:pt x="582022" y="1508761"/>
                  <a:pt x="579120" y="1546497"/>
                  <a:pt x="544285" y="1534886"/>
                </a:cubicBezTo>
                <a:cubicBezTo>
                  <a:pt x="529680" y="1530018"/>
                  <a:pt x="522514" y="1513115"/>
                  <a:pt x="511628" y="1502229"/>
                </a:cubicBezTo>
                <a:cubicBezTo>
                  <a:pt x="492725" y="1445516"/>
                  <a:pt x="513126" y="1490494"/>
                  <a:pt x="478971" y="1447800"/>
                </a:cubicBezTo>
                <a:cubicBezTo>
                  <a:pt x="470798" y="1437584"/>
                  <a:pt x="467416" y="1423316"/>
                  <a:pt x="457200" y="1415143"/>
                </a:cubicBezTo>
                <a:cubicBezTo>
                  <a:pt x="448240" y="1407975"/>
                  <a:pt x="435429" y="1407886"/>
                  <a:pt x="424543" y="1404257"/>
                </a:cubicBezTo>
                <a:cubicBezTo>
                  <a:pt x="417286" y="1397000"/>
                  <a:pt x="411572" y="1387766"/>
                  <a:pt x="402771" y="1382486"/>
                </a:cubicBezTo>
                <a:cubicBezTo>
                  <a:pt x="392932" y="1376582"/>
                  <a:pt x="375246" y="1381863"/>
                  <a:pt x="370114" y="1371600"/>
                </a:cubicBezTo>
                <a:cubicBezTo>
                  <a:pt x="358639" y="1348651"/>
                  <a:pt x="362857" y="1320800"/>
                  <a:pt x="359228" y="1295400"/>
                </a:cubicBezTo>
                <a:cubicBezTo>
                  <a:pt x="355600" y="1226457"/>
                  <a:pt x="354593" y="1157327"/>
                  <a:pt x="348343" y="1088572"/>
                </a:cubicBezTo>
                <a:cubicBezTo>
                  <a:pt x="345950" y="1062252"/>
                  <a:pt x="335071" y="1049652"/>
                  <a:pt x="315685" y="1034143"/>
                </a:cubicBezTo>
                <a:cubicBezTo>
                  <a:pt x="305469" y="1025970"/>
                  <a:pt x="296080" y="1013272"/>
                  <a:pt x="283028" y="1012372"/>
                </a:cubicBezTo>
                <a:cubicBezTo>
                  <a:pt x="188909" y="1005881"/>
                  <a:pt x="94343" y="1012372"/>
                  <a:pt x="0" y="1012372"/>
                </a:cubicBezTo>
              </a:path>
            </a:pathLst>
          </a:custGeom>
          <a:solidFill>
            <a:srgbClr val="CC9900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6715140" y="2357430"/>
            <a:ext cx="989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7" action="ppaction://hlinksldjump"/>
              </a:rPr>
              <a:t>Советский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7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6901543" y="3283339"/>
            <a:ext cx="1816576" cy="1179804"/>
          </a:xfrm>
          <a:custGeom>
            <a:avLst/>
            <a:gdLst>
              <a:gd name="connsiteX0" fmla="*/ 195943 w 1816576"/>
              <a:gd name="connsiteY0" fmla="*/ 396032 h 1179804"/>
              <a:gd name="connsiteX1" fmla="*/ 163286 w 1816576"/>
              <a:gd name="connsiteY1" fmla="*/ 385147 h 1179804"/>
              <a:gd name="connsiteX2" fmla="*/ 130628 w 1816576"/>
              <a:gd name="connsiteY2" fmla="*/ 319832 h 1179804"/>
              <a:gd name="connsiteX3" fmla="*/ 108857 w 1816576"/>
              <a:gd name="connsiteY3" fmla="*/ 341604 h 1179804"/>
              <a:gd name="connsiteX4" fmla="*/ 97971 w 1816576"/>
              <a:gd name="connsiteY4" fmla="*/ 385147 h 1179804"/>
              <a:gd name="connsiteX5" fmla="*/ 0 w 1816576"/>
              <a:gd name="connsiteY5" fmla="*/ 396032 h 1179804"/>
              <a:gd name="connsiteX6" fmla="*/ 21771 w 1816576"/>
              <a:gd name="connsiteY6" fmla="*/ 417804 h 1179804"/>
              <a:gd name="connsiteX7" fmla="*/ 76200 w 1816576"/>
              <a:gd name="connsiteY7" fmla="*/ 428690 h 1179804"/>
              <a:gd name="connsiteX8" fmla="*/ 87086 w 1816576"/>
              <a:gd name="connsiteY8" fmla="*/ 472232 h 1179804"/>
              <a:gd name="connsiteX9" fmla="*/ 119743 w 1816576"/>
              <a:gd name="connsiteY9" fmla="*/ 483118 h 1179804"/>
              <a:gd name="connsiteX10" fmla="*/ 163286 w 1816576"/>
              <a:gd name="connsiteY10" fmla="*/ 526661 h 1179804"/>
              <a:gd name="connsiteX11" fmla="*/ 185057 w 1816576"/>
              <a:gd name="connsiteY11" fmla="*/ 559318 h 1179804"/>
              <a:gd name="connsiteX12" fmla="*/ 195943 w 1816576"/>
              <a:gd name="connsiteY12" fmla="*/ 646404 h 1179804"/>
              <a:gd name="connsiteX13" fmla="*/ 206828 w 1816576"/>
              <a:gd name="connsiteY13" fmla="*/ 679061 h 1179804"/>
              <a:gd name="connsiteX14" fmla="*/ 195943 w 1816576"/>
              <a:gd name="connsiteY14" fmla="*/ 722604 h 1179804"/>
              <a:gd name="connsiteX15" fmla="*/ 206828 w 1816576"/>
              <a:gd name="connsiteY15" fmla="*/ 798804 h 1179804"/>
              <a:gd name="connsiteX16" fmla="*/ 217714 w 1816576"/>
              <a:gd name="connsiteY16" fmla="*/ 951204 h 1179804"/>
              <a:gd name="connsiteX17" fmla="*/ 261257 w 1816576"/>
              <a:gd name="connsiteY17" fmla="*/ 962090 h 1179804"/>
              <a:gd name="connsiteX18" fmla="*/ 272143 w 1816576"/>
              <a:gd name="connsiteY18" fmla="*/ 994747 h 1179804"/>
              <a:gd name="connsiteX19" fmla="*/ 304800 w 1816576"/>
              <a:gd name="connsiteY19" fmla="*/ 1005632 h 1179804"/>
              <a:gd name="connsiteX20" fmla="*/ 468086 w 1816576"/>
              <a:gd name="connsiteY20" fmla="*/ 994747 h 1179804"/>
              <a:gd name="connsiteX21" fmla="*/ 478971 w 1816576"/>
              <a:gd name="connsiteY21" fmla="*/ 951204 h 1179804"/>
              <a:gd name="connsiteX22" fmla="*/ 511628 w 1816576"/>
              <a:gd name="connsiteY22" fmla="*/ 940318 h 1179804"/>
              <a:gd name="connsiteX23" fmla="*/ 609600 w 1816576"/>
              <a:gd name="connsiteY23" fmla="*/ 929432 h 1179804"/>
              <a:gd name="connsiteX24" fmla="*/ 653143 w 1816576"/>
              <a:gd name="connsiteY24" fmla="*/ 875004 h 1179804"/>
              <a:gd name="connsiteX25" fmla="*/ 729343 w 1816576"/>
              <a:gd name="connsiteY25" fmla="*/ 809690 h 1179804"/>
              <a:gd name="connsiteX26" fmla="*/ 1001486 w 1816576"/>
              <a:gd name="connsiteY26" fmla="*/ 820575 h 1179804"/>
              <a:gd name="connsiteX27" fmla="*/ 1023257 w 1816576"/>
              <a:gd name="connsiteY27" fmla="*/ 842347 h 1179804"/>
              <a:gd name="connsiteX28" fmla="*/ 1045028 w 1816576"/>
              <a:gd name="connsiteY28" fmla="*/ 907661 h 1179804"/>
              <a:gd name="connsiteX29" fmla="*/ 1110343 w 1816576"/>
              <a:gd name="connsiteY29" fmla="*/ 918547 h 1179804"/>
              <a:gd name="connsiteX30" fmla="*/ 1121228 w 1816576"/>
              <a:gd name="connsiteY30" fmla="*/ 951204 h 1179804"/>
              <a:gd name="connsiteX31" fmla="*/ 1230086 w 1816576"/>
              <a:gd name="connsiteY31" fmla="*/ 983861 h 1179804"/>
              <a:gd name="connsiteX32" fmla="*/ 1251857 w 1816576"/>
              <a:gd name="connsiteY32" fmla="*/ 1016518 h 1179804"/>
              <a:gd name="connsiteX33" fmla="*/ 1262743 w 1816576"/>
              <a:gd name="connsiteY33" fmla="*/ 1049175 h 1179804"/>
              <a:gd name="connsiteX34" fmla="*/ 1491343 w 1816576"/>
              <a:gd name="connsiteY34" fmla="*/ 1081832 h 1179804"/>
              <a:gd name="connsiteX35" fmla="*/ 1524000 w 1816576"/>
              <a:gd name="connsiteY35" fmla="*/ 1168918 h 1179804"/>
              <a:gd name="connsiteX36" fmla="*/ 1556657 w 1816576"/>
              <a:gd name="connsiteY36" fmla="*/ 1179804 h 1179804"/>
              <a:gd name="connsiteX37" fmla="*/ 1687286 w 1816576"/>
              <a:gd name="connsiteY37" fmla="*/ 1147147 h 1179804"/>
              <a:gd name="connsiteX38" fmla="*/ 1785257 w 1816576"/>
              <a:gd name="connsiteY38" fmla="*/ 1147147 h 1179804"/>
              <a:gd name="connsiteX39" fmla="*/ 1774371 w 1816576"/>
              <a:gd name="connsiteY39" fmla="*/ 1114490 h 1179804"/>
              <a:gd name="connsiteX40" fmla="*/ 1719943 w 1816576"/>
              <a:gd name="connsiteY40" fmla="*/ 1081832 h 1179804"/>
              <a:gd name="connsiteX41" fmla="*/ 1807028 w 1816576"/>
              <a:gd name="connsiteY41" fmla="*/ 1038290 h 1179804"/>
              <a:gd name="connsiteX42" fmla="*/ 1796143 w 1816576"/>
              <a:gd name="connsiteY42" fmla="*/ 1005632 h 1179804"/>
              <a:gd name="connsiteX43" fmla="*/ 1741714 w 1816576"/>
              <a:gd name="connsiteY43" fmla="*/ 962090 h 1179804"/>
              <a:gd name="connsiteX44" fmla="*/ 1719943 w 1816576"/>
              <a:gd name="connsiteY44" fmla="*/ 940318 h 1179804"/>
              <a:gd name="connsiteX45" fmla="*/ 1665514 w 1816576"/>
              <a:gd name="connsiteY45" fmla="*/ 929432 h 1179804"/>
              <a:gd name="connsiteX46" fmla="*/ 1632857 w 1816576"/>
              <a:gd name="connsiteY46" fmla="*/ 918547 h 1179804"/>
              <a:gd name="connsiteX47" fmla="*/ 1621971 w 1816576"/>
              <a:gd name="connsiteY47" fmla="*/ 820575 h 1179804"/>
              <a:gd name="connsiteX48" fmla="*/ 1600200 w 1816576"/>
              <a:gd name="connsiteY48" fmla="*/ 787918 h 1179804"/>
              <a:gd name="connsiteX49" fmla="*/ 1643743 w 1816576"/>
              <a:gd name="connsiteY49" fmla="*/ 733490 h 1179804"/>
              <a:gd name="connsiteX50" fmla="*/ 1643743 w 1816576"/>
              <a:gd name="connsiteY50" fmla="*/ 624632 h 1179804"/>
              <a:gd name="connsiteX51" fmla="*/ 1621971 w 1816576"/>
              <a:gd name="connsiteY51" fmla="*/ 602861 h 1179804"/>
              <a:gd name="connsiteX52" fmla="*/ 1611086 w 1816576"/>
              <a:gd name="connsiteY52" fmla="*/ 570204 h 1179804"/>
              <a:gd name="connsiteX53" fmla="*/ 1611086 w 1816576"/>
              <a:gd name="connsiteY53" fmla="*/ 494004 h 1179804"/>
              <a:gd name="connsiteX54" fmla="*/ 1589314 w 1816576"/>
              <a:gd name="connsiteY54" fmla="*/ 472232 h 1179804"/>
              <a:gd name="connsiteX55" fmla="*/ 1567543 w 1816576"/>
              <a:gd name="connsiteY55" fmla="*/ 439575 h 1179804"/>
              <a:gd name="connsiteX56" fmla="*/ 1545771 w 1816576"/>
              <a:gd name="connsiteY56" fmla="*/ 417804 h 1179804"/>
              <a:gd name="connsiteX57" fmla="*/ 1524000 w 1816576"/>
              <a:gd name="connsiteY57" fmla="*/ 385147 h 1179804"/>
              <a:gd name="connsiteX58" fmla="*/ 1480457 w 1816576"/>
              <a:gd name="connsiteY58" fmla="*/ 330718 h 1179804"/>
              <a:gd name="connsiteX59" fmla="*/ 1469571 w 1816576"/>
              <a:gd name="connsiteY59" fmla="*/ 287175 h 1179804"/>
              <a:gd name="connsiteX60" fmla="*/ 1447800 w 1816576"/>
              <a:gd name="connsiteY60" fmla="*/ 254518 h 1179804"/>
              <a:gd name="connsiteX61" fmla="*/ 1371600 w 1816576"/>
              <a:gd name="connsiteY61" fmla="*/ 189204 h 1179804"/>
              <a:gd name="connsiteX62" fmla="*/ 1328057 w 1816576"/>
              <a:gd name="connsiteY62" fmla="*/ 102118 h 1179804"/>
              <a:gd name="connsiteX63" fmla="*/ 1295400 w 1816576"/>
              <a:gd name="connsiteY63" fmla="*/ 91232 h 1179804"/>
              <a:gd name="connsiteX64" fmla="*/ 1110343 w 1816576"/>
              <a:gd name="connsiteY64" fmla="*/ 102118 h 1179804"/>
              <a:gd name="connsiteX65" fmla="*/ 1066800 w 1816576"/>
              <a:gd name="connsiteY65" fmla="*/ 156547 h 1179804"/>
              <a:gd name="connsiteX66" fmla="*/ 1034143 w 1816576"/>
              <a:gd name="connsiteY66" fmla="*/ 167432 h 1179804"/>
              <a:gd name="connsiteX67" fmla="*/ 968828 w 1816576"/>
              <a:gd name="connsiteY67" fmla="*/ 156547 h 1179804"/>
              <a:gd name="connsiteX68" fmla="*/ 947057 w 1816576"/>
              <a:gd name="connsiteY68" fmla="*/ 134775 h 1179804"/>
              <a:gd name="connsiteX69" fmla="*/ 914400 w 1816576"/>
              <a:gd name="connsiteY69" fmla="*/ 69461 h 1179804"/>
              <a:gd name="connsiteX70" fmla="*/ 892628 w 1816576"/>
              <a:gd name="connsiteY70" fmla="*/ 47690 h 1179804"/>
              <a:gd name="connsiteX71" fmla="*/ 849086 w 1816576"/>
              <a:gd name="connsiteY71" fmla="*/ 4147 h 1179804"/>
              <a:gd name="connsiteX72" fmla="*/ 783771 w 1816576"/>
              <a:gd name="connsiteY72" fmla="*/ 25918 h 1179804"/>
              <a:gd name="connsiteX73" fmla="*/ 751114 w 1816576"/>
              <a:gd name="connsiteY73" fmla="*/ 36804 h 1179804"/>
              <a:gd name="connsiteX74" fmla="*/ 576943 w 1816576"/>
              <a:gd name="connsiteY74" fmla="*/ 47690 h 1179804"/>
              <a:gd name="connsiteX75" fmla="*/ 566057 w 1816576"/>
              <a:gd name="connsiteY75" fmla="*/ 91232 h 1179804"/>
              <a:gd name="connsiteX76" fmla="*/ 533400 w 1816576"/>
              <a:gd name="connsiteY76" fmla="*/ 102118 h 1179804"/>
              <a:gd name="connsiteX77" fmla="*/ 457200 w 1816576"/>
              <a:gd name="connsiteY77" fmla="*/ 113004 h 1179804"/>
              <a:gd name="connsiteX78" fmla="*/ 468086 w 1816576"/>
              <a:gd name="connsiteY78" fmla="*/ 145661 h 1179804"/>
              <a:gd name="connsiteX79" fmla="*/ 359228 w 1816576"/>
              <a:gd name="connsiteY79" fmla="*/ 232747 h 1179804"/>
              <a:gd name="connsiteX80" fmla="*/ 326571 w 1816576"/>
              <a:gd name="connsiteY80" fmla="*/ 254518 h 1179804"/>
              <a:gd name="connsiteX81" fmla="*/ 283028 w 1816576"/>
              <a:gd name="connsiteY81" fmla="*/ 330718 h 1179804"/>
              <a:gd name="connsiteX82" fmla="*/ 261257 w 1816576"/>
              <a:gd name="connsiteY82" fmla="*/ 352490 h 1179804"/>
              <a:gd name="connsiteX83" fmla="*/ 141514 w 1816576"/>
              <a:gd name="connsiteY83" fmla="*/ 363375 h 1179804"/>
              <a:gd name="connsiteX84" fmla="*/ 97971 w 1816576"/>
              <a:gd name="connsiteY84" fmla="*/ 341604 h 117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816576" h="1179804">
                <a:moveTo>
                  <a:pt x="195943" y="396032"/>
                </a:moveTo>
                <a:cubicBezTo>
                  <a:pt x="185057" y="392404"/>
                  <a:pt x="173125" y="391050"/>
                  <a:pt x="163286" y="385147"/>
                </a:cubicBezTo>
                <a:cubicBezTo>
                  <a:pt x="134741" y="368020"/>
                  <a:pt x="138455" y="351139"/>
                  <a:pt x="130628" y="319832"/>
                </a:cubicBezTo>
                <a:cubicBezTo>
                  <a:pt x="123371" y="327089"/>
                  <a:pt x="113447" y="332424"/>
                  <a:pt x="108857" y="341604"/>
                </a:cubicBezTo>
                <a:cubicBezTo>
                  <a:pt x="102166" y="354986"/>
                  <a:pt x="111353" y="378456"/>
                  <a:pt x="97971" y="385147"/>
                </a:cubicBezTo>
                <a:cubicBezTo>
                  <a:pt x="68582" y="399841"/>
                  <a:pt x="32657" y="392404"/>
                  <a:pt x="0" y="396032"/>
                </a:cubicBezTo>
                <a:cubicBezTo>
                  <a:pt x="7257" y="403289"/>
                  <a:pt x="12338" y="413761"/>
                  <a:pt x="21771" y="417804"/>
                </a:cubicBezTo>
                <a:cubicBezTo>
                  <a:pt x="38777" y="425093"/>
                  <a:pt x="61986" y="416845"/>
                  <a:pt x="76200" y="428690"/>
                </a:cubicBezTo>
                <a:cubicBezTo>
                  <a:pt x="87693" y="438268"/>
                  <a:pt x="77740" y="460550"/>
                  <a:pt x="87086" y="472232"/>
                </a:cubicBezTo>
                <a:cubicBezTo>
                  <a:pt x="94254" y="481192"/>
                  <a:pt x="108857" y="479489"/>
                  <a:pt x="119743" y="483118"/>
                </a:cubicBezTo>
                <a:cubicBezTo>
                  <a:pt x="143492" y="554369"/>
                  <a:pt x="110507" y="484438"/>
                  <a:pt x="163286" y="526661"/>
                </a:cubicBezTo>
                <a:cubicBezTo>
                  <a:pt x="173502" y="534834"/>
                  <a:pt x="177800" y="548432"/>
                  <a:pt x="185057" y="559318"/>
                </a:cubicBezTo>
                <a:cubicBezTo>
                  <a:pt x="188686" y="588347"/>
                  <a:pt x="190710" y="617621"/>
                  <a:pt x="195943" y="646404"/>
                </a:cubicBezTo>
                <a:cubicBezTo>
                  <a:pt x="197996" y="657693"/>
                  <a:pt x="206828" y="667587"/>
                  <a:pt x="206828" y="679061"/>
                </a:cubicBezTo>
                <a:cubicBezTo>
                  <a:pt x="206828" y="694022"/>
                  <a:pt x="199571" y="708090"/>
                  <a:pt x="195943" y="722604"/>
                </a:cubicBezTo>
                <a:cubicBezTo>
                  <a:pt x="199571" y="748004"/>
                  <a:pt x="204395" y="773262"/>
                  <a:pt x="206828" y="798804"/>
                </a:cubicBezTo>
                <a:cubicBezTo>
                  <a:pt x="211656" y="849504"/>
                  <a:pt x="201609" y="902888"/>
                  <a:pt x="217714" y="951204"/>
                </a:cubicBezTo>
                <a:cubicBezTo>
                  <a:pt x="222445" y="965397"/>
                  <a:pt x="246743" y="958461"/>
                  <a:pt x="261257" y="962090"/>
                </a:cubicBezTo>
                <a:cubicBezTo>
                  <a:pt x="264886" y="972976"/>
                  <a:pt x="264029" y="986633"/>
                  <a:pt x="272143" y="994747"/>
                </a:cubicBezTo>
                <a:cubicBezTo>
                  <a:pt x="280257" y="1002861"/>
                  <a:pt x="293326" y="1005632"/>
                  <a:pt x="304800" y="1005632"/>
                </a:cubicBezTo>
                <a:cubicBezTo>
                  <a:pt x="359349" y="1005632"/>
                  <a:pt x="413657" y="998375"/>
                  <a:pt x="468086" y="994747"/>
                </a:cubicBezTo>
                <a:cubicBezTo>
                  <a:pt x="471714" y="980233"/>
                  <a:pt x="469625" y="962887"/>
                  <a:pt x="478971" y="951204"/>
                </a:cubicBezTo>
                <a:cubicBezTo>
                  <a:pt x="486139" y="942244"/>
                  <a:pt x="500310" y="942204"/>
                  <a:pt x="511628" y="940318"/>
                </a:cubicBezTo>
                <a:cubicBezTo>
                  <a:pt x="544039" y="934916"/>
                  <a:pt x="576943" y="933061"/>
                  <a:pt x="609600" y="929432"/>
                </a:cubicBezTo>
                <a:cubicBezTo>
                  <a:pt x="627914" y="874492"/>
                  <a:pt x="607187" y="914395"/>
                  <a:pt x="653143" y="875004"/>
                </a:cubicBezTo>
                <a:cubicBezTo>
                  <a:pt x="745532" y="795814"/>
                  <a:pt x="654370" y="859671"/>
                  <a:pt x="729343" y="809690"/>
                </a:cubicBezTo>
                <a:cubicBezTo>
                  <a:pt x="820057" y="813318"/>
                  <a:pt x="911254" y="810549"/>
                  <a:pt x="1001486" y="820575"/>
                </a:cubicBezTo>
                <a:cubicBezTo>
                  <a:pt x="1011686" y="821708"/>
                  <a:pt x="1018667" y="833167"/>
                  <a:pt x="1023257" y="842347"/>
                </a:cubicBezTo>
                <a:cubicBezTo>
                  <a:pt x="1033520" y="862873"/>
                  <a:pt x="1022391" y="903888"/>
                  <a:pt x="1045028" y="907661"/>
                </a:cubicBezTo>
                <a:lnTo>
                  <a:pt x="1110343" y="918547"/>
                </a:lnTo>
                <a:cubicBezTo>
                  <a:pt x="1113971" y="929433"/>
                  <a:pt x="1114060" y="942244"/>
                  <a:pt x="1121228" y="951204"/>
                </a:cubicBezTo>
                <a:cubicBezTo>
                  <a:pt x="1146778" y="983142"/>
                  <a:pt x="1196741" y="979097"/>
                  <a:pt x="1230086" y="983861"/>
                </a:cubicBezTo>
                <a:cubicBezTo>
                  <a:pt x="1237343" y="994747"/>
                  <a:pt x="1246006" y="1004816"/>
                  <a:pt x="1251857" y="1016518"/>
                </a:cubicBezTo>
                <a:cubicBezTo>
                  <a:pt x="1256989" y="1026781"/>
                  <a:pt x="1253406" y="1042506"/>
                  <a:pt x="1262743" y="1049175"/>
                </a:cubicBezTo>
                <a:cubicBezTo>
                  <a:pt x="1310948" y="1083607"/>
                  <a:pt x="1468836" y="1080332"/>
                  <a:pt x="1491343" y="1081832"/>
                </a:cubicBezTo>
                <a:cubicBezTo>
                  <a:pt x="1561852" y="1152344"/>
                  <a:pt x="1440176" y="1022227"/>
                  <a:pt x="1524000" y="1168918"/>
                </a:cubicBezTo>
                <a:cubicBezTo>
                  <a:pt x="1529693" y="1178881"/>
                  <a:pt x="1545771" y="1176175"/>
                  <a:pt x="1556657" y="1179804"/>
                </a:cubicBezTo>
                <a:cubicBezTo>
                  <a:pt x="1620886" y="1115575"/>
                  <a:pt x="1579832" y="1133715"/>
                  <a:pt x="1687286" y="1147147"/>
                </a:cubicBezTo>
                <a:cubicBezTo>
                  <a:pt x="1718618" y="1157591"/>
                  <a:pt x="1751450" y="1174192"/>
                  <a:pt x="1785257" y="1147147"/>
                </a:cubicBezTo>
                <a:cubicBezTo>
                  <a:pt x="1794217" y="1139979"/>
                  <a:pt x="1780275" y="1124329"/>
                  <a:pt x="1774371" y="1114490"/>
                </a:cubicBezTo>
                <a:cubicBezTo>
                  <a:pt x="1759428" y="1089585"/>
                  <a:pt x="1745631" y="1090395"/>
                  <a:pt x="1719943" y="1081832"/>
                </a:cubicBezTo>
                <a:cubicBezTo>
                  <a:pt x="1747731" y="998463"/>
                  <a:pt x="1699814" y="1109765"/>
                  <a:pt x="1807028" y="1038290"/>
                </a:cubicBezTo>
                <a:cubicBezTo>
                  <a:pt x="1816576" y="1031925"/>
                  <a:pt x="1801275" y="1015895"/>
                  <a:pt x="1796143" y="1005632"/>
                </a:cubicBezTo>
                <a:cubicBezTo>
                  <a:pt x="1776448" y="966242"/>
                  <a:pt x="1779379" y="974644"/>
                  <a:pt x="1741714" y="962090"/>
                </a:cubicBezTo>
                <a:cubicBezTo>
                  <a:pt x="1734457" y="954833"/>
                  <a:pt x="1729376" y="944361"/>
                  <a:pt x="1719943" y="940318"/>
                </a:cubicBezTo>
                <a:cubicBezTo>
                  <a:pt x="1702937" y="933029"/>
                  <a:pt x="1683464" y="933919"/>
                  <a:pt x="1665514" y="929432"/>
                </a:cubicBezTo>
                <a:cubicBezTo>
                  <a:pt x="1654382" y="926649"/>
                  <a:pt x="1643743" y="922175"/>
                  <a:pt x="1632857" y="918547"/>
                </a:cubicBezTo>
                <a:cubicBezTo>
                  <a:pt x="1629228" y="885890"/>
                  <a:pt x="1629940" y="852452"/>
                  <a:pt x="1621971" y="820575"/>
                </a:cubicBezTo>
                <a:cubicBezTo>
                  <a:pt x="1618798" y="807883"/>
                  <a:pt x="1602351" y="800823"/>
                  <a:pt x="1600200" y="787918"/>
                </a:cubicBezTo>
                <a:cubicBezTo>
                  <a:pt x="1594942" y="756370"/>
                  <a:pt x="1624662" y="746210"/>
                  <a:pt x="1643743" y="733490"/>
                </a:cubicBezTo>
                <a:cubicBezTo>
                  <a:pt x="1659012" y="687680"/>
                  <a:pt x="1664590" y="687172"/>
                  <a:pt x="1643743" y="624632"/>
                </a:cubicBezTo>
                <a:cubicBezTo>
                  <a:pt x="1640497" y="614895"/>
                  <a:pt x="1629228" y="610118"/>
                  <a:pt x="1621971" y="602861"/>
                </a:cubicBezTo>
                <a:cubicBezTo>
                  <a:pt x="1618343" y="591975"/>
                  <a:pt x="1611086" y="581678"/>
                  <a:pt x="1611086" y="570204"/>
                </a:cubicBezTo>
                <a:cubicBezTo>
                  <a:pt x="1611086" y="513089"/>
                  <a:pt x="1645115" y="562062"/>
                  <a:pt x="1611086" y="494004"/>
                </a:cubicBezTo>
                <a:cubicBezTo>
                  <a:pt x="1606496" y="484824"/>
                  <a:pt x="1595725" y="480246"/>
                  <a:pt x="1589314" y="472232"/>
                </a:cubicBezTo>
                <a:cubicBezTo>
                  <a:pt x="1581141" y="462016"/>
                  <a:pt x="1575716" y="449791"/>
                  <a:pt x="1567543" y="439575"/>
                </a:cubicBezTo>
                <a:cubicBezTo>
                  <a:pt x="1561132" y="431561"/>
                  <a:pt x="1552182" y="425818"/>
                  <a:pt x="1545771" y="417804"/>
                </a:cubicBezTo>
                <a:cubicBezTo>
                  <a:pt x="1537598" y="407588"/>
                  <a:pt x="1532173" y="395363"/>
                  <a:pt x="1524000" y="385147"/>
                </a:cubicBezTo>
                <a:cubicBezTo>
                  <a:pt x="1461955" y="307591"/>
                  <a:pt x="1547465" y="431231"/>
                  <a:pt x="1480457" y="330718"/>
                </a:cubicBezTo>
                <a:cubicBezTo>
                  <a:pt x="1476828" y="316204"/>
                  <a:pt x="1475464" y="300926"/>
                  <a:pt x="1469571" y="287175"/>
                </a:cubicBezTo>
                <a:cubicBezTo>
                  <a:pt x="1464417" y="275150"/>
                  <a:pt x="1456314" y="264451"/>
                  <a:pt x="1447800" y="254518"/>
                </a:cubicBezTo>
                <a:cubicBezTo>
                  <a:pt x="1412604" y="213456"/>
                  <a:pt x="1410120" y="214883"/>
                  <a:pt x="1371600" y="189204"/>
                </a:cubicBezTo>
                <a:cubicBezTo>
                  <a:pt x="1360745" y="156640"/>
                  <a:pt x="1359721" y="121117"/>
                  <a:pt x="1328057" y="102118"/>
                </a:cubicBezTo>
                <a:cubicBezTo>
                  <a:pt x="1318218" y="96214"/>
                  <a:pt x="1306286" y="94861"/>
                  <a:pt x="1295400" y="91232"/>
                </a:cubicBezTo>
                <a:cubicBezTo>
                  <a:pt x="1233714" y="94861"/>
                  <a:pt x="1171379" y="92480"/>
                  <a:pt x="1110343" y="102118"/>
                </a:cubicBezTo>
                <a:cubicBezTo>
                  <a:pt x="1096517" y="104301"/>
                  <a:pt x="1072343" y="152113"/>
                  <a:pt x="1066800" y="156547"/>
                </a:cubicBezTo>
                <a:cubicBezTo>
                  <a:pt x="1057840" y="163715"/>
                  <a:pt x="1045029" y="163804"/>
                  <a:pt x="1034143" y="167432"/>
                </a:cubicBezTo>
                <a:cubicBezTo>
                  <a:pt x="1012371" y="163804"/>
                  <a:pt x="989495" y="164297"/>
                  <a:pt x="968828" y="156547"/>
                </a:cubicBezTo>
                <a:cubicBezTo>
                  <a:pt x="959218" y="152943"/>
                  <a:pt x="953468" y="142789"/>
                  <a:pt x="947057" y="134775"/>
                </a:cubicBezTo>
                <a:cubicBezTo>
                  <a:pt x="880981" y="52178"/>
                  <a:pt x="962699" y="149956"/>
                  <a:pt x="914400" y="69461"/>
                </a:cubicBezTo>
                <a:cubicBezTo>
                  <a:pt x="909119" y="60660"/>
                  <a:pt x="899885" y="54947"/>
                  <a:pt x="892628" y="47690"/>
                </a:cubicBezTo>
                <a:cubicBezTo>
                  <a:pt x="884335" y="22807"/>
                  <a:pt x="886409" y="0"/>
                  <a:pt x="849086" y="4147"/>
                </a:cubicBezTo>
                <a:cubicBezTo>
                  <a:pt x="826277" y="6681"/>
                  <a:pt x="805543" y="18661"/>
                  <a:pt x="783771" y="25918"/>
                </a:cubicBezTo>
                <a:cubicBezTo>
                  <a:pt x="772885" y="29547"/>
                  <a:pt x="762566" y="36088"/>
                  <a:pt x="751114" y="36804"/>
                </a:cubicBezTo>
                <a:lnTo>
                  <a:pt x="576943" y="47690"/>
                </a:lnTo>
                <a:cubicBezTo>
                  <a:pt x="573314" y="62204"/>
                  <a:pt x="575403" y="79550"/>
                  <a:pt x="566057" y="91232"/>
                </a:cubicBezTo>
                <a:cubicBezTo>
                  <a:pt x="558889" y="100192"/>
                  <a:pt x="544652" y="99868"/>
                  <a:pt x="533400" y="102118"/>
                </a:cubicBezTo>
                <a:cubicBezTo>
                  <a:pt x="508240" y="107150"/>
                  <a:pt x="482600" y="109375"/>
                  <a:pt x="457200" y="113004"/>
                </a:cubicBezTo>
                <a:cubicBezTo>
                  <a:pt x="460829" y="123890"/>
                  <a:pt x="468086" y="134186"/>
                  <a:pt x="468086" y="145661"/>
                </a:cubicBezTo>
                <a:cubicBezTo>
                  <a:pt x="468086" y="252663"/>
                  <a:pt x="462809" y="221238"/>
                  <a:pt x="359228" y="232747"/>
                </a:cubicBezTo>
                <a:cubicBezTo>
                  <a:pt x="348342" y="240004"/>
                  <a:pt x="332422" y="242816"/>
                  <a:pt x="326571" y="254518"/>
                </a:cubicBezTo>
                <a:cubicBezTo>
                  <a:pt x="283146" y="341369"/>
                  <a:pt x="352561" y="307540"/>
                  <a:pt x="283028" y="330718"/>
                </a:cubicBezTo>
                <a:cubicBezTo>
                  <a:pt x="275771" y="337975"/>
                  <a:pt x="269271" y="346079"/>
                  <a:pt x="261257" y="352490"/>
                </a:cubicBezTo>
                <a:cubicBezTo>
                  <a:pt x="212476" y="391516"/>
                  <a:pt x="223207" y="373587"/>
                  <a:pt x="141514" y="363375"/>
                </a:cubicBezTo>
                <a:cubicBezTo>
                  <a:pt x="105838" y="339591"/>
                  <a:pt x="121940" y="341604"/>
                  <a:pt x="97971" y="341604"/>
                </a:cubicBezTo>
              </a:path>
            </a:pathLst>
          </a:custGeom>
          <a:solidFill>
            <a:srgbClr val="FF3399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7215206" y="3571876"/>
            <a:ext cx="128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28" action="ppaction://hlinksldjump"/>
              </a:rPr>
              <a:t>Горшеченский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8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8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307971" y="2293077"/>
            <a:ext cx="1797412" cy="1179466"/>
          </a:xfrm>
          <a:custGeom>
            <a:avLst/>
            <a:gdLst>
              <a:gd name="connsiteX0" fmla="*/ 137858 w 1797412"/>
              <a:gd name="connsiteY0" fmla="*/ 1070609 h 1179466"/>
              <a:gd name="connsiteX1" fmla="*/ 18115 w 1797412"/>
              <a:gd name="connsiteY1" fmla="*/ 1059723 h 1179466"/>
              <a:gd name="connsiteX2" fmla="*/ 39886 w 1797412"/>
              <a:gd name="connsiteY2" fmla="*/ 994409 h 1179466"/>
              <a:gd name="connsiteX3" fmla="*/ 61658 w 1797412"/>
              <a:gd name="connsiteY3" fmla="*/ 907323 h 1179466"/>
              <a:gd name="connsiteX4" fmla="*/ 39886 w 1797412"/>
              <a:gd name="connsiteY4" fmla="*/ 885552 h 1179466"/>
              <a:gd name="connsiteX5" fmla="*/ 29000 w 1797412"/>
              <a:gd name="connsiteY5" fmla="*/ 852894 h 1179466"/>
              <a:gd name="connsiteX6" fmla="*/ 39886 w 1797412"/>
              <a:gd name="connsiteY6" fmla="*/ 820237 h 1179466"/>
              <a:gd name="connsiteX7" fmla="*/ 72543 w 1797412"/>
              <a:gd name="connsiteY7" fmla="*/ 809352 h 1179466"/>
              <a:gd name="connsiteX8" fmla="*/ 214058 w 1797412"/>
              <a:gd name="connsiteY8" fmla="*/ 798466 h 1179466"/>
              <a:gd name="connsiteX9" fmla="*/ 224943 w 1797412"/>
              <a:gd name="connsiteY9" fmla="*/ 765809 h 1179466"/>
              <a:gd name="connsiteX10" fmla="*/ 279372 w 1797412"/>
              <a:gd name="connsiteY10" fmla="*/ 733152 h 1179466"/>
              <a:gd name="connsiteX11" fmla="*/ 355572 w 1797412"/>
              <a:gd name="connsiteY11" fmla="*/ 722266 h 1179466"/>
              <a:gd name="connsiteX12" fmla="*/ 410000 w 1797412"/>
              <a:gd name="connsiteY12" fmla="*/ 635180 h 1179466"/>
              <a:gd name="connsiteX13" fmla="*/ 399115 w 1797412"/>
              <a:gd name="connsiteY13" fmla="*/ 482780 h 1179466"/>
              <a:gd name="connsiteX14" fmla="*/ 366458 w 1797412"/>
              <a:gd name="connsiteY14" fmla="*/ 417466 h 1179466"/>
              <a:gd name="connsiteX15" fmla="*/ 355572 w 1797412"/>
              <a:gd name="connsiteY15" fmla="*/ 384809 h 1179466"/>
              <a:gd name="connsiteX16" fmla="*/ 279372 w 1797412"/>
              <a:gd name="connsiteY16" fmla="*/ 395694 h 1179466"/>
              <a:gd name="connsiteX17" fmla="*/ 246715 w 1797412"/>
              <a:gd name="connsiteY17" fmla="*/ 406580 h 1179466"/>
              <a:gd name="connsiteX18" fmla="*/ 235829 w 1797412"/>
              <a:gd name="connsiteY18" fmla="*/ 373923 h 1179466"/>
              <a:gd name="connsiteX19" fmla="*/ 290258 w 1797412"/>
              <a:gd name="connsiteY19" fmla="*/ 297723 h 1179466"/>
              <a:gd name="connsiteX20" fmla="*/ 355572 w 1797412"/>
              <a:gd name="connsiteY20" fmla="*/ 275952 h 1179466"/>
              <a:gd name="connsiteX21" fmla="*/ 399115 w 1797412"/>
              <a:gd name="connsiteY21" fmla="*/ 232409 h 1179466"/>
              <a:gd name="connsiteX22" fmla="*/ 388229 w 1797412"/>
              <a:gd name="connsiteY22" fmla="*/ 199752 h 1179466"/>
              <a:gd name="connsiteX23" fmla="*/ 420886 w 1797412"/>
              <a:gd name="connsiteY23" fmla="*/ 210637 h 1179466"/>
              <a:gd name="connsiteX24" fmla="*/ 660372 w 1797412"/>
              <a:gd name="connsiteY24" fmla="*/ 243294 h 1179466"/>
              <a:gd name="connsiteX25" fmla="*/ 725686 w 1797412"/>
              <a:gd name="connsiteY25" fmla="*/ 221523 h 1179466"/>
              <a:gd name="connsiteX26" fmla="*/ 823658 w 1797412"/>
              <a:gd name="connsiteY26" fmla="*/ 188866 h 1179466"/>
              <a:gd name="connsiteX27" fmla="*/ 834543 w 1797412"/>
              <a:gd name="connsiteY27" fmla="*/ 156209 h 1179466"/>
              <a:gd name="connsiteX28" fmla="*/ 845429 w 1797412"/>
              <a:gd name="connsiteY28" fmla="*/ 90894 h 1179466"/>
              <a:gd name="connsiteX29" fmla="*/ 888972 w 1797412"/>
              <a:gd name="connsiteY29" fmla="*/ 80009 h 1179466"/>
              <a:gd name="connsiteX30" fmla="*/ 943400 w 1797412"/>
              <a:gd name="connsiteY30" fmla="*/ 90894 h 1179466"/>
              <a:gd name="connsiteX31" fmla="*/ 976058 w 1797412"/>
              <a:gd name="connsiteY31" fmla="*/ 101780 h 1179466"/>
              <a:gd name="connsiteX32" fmla="*/ 1063143 w 1797412"/>
              <a:gd name="connsiteY32" fmla="*/ 90894 h 1179466"/>
              <a:gd name="connsiteX33" fmla="*/ 1106686 w 1797412"/>
              <a:gd name="connsiteY33" fmla="*/ 36466 h 1179466"/>
              <a:gd name="connsiteX34" fmla="*/ 1117572 w 1797412"/>
              <a:gd name="connsiteY34" fmla="*/ 3809 h 1179466"/>
              <a:gd name="connsiteX35" fmla="*/ 1215543 w 1797412"/>
              <a:gd name="connsiteY35" fmla="*/ 14694 h 1179466"/>
              <a:gd name="connsiteX36" fmla="*/ 1226429 w 1797412"/>
              <a:gd name="connsiteY36" fmla="*/ 58237 h 1179466"/>
              <a:gd name="connsiteX37" fmla="*/ 1248200 w 1797412"/>
              <a:gd name="connsiteY37" fmla="*/ 80009 h 1179466"/>
              <a:gd name="connsiteX38" fmla="*/ 1259086 w 1797412"/>
              <a:gd name="connsiteY38" fmla="*/ 112666 h 1179466"/>
              <a:gd name="connsiteX39" fmla="*/ 1346172 w 1797412"/>
              <a:gd name="connsiteY39" fmla="*/ 80009 h 1179466"/>
              <a:gd name="connsiteX40" fmla="*/ 1378829 w 1797412"/>
              <a:gd name="connsiteY40" fmla="*/ 69123 h 1179466"/>
              <a:gd name="connsiteX41" fmla="*/ 1487686 w 1797412"/>
              <a:gd name="connsiteY41" fmla="*/ 80009 h 1179466"/>
              <a:gd name="connsiteX42" fmla="*/ 1465915 w 1797412"/>
              <a:gd name="connsiteY42" fmla="*/ 112666 h 1179466"/>
              <a:gd name="connsiteX43" fmla="*/ 1487686 w 1797412"/>
              <a:gd name="connsiteY43" fmla="*/ 308609 h 1179466"/>
              <a:gd name="connsiteX44" fmla="*/ 1476800 w 1797412"/>
              <a:gd name="connsiteY44" fmla="*/ 461009 h 1179466"/>
              <a:gd name="connsiteX45" fmla="*/ 1411486 w 1797412"/>
              <a:gd name="connsiteY45" fmla="*/ 471894 h 1179466"/>
              <a:gd name="connsiteX46" fmla="*/ 1422372 w 1797412"/>
              <a:gd name="connsiteY46" fmla="*/ 558980 h 1179466"/>
              <a:gd name="connsiteX47" fmla="*/ 1455029 w 1797412"/>
              <a:gd name="connsiteY47" fmla="*/ 613409 h 1179466"/>
              <a:gd name="connsiteX48" fmla="*/ 1487686 w 1797412"/>
              <a:gd name="connsiteY48" fmla="*/ 624294 h 1179466"/>
              <a:gd name="connsiteX49" fmla="*/ 1498572 w 1797412"/>
              <a:gd name="connsiteY49" fmla="*/ 689609 h 1179466"/>
              <a:gd name="connsiteX50" fmla="*/ 1531229 w 1797412"/>
              <a:gd name="connsiteY50" fmla="*/ 700494 h 1179466"/>
              <a:gd name="connsiteX51" fmla="*/ 1585658 w 1797412"/>
              <a:gd name="connsiteY51" fmla="*/ 733152 h 1179466"/>
              <a:gd name="connsiteX52" fmla="*/ 1618315 w 1797412"/>
              <a:gd name="connsiteY52" fmla="*/ 722266 h 1179466"/>
              <a:gd name="connsiteX53" fmla="*/ 1542115 w 1797412"/>
              <a:gd name="connsiteY53" fmla="*/ 722266 h 1179466"/>
              <a:gd name="connsiteX54" fmla="*/ 1574772 w 1797412"/>
              <a:gd name="connsiteY54" fmla="*/ 700494 h 1179466"/>
              <a:gd name="connsiteX55" fmla="*/ 1607429 w 1797412"/>
              <a:gd name="connsiteY55" fmla="*/ 689609 h 1179466"/>
              <a:gd name="connsiteX56" fmla="*/ 1618315 w 1797412"/>
              <a:gd name="connsiteY56" fmla="*/ 722266 h 1179466"/>
              <a:gd name="connsiteX57" fmla="*/ 1574772 w 1797412"/>
              <a:gd name="connsiteY57" fmla="*/ 776694 h 1179466"/>
              <a:gd name="connsiteX58" fmla="*/ 1520343 w 1797412"/>
              <a:gd name="connsiteY58" fmla="*/ 809352 h 1179466"/>
              <a:gd name="connsiteX59" fmla="*/ 1106686 w 1797412"/>
              <a:gd name="connsiteY59" fmla="*/ 863780 h 1179466"/>
              <a:gd name="connsiteX60" fmla="*/ 1041372 w 1797412"/>
              <a:gd name="connsiteY60" fmla="*/ 874666 h 1179466"/>
              <a:gd name="connsiteX61" fmla="*/ 1084915 w 1797412"/>
              <a:gd name="connsiteY61" fmla="*/ 885552 h 1179466"/>
              <a:gd name="connsiteX62" fmla="*/ 1074029 w 1797412"/>
              <a:gd name="connsiteY62" fmla="*/ 972637 h 1179466"/>
              <a:gd name="connsiteX63" fmla="*/ 932515 w 1797412"/>
              <a:gd name="connsiteY63" fmla="*/ 983523 h 1179466"/>
              <a:gd name="connsiteX64" fmla="*/ 878086 w 1797412"/>
              <a:gd name="connsiteY64" fmla="*/ 994409 h 1179466"/>
              <a:gd name="connsiteX65" fmla="*/ 878086 w 1797412"/>
              <a:gd name="connsiteY65" fmla="*/ 1059723 h 1179466"/>
              <a:gd name="connsiteX66" fmla="*/ 703915 w 1797412"/>
              <a:gd name="connsiteY66" fmla="*/ 1070609 h 1179466"/>
              <a:gd name="connsiteX67" fmla="*/ 682143 w 1797412"/>
              <a:gd name="connsiteY67" fmla="*/ 1092380 h 1179466"/>
              <a:gd name="connsiteX68" fmla="*/ 616829 w 1797412"/>
              <a:gd name="connsiteY68" fmla="*/ 1146809 h 1179466"/>
              <a:gd name="connsiteX69" fmla="*/ 595058 w 1797412"/>
              <a:gd name="connsiteY69" fmla="*/ 1179466 h 1179466"/>
              <a:gd name="connsiteX70" fmla="*/ 562400 w 1797412"/>
              <a:gd name="connsiteY70" fmla="*/ 1168580 h 1179466"/>
              <a:gd name="connsiteX71" fmla="*/ 529743 w 1797412"/>
              <a:gd name="connsiteY71" fmla="*/ 1070609 h 1179466"/>
              <a:gd name="connsiteX72" fmla="*/ 518858 w 1797412"/>
              <a:gd name="connsiteY72" fmla="*/ 1037952 h 1179466"/>
              <a:gd name="connsiteX73" fmla="*/ 464429 w 1797412"/>
              <a:gd name="connsiteY73" fmla="*/ 1005294 h 1179466"/>
              <a:gd name="connsiteX74" fmla="*/ 192286 w 1797412"/>
              <a:gd name="connsiteY74" fmla="*/ 1016180 h 1179466"/>
              <a:gd name="connsiteX75" fmla="*/ 170515 w 1797412"/>
              <a:gd name="connsiteY75" fmla="*/ 1081494 h 1179466"/>
              <a:gd name="connsiteX76" fmla="*/ 137858 w 1797412"/>
              <a:gd name="connsiteY76" fmla="*/ 1070609 h 117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797412" h="1179466">
                <a:moveTo>
                  <a:pt x="137858" y="1070609"/>
                </a:moveTo>
                <a:cubicBezTo>
                  <a:pt x="97944" y="1066980"/>
                  <a:pt x="49751" y="1084329"/>
                  <a:pt x="18115" y="1059723"/>
                </a:cubicBezTo>
                <a:cubicBezTo>
                  <a:pt x="0" y="1045634"/>
                  <a:pt x="32629" y="1016180"/>
                  <a:pt x="39886" y="994409"/>
                </a:cubicBezTo>
                <a:cubicBezTo>
                  <a:pt x="56624" y="944195"/>
                  <a:pt x="48520" y="973010"/>
                  <a:pt x="61658" y="907323"/>
                </a:cubicBezTo>
                <a:cubicBezTo>
                  <a:pt x="54401" y="900066"/>
                  <a:pt x="45166" y="894353"/>
                  <a:pt x="39886" y="885552"/>
                </a:cubicBezTo>
                <a:cubicBezTo>
                  <a:pt x="33982" y="875712"/>
                  <a:pt x="29000" y="864369"/>
                  <a:pt x="29000" y="852894"/>
                </a:cubicBezTo>
                <a:cubicBezTo>
                  <a:pt x="29000" y="841419"/>
                  <a:pt x="31772" y="828351"/>
                  <a:pt x="39886" y="820237"/>
                </a:cubicBezTo>
                <a:cubicBezTo>
                  <a:pt x="48000" y="812123"/>
                  <a:pt x="61157" y="810775"/>
                  <a:pt x="72543" y="809352"/>
                </a:cubicBezTo>
                <a:cubicBezTo>
                  <a:pt x="119489" y="803484"/>
                  <a:pt x="166886" y="802095"/>
                  <a:pt x="214058" y="798466"/>
                </a:cubicBezTo>
                <a:cubicBezTo>
                  <a:pt x="217686" y="787580"/>
                  <a:pt x="219040" y="775648"/>
                  <a:pt x="224943" y="765809"/>
                </a:cubicBezTo>
                <a:cubicBezTo>
                  <a:pt x="237797" y="744385"/>
                  <a:pt x="256019" y="737822"/>
                  <a:pt x="279372" y="733152"/>
                </a:cubicBezTo>
                <a:cubicBezTo>
                  <a:pt x="304532" y="728120"/>
                  <a:pt x="330172" y="725895"/>
                  <a:pt x="355572" y="722266"/>
                </a:cubicBezTo>
                <a:cubicBezTo>
                  <a:pt x="409694" y="668144"/>
                  <a:pt x="394137" y="698637"/>
                  <a:pt x="410000" y="635180"/>
                </a:cubicBezTo>
                <a:cubicBezTo>
                  <a:pt x="406372" y="584380"/>
                  <a:pt x="405066" y="533361"/>
                  <a:pt x="399115" y="482780"/>
                </a:cubicBezTo>
                <a:cubicBezTo>
                  <a:pt x="394906" y="447002"/>
                  <a:pt x="382264" y="449078"/>
                  <a:pt x="366458" y="417466"/>
                </a:cubicBezTo>
                <a:cubicBezTo>
                  <a:pt x="361326" y="407203"/>
                  <a:pt x="359201" y="395695"/>
                  <a:pt x="355572" y="384809"/>
                </a:cubicBezTo>
                <a:cubicBezTo>
                  <a:pt x="330172" y="388437"/>
                  <a:pt x="304532" y="390662"/>
                  <a:pt x="279372" y="395694"/>
                </a:cubicBezTo>
                <a:cubicBezTo>
                  <a:pt x="268120" y="397944"/>
                  <a:pt x="256978" y="411711"/>
                  <a:pt x="246715" y="406580"/>
                </a:cubicBezTo>
                <a:cubicBezTo>
                  <a:pt x="236452" y="401449"/>
                  <a:pt x="239458" y="384809"/>
                  <a:pt x="235829" y="373923"/>
                </a:cubicBezTo>
                <a:cubicBezTo>
                  <a:pt x="245987" y="343451"/>
                  <a:pt x="251516" y="310637"/>
                  <a:pt x="290258" y="297723"/>
                </a:cubicBezTo>
                <a:lnTo>
                  <a:pt x="355572" y="275952"/>
                </a:lnTo>
                <a:cubicBezTo>
                  <a:pt x="370086" y="261438"/>
                  <a:pt x="405606" y="251882"/>
                  <a:pt x="399115" y="232409"/>
                </a:cubicBezTo>
                <a:cubicBezTo>
                  <a:pt x="395486" y="221523"/>
                  <a:pt x="380115" y="207866"/>
                  <a:pt x="388229" y="199752"/>
                </a:cubicBezTo>
                <a:cubicBezTo>
                  <a:pt x="396342" y="191638"/>
                  <a:pt x="410000" y="207009"/>
                  <a:pt x="420886" y="210637"/>
                </a:cubicBezTo>
                <a:cubicBezTo>
                  <a:pt x="491295" y="281046"/>
                  <a:pt x="451826" y="251315"/>
                  <a:pt x="660372" y="243294"/>
                </a:cubicBezTo>
                <a:cubicBezTo>
                  <a:pt x="683304" y="242412"/>
                  <a:pt x="725686" y="221523"/>
                  <a:pt x="725686" y="221523"/>
                </a:cubicBezTo>
                <a:cubicBezTo>
                  <a:pt x="790278" y="156934"/>
                  <a:pt x="675606" y="262893"/>
                  <a:pt x="823658" y="188866"/>
                </a:cubicBezTo>
                <a:cubicBezTo>
                  <a:pt x="833921" y="183734"/>
                  <a:pt x="832054" y="167410"/>
                  <a:pt x="834543" y="156209"/>
                </a:cubicBezTo>
                <a:cubicBezTo>
                  <a:pt x="839331" y="134663"/>
                  <a:pt x="832600" y="108855"/>
                  <a:pt x="845429" y="90894"/>
                </a:cubicBezTo>
                <a:cubicBezTo>
                  <a:pt x="854125" y="78720"/>
                  <a:pt x="874458" y="83637"/>
                  <a:pt x="888972" y="80009"/>
                </a:cubicBezTo>
                <a:cubicBezTo>
                  <a:pt x="907115" y="83637"/>
                  <a:pt x="925450" y="86407"/>
                  <a:pt x="943400" y="90894"/>
                </a:cubicBezTo>
                <a:cubicBezTo>
                  <a:pt x="954532" y="93677"/>
                  <a:pt x="964583" y="101780"/>
                  <a:pt x="976058" y="101780"/>
                </a:cubicBezTo>
                <a:cubicBezTo>
                  <a:pt x="1005312" y="101780"/>
                  <a:pt x="1034115" y="94523"/>
                  <a:pt x="1063143" y="90894"/>
                </a:cubicBezTo>
                <a:cubicBezTo>
                  <a:pt x="1083395" y="70643"/>
                  <a:pt x="1092953" y="63932"/>
                  <a:pt x="1106686" y="36466"/>
                </a:cubicBezTo>
                <a:cubicBezTo>
                  <a:pt x="1111818" y="26203"/>
                  <a:pt x="1113943" y="14695"/>
                  <a:pt x="1117572" y="3809"/>
                </a:cubicBezTo>
                <a:cubicBezTo>
                  <a:pt x="1150229" y="7437"/>
                  <a:pt x="1186154" y="0"/>
                  <a:pt x="1215543" y="14694"/>
                </a:cubicBezTo>
                <a:cubicBezTo>
                  <a:pt x="1228925" y="21385"/>
                  <a:pt x="1219738" y="44855"/>
                  <a:pt x="1226429" y="58237"/>
                </a:cubicBezTo>
                <a:cubicBezTo>
                  <a:pt x="1231019" y="67417"/>
                  <a:pt x="1240943" y="72752"/>
                  <a:pt x="1248200" y="80009"/>
                </a:cubicBezTo>
                <a:cubicBezTo>
                  <a:pt x="1251829" y="90895"/>
                  <a:pt x="1248200" y="109038"/>
                  <a:pt x="1259086" y="112666"/>
                </a:cubicBezTo>
                <a:cubicBezTo>
                  <a:pt x="1296890" y="125267"/>
                  <a:pt x="1318947" y="93621"/>
                  <a:pt x="1346172" y="80009"/>
                </a:cubicBezTo>
                <a:cubicBezTo>
                  <a:pt x="1356435" y="74877"/>
                  <a:pt x="1367943" y="72752"/>
                  <a:pt x="1378829" y="69123"/>
                </a:cubicBezTo>
                <a:cubicBezTo>
                  <a:pt x="1415115" y="72752"/>
                  <a:pt x="1455069" y="63701"/>
                  <a:pt x="1487686" y="80009"/>
                </a:cubicBezTo>
                <a:cubicBezTo>
                  <a:pt x="1499388" y="85860"/>
                  <a:pt x="1466641" y="99603"/>
                  <a:pt x="1465915" y="112666"/>
                </a:cubicBezTo>
                <a:cubicBezTo>
                  <a:pt x="1459258" y="232487"/>
                  <a:pt x="1463400" y="235753"/>
                  <a:pt x="1487686" y="308609"/>
                </a:cubicBezTo>
                <a:cubicBezTo>
                  <a:pt x="1484057" y="359409"/>
                  <a:pt x="1498337" y="414858"/>
                  <a:pt x="1476800" y="461009"/>
                </a:cubicBezTo>
                <a:cubicBezTo>
                  <a:pt x="1467466" y="481010"/>
                  <a:pt x="1422205" y="452600"/>
                  <a:pt x="1411486" y="471894"/>
                </a:cubicBezTo>
                <a:cubicBezTo>
                  <a:pt x="1397279" y="497467"/>
                  <a:pt x="1417139" y="530197"/>
                  <a:pt x="1422372" y="558980"/>
                </a:cubicBezTo>
                <a:cubicBezTo>
                  <a:pt x="1426566" y="582045"/>
                  <a:pt x="1434033" y="600811"/>
                  <a:pt x="1455029" y="613409"/>
                </a:cubicBezTo>
                <a:cubicBezTo>
                  <a:pt x="1464868" y="619313"/>
                  <a:pt x="1476800" y="620666"/>
                  <a:pt x="1487686" y="624294"/>
                </a:cubicBezTo>
                <a:cubicBezTo>
                  <a:pt x="1491315" y="646066"/>
                  <a:pt x="1487621" y="670445"/>
                  <a:pt x="1498572" y="689609"/>
                </a:cubicBezTo>
                <a:cubicBezTo>
                  <a:pt x="1504265" y="699572"/>
                  <a:pt x="1521390" y="694590"/>
                  <a:pt x="1531229" y="700494"/>
                </a:cubicBezTo>
                <a:cubicBezTo>
                  <a:pt x="1605945" y="745324"/>
                  <a:pt x="1493139" y="702312"/>
                  <a:pt x="1585658" y="733152"/>
                </a:cubicBezTo>
                <a:cubicBezTo>
                  <a:pt x="1596544" y="729523"/>
                  <a:pt x="1607114" y="724755"/>
                  <a:pt x="1618315" y="722266"/>
                </a:cubicBezTo>
                <a:cubicBezTo>
                  <a:pt x="1687480" y="706896"/>
                  <a:pt x="1797412" y="702627"/>
                  <a:pt x="1542115" y="722266"/>
                </a:cubicBezTo>
                <a:cubicBezTo>
                  <a:pt x="1542115" y="722266"/>
                  <a:pt x="1563070" y="706345"/>
                  <a:pt x="1574772" y="700494"/>
                </a:cubicBezTo>
                <a:cubicBezTo>
                  <a:pt x="1585035" y="695362"/>
                  <a:pt x="1596543" y="693237"/>
                  <a:pt x="1607429" y="689609"/>
                </a:cubicBezTo>
                <a:cubicBezTo>
                  <a:pt x="1611058" y="700495"/>
                  <a:pt x="1618315" y="710791"/>
                  <a:pt x="1618315" y="722266"/>
                </a:cubicBezTo>
                <a:cubicBezTo>
                  <a:pt x="1618315" y="760252"/>
                  <a:pt x="1599847" y="756634"/>
                  <a:pt x="1574772" y="776694"/>
                </a:cubicBezTo>
                <a:cubicBezTo>
                  <a:pt x="1532077" y="810849"/>
                  <a:pt x="1577057" y="790447"/>
                  <a:pt x="1520343" y="809352"/>
                </a:cubicBezTo>
                <a:cubicBezTo>
                  <a:pt x="1457248" y="998639"/>
                  <a:pt x="1521512" y="875303"/>
                  <a:pt x="1106686" y="863780"/>
                </a:cubicBezTo>
                <a:cubicBezTo>
                  <a:pt x="1084915" y="867409"/>
                  <a:pt x="1056979" y="859059"/>
                  <a:pt x="1041372" y="874666"/>
                </a:cubicBezTo>
                <a:cubicBezTo>
                  <a:pt x="1030793" y="885245"/>
                  <a:pt x="1080184" y="871359"/>
                  <a:pt x="1084915" y="885552"/>
                </a:cubicBezTo>
                <a:cubicBezTo>
                  <a:pt x="1094166" y="913305"/>
                  <a:pt x="1098637" y="956818"/>
                  <a:pt x="1074029" y="972637"/>
                </a:cubicBezTo>
                <a:cubicBezTo>
                  <a:pt x="1034232" y="998221"/>
                  <a:pt x="979686" y="979894"/>
                  <a:pt x="932515" y="983523"/>
                </a:cubicBezTo>
                <a:cubicBezTo>
                  <a:pt x="914372" y="987152"/>
                  <a:pt x="891169" y="981326"/>
                  <a:pt x="878086" y="994409"/>
                </a:cubicBezTo>
                <a:cubicBezTo>
                  <a:pt x="869154" y="1003341"/>
                  <a:pt x="916047" y="1050791"/>
                  <a:pt x="878086" y="1059723"/>
                </a:cubicBezTo>
                <a:cubicBezTo>
                  <a:pt x="821462" y="1073046"/>
                  <a:pt x="761972" y="1066980"/>
                  <a:pt x="703915" y="1070609"/>
                </a:cubicBezTo>
                <a:cubicBezTo>
                  <a:pt x="696658" y="1077866"/>
                  <a:pt x="690027" y="1085810"/>
                  <a:pt x="682143" y="1092380"/>
                </a:cubicBezTo>
                <a:cubicBezTo>
                  <a:pt x="656734" y="1113554"/>
                  <a:pt x="636526" y="1122187"/>
                  <a:pt x="616829" y="1146809"/>
                </a:cubicBezTo>
                <a:cubicBezTo>
                  <a:pt x="608656" y="1157025"/>
                  <a:pt x="602315" y="1168580"/>
                  <a:pt x="595058" y="1179466"/>
                </a:cubicBezTo>
                <a:cubicBezTo>
                  <a:pt x="584172" y="1175837"/>
                  <a:pt x="567532" y="1178843"/>
                  <a:pt x="562400" y="1168580"/>
                </a:cubicBezTo>
                <a:cubicBezTo>
                  <a:pt x="488379" y="1020538"/>
                  <a:pt x="594332" y="1135195"/>
                  <a:pt x="529743" y="1070609"/>
                </a:cubicBezTo>
                <a:cubicBezTo>
                  <a:pt x="526115" y="1059723"/>
                  <a:pt x="524761" y="1047791"/>
                  <a:pt x="518858" y="1037952"/>
                </a:cubicBezTo>
                <a:cubicBezTo>
                  <a:pt x="503915" y="1013047"/>
                  <a:pt x="490116" y="1013857"/>
                  <a:pt x="464429" y="1005294"/>
                </a:cubicBezTo>
                <a:cubicBezTo>
                  <a:pt x="373715" y="1008923"/>
                  <a:pt x="280167" y="993396"/>
                  <a:pt x="192286" y="1016180"/>
                </a:cubicBezTo>
                <a:cubicBezTo>
                  <a:pt x="170071" y="1021939"/>
                  <a:pt x="193464" y="1081494"/>
                  <a:pt x="170515" y="1081494"/>
                </a:cubicBezTo>
                <a:lnTo>
                  <a:pt x="137858" y="1070609"/>
                </a:lnTo>
                <a:close/>
              </a:path>
            </a:pathLst>
          </a:custGeom>
          <a:solidFill>
            <a:srgbClr val="CCFF66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7643834" y="2571744"/>
            <a:ext cx="1252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  <a:hlinkClick r:id="rId29" action="ppaction://hlinksldjump"/>
              </a:rPr>
              <a:t>Касторенский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9" action="ppaction://hlinksldjump"/>
            </a:endParaRP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  <a:hlinkClick r:id="rId29" action="ppaction://hlinksldjump"/>
              </a:rPr>
              <a:t>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4348" y="142852"/>
            <a:ext cx="8166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Путешествуй по Курской области, переходя по ссылке района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57620" y="3071810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  <a:hlinkClick r:id="rId30" action="ppaction://hlinksldjump"/>
              </a:rPr>
              <a:t>Курский район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642918"/>
          <a:ext cx="9144000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85918" y="142852"/>
            <a:ext cx="6279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Площадь муниципальных образований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642918"/>
          <a:ext cx="9144000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28860" y="142852"/>
            <a:ext cx="4805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Население (на 1 января 2018г)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2021-2022\Опыт работы по краеведению\Материалы\img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D:\2021-2022\Опыт работы по краеведению\Материалы\Урочище горы-бол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714752"/>
            <a:ext cx="2857466" cy="21431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28662" y="6215082"/>
            <a:ext cx="8001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hlinkClick r:id="rId4"/>
              </a:rPr>
              <a:t>Достопримечательности Беловского район </a:t>
            </a:r>
            <a:r>
              <a:rPr lang="en-US" sz="1400" dirty="0" smtClean="0">
                <a:solidFill>
                  <a:srgbClr val="FF0000"/>
                </a:solidFill>
                <a:hlinkClick r:id="rId4"/>
              </a:rPr>
              <a:t>https://www.sites.google.com/site/mestakursk46/belovsk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0" name="Picture 5" descr="D:\2021-2022\Опыт работы по краеведению\Материалы\20-203505_label-digital-scroll-blank-crafting-download-image-illustration.png"/>
          <p:cNvPicPr>
            <a:picLocks noChangeAspect="1" noChangeArrowheads="1"/>
          </p:cNvPicPr>
          <p:nvPr/>
        </p:nvPicPr>
        <p:blipFill>
          <a:blip r:embed="rId5"/>
          <a:srcRect l="5367" t="5405" r="6085" b="13514"/>
          <a:stretch>
            <a:fillRect/>
          </a:stretch>
        </p:blipFill>
        <p:spPr bwMode="auto">
          <a:xfrm>
            <a:off x="1214414" y="500042"/>
            <a:ext cx="4714908" cy="1857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428728" y="8572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Дата образования: </a:t>
            </a:r>
            <a:r>
              <a:rPr lang="ru-RU" dirty="0" smtClean="0"/>
              <a:t>1928 г.</a:t>
            </a:r>
          </a:p>
          <a:p>
            <a:r>
              <a:rPr lang="ru-RU" b="1" dirty="0" smtClean="0"/>
              <a:t>Население: </a:t>
            </a:r>
            <a:r>
              <a:rPr lang="ru-RU" dirty="0" smtClean="0"/>
              <a:t>15 369 чел. (1 января 2018 г.)</a:t>
            </a:r>
          </a:p>
          <a:p>
            <a:r>
              <a:rPr lang="ru-RU" b="1" dirty="0" smtClean="0"/>
              <a:t>Телефонный код: </a:t>
            </a:r>
            <a:r>
              <a:rPr lang="ru-RU" dirty="0" smtClean="0"/>
              <a:t>47149</a:t>
            </a:r>
          </a:p>
          <a:p>
            <a:r>
              <a:rPr lang="ru-RU" b="1" dirty="0" smtClean="0"/>
              <a:t>Площадь: </a:t>
            </a:r>
            <a:r>
              <a:rPr lang="ru-RU" dirty="0" smtClean="0"/>
              <a:t>950 км²</a:t>
            </a:r>
          </a:p>
          <a:p>
            <a:r>
              <a:rPr lang="ru-RU" b="1" dirty="0" smtClean="0"/>
              <a:t>Сайт: </a:t>
            </a:r>
            <a:r>
              <a:rPr lang="ru-RU" b="1" dirty="0" err="1" smtClean="0"/>
              <a:t>bel.rkursk.ru</a:t>
            </a:r>
            <a:endParaRPr lang="ru-RU" b="1" dirty="0"/>
          </a:p>
        </p:txBody>
      </p:sp>
      <p:pic>
        <p:nvPicPr>
          <p:cNvPr id="3075" name="Picture 3" descr="D:\2017-2018\Я -КУРЯНИН\Гербы Курской области\Беловский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928670"/>
            <a:ext cx="1085846" cy="139163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857488" y="142852"/>
            <a:ext cx="406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Беловский</a:t>
            </a:r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 район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662" y="5857892"/>
            <a:ext cx="4184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с.Долгий Колодезь. Урочище «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Горы-Болото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14810" y="4786322"/>
            <a:ext cx="4929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Дендрологический памятник природы представлен противоэрозионными насаждениями по крутым меловым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склонам;</a:t>
            </a:r>
            <a:r>
              <a:rPr lang="ru-RU" sz="1400" b="1" u="sng" dirty="0" err="1" smtClean="0">
                <a:latin typeface="Arial" pitchFamily="34" charset="0"/>
                <a:cs typeface="Arial" pitchFamily="34" charset="0"/>
                <a:hlinkClick r:id="rId7"/>
              </a:rPr>
              <a:t>байрачные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дубравы с примесью 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  <a:hlinkClick r:id="rId8"/>
              </a:rPr>
              <a:t>ясеня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и </a:t>
            </a:r>
            <a:r>
              <a:rPr lang="ru-RU" sz="1400" b="1" u="sng" dirty="0" smtClean="0">
                <a:latin typeface="Arial" pitchFamily="34" charset="0"/>
                <a:cs typeface="Arial" pitchFamily="34" charset="0"/>
                <a:hlinkClick r:id="rId9"/>
              </a:rPr>
              <a:t>клена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D:\2021-2022\Опыт работы по краеведению\Материалы\БЕЛОВСКИЙ\16775_20141211_182705.jpg"/>
          <p:cNvPicPr>
            <a:picLocks noChangeAspect="1" noChangeArrowheads="1"/>
          </p:cNvPicPr>
          <p:nvPr/>
        </p:nvPicPr>
        <p:blipFill>
          <a:blip r:embed="rId10"/>
          <a:srcRect l="22942" t="-1566" b="20146"/>
          <a:stretch>
            <a:fillRect/>
          </a:stretch>
        </p:blipFill>
        <p:spPr bwMode="auto">
          <a:xfrm>
            <a:off x="4857752" y="2357430"/>
            <a:ext cx="3599343" cy="214314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928794" y="2714620"/>
            <a:ext cx="28952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Храм  Рождества 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Пресвятой Богородицы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 с.Долгие Буды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был построен еще в 1896 году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15272" y="5857892"/>
            <a:ext cx="1071570" cy="357190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hlinkClick r:id="rId11" action="ppaction://hlinksldjump"/>
              </a:rPr>
              <a:t>КАРТА</a:t>
            </a:r>
            <a:endParaRPr lang="ru-RU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1918</Words>
  <Application>Microsoft Office PowerPoint</Application>
  <PresentationFormat>Экран (4:3)</PresentationFormat>
  <Paragraphs>408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Windows User</cp:lastModifiedBy>
  <cp:revision>113</cp:revision>
  <dcterms:created xsi:type="dcterms:W3CDTF">2021-09-26T14:45:59Z</dcterms:created>
  <dcterms:modified xsi:type="dcterms:W3CDTF">2023-07-02T18:19:08Z</dcterms:modified>
</cp:coreProperties>
</file>