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59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F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13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1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5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6730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7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2249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11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7787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8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2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8ECAF3A-716C-448A-AC69-78D996213DE5}" type="datetimeFigureOut">
              <a:rPr lang="ru-RU" smtClean="0">
                <a:solidFill>
                  <a:srgbClr val="444D26"/>
                </a:solidFill>
              </a:rPr>
              <a:pPr/>
              <a:t>07.01.2024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44D26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279F060-F841-4242-A6D3-6B4C9222A139}" type="slidenum">
              <a:rPr lang="ru-RU" smtClean="0">
                <a:solidFill>
                  <a:srgbClr val="444D26"/>
                </a:solidFill>
              </a:rPr>
              <a:pPr/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826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2604" y="103357"/>
            <a:ext cx="7772400" cy="1470025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ПРАЗДНИКИ, ТРАДИЦИИ И ОБЫЧАИ в КУРСКОМ КРАЕ</a:t>
            </a:r>
          </a:p>
        </p:txBody>
      </p:sp>
      <p:pic>
        <p:nvPicPr>
          <p:cNvPr id="1026" name="Picture 2" descr="https://static.mk.ru/upload/entities/2022/08/20/16/articles/facebookPicture/9a/ea/7c/1f/234b2a365684952fd7d36335a5ea5d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8" y="1628800"/>
            <a:ext cx="7488832" cy="49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37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ТРИ СПАСА АВГУСТА: 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МЕД, ЯБЛОКИ, ОРЕХИ (ХЛЕБ)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338387"/>
            <a:ext cx="8999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Три Спаса августа: медовый, яблочный и ореховый (хлебный). Они посвящены сбору урожая.</a:t>
            </a:r>
          </a:p>
          <a:p>
            <a:pPr algn="just"/>
            <a:r>
              <a:rPr lang="ru-RU" b="1" dirty="0"/>
              <a:t>В день Медового Спаса (14 августа) верующие приходят в храм, чтобы освятить мёд. </a:t>
            </a:r>
          </a:p>
          <a:p>
            <a:pPr algn="just"/>
            <a:r>
              <a:rPr lang="ru-RU" b="1" dirty="0"/>
              <a:t>Яблочный Спас отмечают 19 августа. Он совпадает с праздником Преображения Господня, а по народному календарю – с проводами лета. По традиции до этого дня не едят яблоки и блюда из них. </a:t>
            </a:r>
          </a:p>
          <a:p>
            <a:pPr algn="just"/>
            <a:r>
              <a:rPr lang="ru-RU" b="1" dirty="0"/>
              <a:t>Ореховый Спас отмечают 29 августа. К этому дню вызревают орехи. Второе его название – Хлебный Спас. По традиции в этот день заканчивается уборка хлебов и печется первый каравай из муки нового урожая.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04" y="4200709"/>
            <a:ext cx="66484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76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5" y="332656"/>
            <a:ext cx="9175157" cy="6129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61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mycdn.me/i?r=AzFIxPtkV78jcmdRfpoIOyaJ3dprdllWSOx5qRYej6OehzO7EuABt8t6j6ROsg0SwU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45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96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89849"/>
            <a:ext cx="4426303" cy="2678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МАРГОСКИ</a:t>
            </a:r>
          </a:p>
        </p:txBody>
      </p:sp>
      <p:sp>
        <p:nvSpPr>
          <p:cNvPr id="4" name="AutoShape 2" descr="Фото «Весенний праздник «Маргоски» в южных районах Курской области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78" y="1268760"/>
            <a:ext cx="440012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ttps://cdn.culture.ru/c/552184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68760"/>
            <a:ext cx="439797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79" y="3682039"/>
            <a:ext cx="4400120" cy="316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13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3965" y="1412776"/>
            <a:ext cx="3495974" cy="82832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ТРОИЦА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" y="2169"/>
            <a:ext cx="583492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39949"/>
            <a:ext cx="5848154" cy="38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49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3965" y="1412776"/>
            <a:ext cx="3495974" cy="82832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ТРОИЦА</a:t>
            </a:r>
          </a:p>
        </p:txBody>
      </p:sp>
      <p:pic>
        <p:nvPicPr>
          <p:cNvPr id="5122" name="Picture 2" descr="https://cdn.culture.ru/images/b0960381-7013-5eee-880e-ca0725f005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27"/>
            <a:ext cx="5687616" cy="42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el.cultreg.ru/uploads/2ccde5d61504fc6e92c743ee6b8461bb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22" y="2996952"/>
            <a:ext cx="5161678" cy="383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16441"/>
            <a:ext cx="3467882" cy="231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38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ПРАЗДНИЧНЫЙ СТОЛ НА ТРОИЦУ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33" y="4056692"/>
            <a:ext cx="4382978" cy="229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orthodoxmoscow.ru/wp-content/uploads/2018/05/vareniki1-1024x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93" y="1052736"/>
            <a:ext cx="5033987" cy="26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42" y="923200"/>
            <a:ext cx="2326993" cy="274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4042" y="3488093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КУТЬЯ ПШЕНИЧНАЯ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2048" y="3695886"/>
            <a:ext cx="15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ВАРЕНИКИ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4833" y="6472092"/>
            <a:ext cx="421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САЛАТ ИЗ ЛИСТЬЕВ ОДУВАНЧИКА</a:t>
            </a:r>
          </a:p>
        </p:txBody>
      </p:sp>
      <p:pic>
        <p:nvPicPr>
          <p:cNvPr id="7178" name="Picture 10" descr="Что готовят на Троиц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5" y="4017620"/>
            <a:ext cx="3263097" cy="21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8591" y="6356432"/>
            <a:ext cx="308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ЯИЧНИЦА ИЗ ДВУХ ЯИЦ</a:t>
            </a:r>
          </a:p>
        </p:txBody>
      </p:sp>
    </p:spTree>
    <p:extLst>
      <p:ext uri="{BB962C8B-B14F-4D97-AF65-F5344CB8AC3E}">
        <p14:creationId xmlns:p14="http://schemas.microsoft.com/office/powerpoint/2010/main" val="97468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1953"/>
            <a:ext cx="6012160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72200" y="862372"/>
            <a:ext cx="2530624" cy="828328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ЛЕВАДА</a:t>
            </a:r>
          </a:p>
        </p:txBody>
      </p:sp>
      <p:pic>
        <p:nvPicPr>
          <p:cNvPr id="8194" name="Picture 2" descr="https://seyminfo.ru/wp-content/uploads/2021/06/Shugaeva_21_06_21.mpg_0000886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08"/>
            <a:ext cx="5920312" cy="33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5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6915"/>
            <a:ext cx="8229600" cy="75632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25FB2A"/>
                </a:solidFill>
              </a:rPr>
              <a:t>ПРАЗДНИК ИВАНА КУПАЛЫ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884" y="4077071"/>
            <a:ext cx="3836457" cy="2555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5054530" cy="2843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8"/>
          <a:stretch/>
        </p:blipFill>
        <p:spPr bwMode="auto">
          <a:xfrm>
            <a:off x="4134481" y="764704"/>
            <a:ext cx="4991859" cy="307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" y="109852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2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ТРИ СПАСА АВГУСТА: </a:t>
            </a:r>
            <a:b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МЕД, ЯБЛОКИ, ОРЕХИ (ХЛЕБ)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1258"/>
            <a:ext cx="7650644" cy="546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440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161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Constantia</vt:lpstr>
      <vt:lpstr>Wingdings 2</vt:lpstr>
      <vt:lpstr>Бумажная</vt:lpstr>
      <vt:lpstr>ПРАЗДНИКИ, ТРАДИЦИИ И ОБЫЧАИ в КУРСКОМ КРАЕ</vt:lpstr>
      <vt:lpstr>Презентация PowerPoint</vt:lpstr>
      <vt:lpstr>МАРГОСКИ</vt:lpstr>
      <vt:lpstr>ТРОИЦА</vt:lpstr>
      <vt:lpstr>ТРОИЦА</vt:lpstr>
      <vt:lpstr>ПРАЗДНИЧНЫЙ СТОЛ НА ТРОИЦУ</vt:lpstr>
      <vt:lpstr>ЛЕВАДА</vt:lpstr>
      <vt:lpstr>ПРАЗДНИК ИВАНА КУПАЛЫ</vt:lpstr>
      <vt:lpstr>ТРИ СПАСА АВГУСТА:  МЕД, ЯБЛОКИ, ОРЕХИ (ХЛЕБ)</vt:lpstr>
      <vt:lpstr>ТРИ СПАСА АВГУСТА:  МЕД, ЯБЛОКИ, ОРЕХИ (ХЛЕБ)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ПРАЗДНИКИ, ТРАДИЦИИ И ОБРЯДЫ КУРСКОЙ ГУБЕРНИИ</dc:title>
  <dc:creator>Windows User</dc:creator>
  <cp:lastModifiedBy>Татьяна Брежнева</cp:lastModifiedBy>
  <cp:revision>8</cp:revision>
  <dcterms:created xsi:type="dcterms:W3CDTF">2023-08-19T15:32:52Z</dcterms:created>
  <dcterms:modified xsi:type="dcterms:W3CDTF">2024-01-07T12:43:25Z</dcterms:modified>
</cp:coreProperties>
</file>