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9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6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3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9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2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1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1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9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2B5C-F6D0-4F03-B1E3-464CB952BEA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800D-77BB-43DE-A199-93323BB33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Курском крае широко использовались различные народные промыслы. </a:t>
            </a:r>
            <a:br>
              <a:rPr lang="ru-RU" dirty="0" smtClean="0"/>
            </a:br>
            <a:r>
              <a:rPr lang="ru-RU" dirty="0" smtClean="0"/>
              <a:t>Попробуйте отгадать их названия, переставив местами буквы в словах.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3861048"/>
            <a:ext cx="6131024" cy="22651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1)ГАНЧОНРЫЙ   </a:t>
            </a:r>
          </a:p>
          <a:p>
            <a:r>
              <a:rPr lang="ru-RU" dirty="0" smtClean="0"/>
              <a:t>2)ТЧАКЕВСТО    </a:t>
            </a:r>
          </a:p>
          <a:p>
            <a:r>
              <a:rPr lang="ru-RU" dirty="0" smtClean="0"/>
              <a:t>3) КУНЧЕЗНОЕ ДОЛЕ    </a:t>
            </a:r>
          </a:p>
          <a:p>
            <a:r>
              <a:rPr lang="ru-RU" dirty="0" smtClean="0"/>
              <a:t>4) ИО</a:t>
            </a:r>
            <a:r>
              <a:rPr lang="ru-RU" dirty="0" smtClean="0"/>
              <a:t>КС</a:t>
            </a:r>
            <a:r>
              <a:rPr lang="ru-RU" dirty="0" smtClean="0"/>
              <a:t>НОПИЬ</a:t>
            </a:r>
          </a:p>
          <a:p>
            <a:r>
              <a:rPr lang="ru-RU" dirty="0" smtClean="0"/>
              <a:t>5) </a:t>
            </a:r>
            <a:r>
              <a:rPr lang="ru-RU" dirty="0" smtClean="0"/>
              <a:t>Н</a:t>
            </a:r>
            <a:r>
              <a:rPr lang="ru-RU" dirty="0" smtClean="0"/>
              <a:t>Х</a:t>
            </a:r>
            <a:r>
              <a:rPr lang="ru-RU" dirty="0" smtClean="0"/>
              <a:t>В</a:t>
            </a:r>
            <a:r>
              <a:rPr lang="ru-RU" dirty="0" smtClean="0"/>
              <a:t>УДОСТЕН</a:t>
            </a:r>
            <a:r>
              <a:rPr lang="ru-RU" dirty="0" smtClean="0"/>
              <a:t>Е</a:t>
            </a:r>
            <a:r>
              <a:rPr lang="ru-RU" dirty="0" smtClean="0"/>
              <a:t>А</a:t>
            </a:r>
            <a:r>
              <a:rPr lang="ru-RU" dirty="0" smtClean="0"/>
              <a:t>Ж</a:t>
            </a:r>
            <a:r>
              <a:rPr lang="ru-RU" dirty="0" smtClean="0"/>
              <a:t>Я Р</a:t>
            </a:r>
            <a:r>
              <a:rPr lang="ru-RU" dirty="0" smtClean="0"/>
              <a:t>П</a:t>
            </a:r>
            <a:r>
              <a:rPr lang="ru-RU" dirty="0" smtClean="0"/>
              <a:t>О</a:t>
            </a:r>
            <a:r>
              <a:rPr lang="ru-RU" dirty="0" smtClean="0"/>
              <a:t>С</a:t>
            </a:r>
            <a:r>
              <a:rPr lang="ru-RU" dirty="0" smtClean="0"/>
              <a:t>СИЬ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92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ЭТОТ ПРОМЫСЕЛ?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7219"/>
            <a:ext cx="3211916" cy="34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68" y="1917220"/>
            <a:ext cx="41257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403648" y="558924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ХУДОЖЕСТВЕННАЯ РОСПИСЬ (КУРСКАЯ ХОХЛОМА)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686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ПРОМЫСЛОВ НАСЧИТЫВАЛОСЬ В КУРСКОМ КРАЕ В НАЧАЛЕ </a:t>
            </a:r>
            <a:r>
              <a:rPr lang="en-US" dirty="0" smtClean="0"/>
              <a:t>XXI </a:t>
            </a:r>
            <a:r>
              <a:rPr lang="ru-RU" dirty="0" smtClean="0"/>
              <a:t>ВЕКА?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852936"/>
            <a:ext cx="995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 </a:t>
            </a:r>
            <a:r>
              <a:rPr lang="ru-RU" sz="4400" b="1" dirty="0" smtClean="0"/>
              <a:t>34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9980" y="3631861"/>
            <a:ext cx="995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2) </a:t>
            </a:r>
            <a:r>
              <a:rPr lang="ru-RU" sz="4400" b="1" dirty="0" smtClean="0"/>
              <a:t>21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4725144"/>
            <a:ext cx="995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3) </a:t>
            </a:r>
            <a:r>
              <a:rPr lang="ru-RU" sz="4400" b="1" dirty="0" smtClean="0"/>
              <a:t>45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380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СООТНЕСИ НАЗВАНИЕ ПРОМЫСЛА И КАРТИНКУ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0" y="836712"/>
            <a:ext cx="1922021" cy="256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431721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БОНДАРСТВО</a:t>
            </a:r>
            <a:endParaRPr lang="ru-RU" sz="2800" b="1" dirty="0"/>
          </a:p>
        </p:txBody>
      </p:sp>
      <p:pic>
        <p:nvPicPr>
          <p:cNvPr id="6" name="Picture 5" descr="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6768"/>
            <a:ext cx="2049934" cy="238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1750774"/>
            <a:ext cx="3293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ПЛЕТЕНИЕ ИЗ ЛОЗЫ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r="10243"/>
          <a:stretch/>
        </p:blipFill>
        <p:spPr bwMode="auto">
          <a:xfrm>
            <a:off x="5327611" y="4564220"/>
            <a:ext cx="3729682" cy="19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0" y="3038717"/>
            <a:ext cx="374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КУЗНЕЧНОЕ РЕМЕСЛО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27784" y="2420888"/>
            <a:ext cx="1728192" cy="3600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5735" y="3599754"/>
            <a:ext cx="2952329" cy="194884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50790" y="1858669"/>
            <a:ext cx="4680522" cy="30896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Курском крае широко использовались различные народные промыслы. </a:t>
            </a:r>
            <a:br>
              <a:rPr lang="ru-RU" dirty="0" smtClean="0"/>
            </a:br>
            <a:r>
              <a:rPr lang="ru-RU" dirty="0" smtClean="0"/>
              <a:t>Попробуйте отгадать их названия, переставив местами буквы в словах.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3861048"/>
            <a:ext cx="6131024" cy="22651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1) ГОНЧАРНЫЙ   </a:t>
            </a:r>
          </a:p>
          <a:p>
            <a:r>
              <a:rPr lang="ru-RU" dirty="0" smtClean="0"/>
              <a:t>2) ТКАЧЕСТВО    </a:t>
            </a:r>
          </a:p>
          <a:p>
            <a:r>
              <a:rPr lang="ru-RU" dirty="0" smtClean="0"/>
              <a:t>3) КУЗНЕЧНОЕ ДЕЛО</a:t>
            </a:r>
          </a:p>
          <a:p>
            <a:r>
              <a:rPr lang="ru-RU" dirty="0" smtClean="0"/>
              <a:t>4) ИКОНОПИСЬ</a:t>
            </a:r>
          </a:p>
          <a:p>
            <a:r>
              <a:rPr lang="ru-RU" dirty="0" smtClean="0"/>
              <a:t>5) </a:t>
            </a:r>
            <a:r>
              <a:rPr lang="ru-RU" dirty="0" smtClean="0"/>
              <a:t>ХУДОЖЕСТВЕННАЯ РОСПИСЬ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0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ИГРУШКА ЛИШНЯЯ?</a:t>
            </a:r>
            <a:endParaRPr lang="ru-RU" dirty="0"/>
          </a:p>
        </p:txBody>
      </p:sp>
      <p:pic>
        <p:nvPicPr>
          <p:cNvPr id="1028" name="Picture 4" descr="https://stihi.ru/pics/2021/06/02/4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7" y="2329424"/>
            <a:ext cx="29959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dzeninfra.ru/get-zen_doc/9624526/pub_6425c471195072042163738a_6425d8a63387fb01c7b14773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00" b="87500" l="26200" r="76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16755"/>
          <a:stretch/>
        </p:blipFill>
        <p:spPr bwMode="auto">
          <a:xfrm>
            <a:off x="6156176" y="1664682"/>
            <a:ext cx="2405933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-igrushki.ru/upload/iblock/9af/9aff5095ffc5a38043c3cf1df3dfecc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396"/>
            <a:ext cx="3356646" cy="33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2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ИГРУШКА ЛИШНЯЯ?</a:t>
            </a:r>
            <a:endParaRPr lang="ru-RU" dirty="0"/>
          </a:p>
        </p:txBody>
      </p:sp>
      <p:pic>
        <p:nvPicPr>
          <p:cNvPr id="1028" name="Picture 4" descr="https://stihi.ru/pics/2021/06/02/4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7" y="2329424"/>
            <a:ext cx="29959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805263"/>
            <a:ext cx="7444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ФИЛИМОНОВСКАЯ ГЛИНЯНАЯ ИГРУШКА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9005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КОЖЛЯНСКУЮ ИГРУШКУ</a:t>
            </a:r>
            <a:endParaRPr lang="ru-RU" dirty="0"/>
          </a:p>
        </p:txBody>
      </p:sp>
      <p:pic>
        <p:nvPicPr>
          <p:cNvPr id="1028" name="Picture 4" descr="https://stihi.ru/pics/2021/06/02/4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7" y="2329424"/>
            <a:ext cx="29959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dzeninfra.ru/get-zen_doc/9624526/pub_6425c471195072042163738a_6425d8a63387fb01c7b14773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00" b="87500" l="26200" r="76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16755"/>
          <a:stretch/>
        </p:blipFill>
        <p:spPr bwMode="auto">
          <a:xfrm>
            <a:off x="6156176" y="1664682"/>
            <a:ext cx="2405933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-igrushki.ru/upload/iblock/9af/9aff5095ffc5a38043c3cf1df3dfecc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396"/>
            <a:ext cx="3356646" cy="33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3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КОЖЛЯНСКУЮ ИГРУШКУ</a:t>
            </a:r>
            <a:endParaRPr lang="ru-RU" dirty="0"/>
          </a:p>
        </p:txBody>
      </p:sp>
      <p:pic>
        <p:nvPicPr>
          <p:cNvPr id="1032" name="Picture 8" descr="https://www.i-igrushki.ru/upload/iblock/9af/9aff5095ffc5a38043c3cf1df3dfec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396"/>
            <a:ext cx="3356646" cy="33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3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СУДЖАНСКУЮ ИГРУШКУ</a:t>
            </a:r>
            <a:endParaRPr lang="ru-RU" dirty="0"/>
          </a:p>
        </p:txBody>
      </p:sp>
      <p:pic>
        <p:nvPicPr>
          <p:cNvPr id="1028" name="Picture 4" descr="https://stihi.ru/pics/2021/06/02/4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7" y="2329424"/>
            <a:ext cx="29959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dzeninfra.ru/get-zen_doc/9624526/pub_6425c471195072042163738a_6425d8a63387fb01c7b14773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00" b="87500" l="26200" r="76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16755"/>
          <a:stretch/>
        </p:blipFill>
        <p:spPr bwMode="auto">
          <a:xfrm>
            <a:off x="6156176" y="1664682"/>
            <a:ext cx="2405933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-igrushki.ru/upload/iblock/9af/9aff5095ffc5a38043c3cf1df3dfecc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396"/>
            <a:ext cx="3356646" cy="33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6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СУДЖАНСКУЮ ИГРУШКУ</a:t>
            </a:r>
            <a:endParaRPr lang="ru-RU" dirty="0"/>
          </a:p>
        </p:txBody>
      </p:sp>
      <p:pic>
        <p:nvPicPr>
          <p:cNvPr id="1030" name="Picture 6" descr="https://avatars.dzeninfra.ru/get-zen_doc/9624526/pub_6425c471195072042163738a_6425d8a63387fb01c7b14773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00" b="87500" l="26200" r="76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16755"/>
          <a:stretch/>
        </p:blipFill>
        <p:spPr bwMode="auto">
          <a:xfrm>
            <a:off x="6156176" y="1664682"/>
            <a:ext cx="2405933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9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ЭТОТ ПРОМЫСЕЛ?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7219"/>
            <a:ext cx="3211916" cy="34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68" y="1917220"/>
            <a:ext cx="41257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520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118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 Курском крае широко использовались различные народные промыслы.  Попробуйте отгадать их названия, переставив местами буквы в словах.</vt:lpstr>
      <vt:lpstr>В Курском крае широко использовались различные народные промыслы.  Попробуйте отгадать их названия, переставив местами буквы в словах.</vt:lpstr>
      <vt:lpstr>КАКАЯ ИГРУШКА ЛИШНЯЯ?</vt:lpstr>
      <vt:lpstr>КАКАЯ ИГРУШКА ЛИШНЯЯ?</vt:lpstr>
      <vt:lpstr>НАЙДИ КОЖЛЯНСКУЮ ИГРУШКУ</vt:lpstr>
      <vt:lpstr>НАЙДИ КОЖЛЯНСКУЮ ИГРУШКУ</vt:lpstr>
      <vt:lpstr>НАЙДИ СУДЖАНСКУЮ ИГРУШКУ</vt:lpstr>
      <vt:lpstr>НАЙДИ СУДЖАНСКУЮ ИГРУШКУ</vt:lpstr>
      <vt:lpstr>КАК НАЗЫВАЕТСЯ ЭТОТ ПРОМЫСЕЛ?</vt:lpstr>
      <vt:lpstr>КАК НАЗЫВАЕТСЯ ЭТОТ ПРОМЫСЕЛ?</vt:lpstr>
      <vt:lpstr>СКОЛЬКО ПРОМЫСЛОВ НАСЧИТЫВАЛОСЬ В КУРСКОМ КРАЕ В НАЧАЛЕ XXI ВЕКА?</vt:lpstr>
      <vt:lpstr>СООТНЕСИ НАЗВАНИЕ ПРОМЫСЛА И КАРТИНКУ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Курском крае широко использовались различные народные промыслы.  Попробуйте отгадать их названия, переставив местами буквы в словах.</dc:title>
  <dc:creator>Windows User</dc:creator>
  <cp:lastModifiedBy>Windows User</cp:lastModifiedBy>
  <cp:revision>3</cp:revision>
  <dcterms:created xsi:type="dcterms:W3CDTF">2023-08-20T17:55:42Z</dcterms:created>
  <dcterms:modified xsi:type="dcterms:W3CDTF">2023-08-20T18:24:09Z</dcterms:modified>
</cp:coreProperties>
</file>