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84" r:id="rId3"/>
    <p:sldId id="294" r:id="rId4"/>
    <p:sldId id="297" r:id="rId5"/>
    <p:sldId id="298" r:id="rId6"/>
    <p:sldId id="295" r:id="rId7"/>
    <p:sldId id="29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2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занятое население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657989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безработные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64032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пенсионеры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320162</c:v>
                </c:pt>
              </c:numCache>
            </c:numRef>
          </c:val>
        </c:ser>
        <c:dLbls/>
        <c:axId val="129492096"/>
        <c:axId val="129493632"/>
      </c:barChart>
      <c:catAx>
        <c:axId val="129492096"/>
        <c:scaling>
          <c:orientation val="minMax"/>
        </c:scaling>
        <c:axPos val="b"/>
        <c:numFmt formatCode="General" sourceLinked="1"/>
        <c:tickLblPos val="nextTo"/>
        <c:crossAx val="129493632"/>
        <c:crosses val="autoZero"/>
        <c:auto val="1"/>
        <c:lblAlgn val="ctr"/>
        <c:lblOffset val="100"/>
      </c:catAx>
      <c:valAx>
        <c:axId val="129493632"/>
        <c:scaling>
          <c:orientation val="minMax"/>
        </c:scaling>
        <c:axPos val="l"/>
        <c:majorGridlines/>
        <c:numFmt formatCode="General" sourceLinked="1"/>
        <c:tickLblPos val="nextTo"/>
        <c:crossAx val="12949209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solidFill>
        <a:srgbClr val="4F81BD"/>
      </a:solidFill>
    </a:ln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7B673-479B-42FB-9622-4849509D361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39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www.consultant.ru/law/review/208271978.html?utm_source=yxnews&amp;utm_medium=desktop&amp;utm_referrer=https%3A%2F%2Fyandex.ru%2Fnews%2Fsearch%3Ftext%3D&amp;post=-26906797_679&amp;cc_key=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2924944"/>
            <a:ext cx="777686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3. </a:t>
            </a:r>
            <a:b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занятости населения курской области</a:t>
            </a:r>
            <a:endParaRPr lang="ru-RU" sz="2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772817"/>
            <a:ext cx="7916416" cy="1152128"/>
          </a:xfrm>
        </p:spPr>
        <p:txBody>
          <a:bodyPr>
            <a:normAutofit/>
          </a:bodyPr>
          <a:lstStyle/>
          <a:p>
            <a:pPr indent="457200" algn="just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Население области в плане численности обладает большим потенциалом для удовлетворения потребности региона в различных видах занятости. Но что нам говорит статистика по этому вопросу? И какой вид занятости нам может обеспечить географическая подготовка?.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929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Что такое экономически активное население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348857864"/>
              </p:ext>
            </p:extLst>
          </p:nvPr>
        </p:nvGraphicFramePr>
        <p:xfrm>
          <a:off x="251520" y="764704"/>
          <a:ext cx="468052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3020655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ea typeface="Calibri"/>
                <a:cs typeface="Times New Roman"/>
              </a:rPr>
              <a:t>Рис. 1. Соотношение различных видов занятости населения Курской области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196752"/>
            <a:ext cx="385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Всего Курской области, по данным на 1 января 2023 года, количество официально занятого населения составляет 657 989 человек (59.6%), пенсионеров 320 162 человека (29%), а официально оформленных и состоящий на учете безработных 64 032 человека (5.8%). </a:t>
            </a:r>
          </a:p>
        </p:txBody>
      </p:sp>
      <p:pic>
        <p:nvPicPr>
          <p:cNvPr id="11" name="Рисунок 10" descr="https://www.innov.ru/science/photo/00002018/140618/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5976664" cy="25261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660232" y="3934192"/>
            <a:ext cx="20968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Рис. 2. Динамика численности экономически активного населения в Курской области с 2000г. по 2016г.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4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60648"/>
            <a:ext cx="45255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spc="35" dirty="0">
                <a:solidFill>
                  <a:srgbClr val="000000"/>
                </a:solidFill>
                <a:ea typeface="Times New Roman"/>
                <a:cs typeface="Times New Roman"/>
              </a:rPr>
              <a:t>Трудовые ресурсы Курской области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https://i.ytimg.com/vi/e84AdzjBW0o/maxresdefault.jpg?sqp=-oaymwEmCIAKENAF8quKqQMa8AEB-AG-DIAChAeKAgwIABABGBUgcigRMA8=&amp;amp;rs=AOn4CLC9ZkkgGgcmve_D6QjKE7UMMb7Us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51" r="15155"/>
          <a:stretch/>
        </p:blipFill>
        <p:spPr bwMode="auto">
          <a:xfrm>
            <a:off x="179512" y="548680"/>
            <a:ext cx="7236296" cy="58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1282504"/>
            <a:ext cx="3961987" cy="367240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8759" y="1282504"/>
            <a:ext cx="4535729" cy="48107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6294" y="260648"/>
            <a:ext cx="6210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Среднегодовая численность работников </a:t>
            </a:r>
            <a:r>
              <a:rPr lang="ru-RU" b="1" dirty="0" smtClean="0"/>
              <a:t>организаций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по данным на 2022 год)</a:t>
            </a:r>
          </a:p>
        </p:txBody>
      </p:sp>
    </p:spTree>
    <p:extLst>
      <p:ext uri="{BB962C8B-B14F-4D97-AF65-F5344CB8AC3E}">
        <p14:creationId xmlns:p14="http://schemas.microsoft.com/office/powerpoint/2010/main" xmlns="" val="184354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04895" y="188640"/>
            <a:ext cx="273421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Профессия географ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https://46tv.ru/uploads/posts/2019-10/1570022657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eyminfo.ru/wp-content/uploads/2019/04/gidrom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384" y="4077072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2132856"/>
            <a:ext cx="2511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Как "делают" погоду в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12696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4" name="Picture 6" descr="https://d2pn8kiwq2w21t.cloudfront.net/original_images/imagesmars20150121mars20150121b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872762" cy="38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155928"/>
            <a:ext cx="6660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Приказ Минтруда России от 24.03.2022 N 167н "Об утверждении профессионального стандарта "Специалист в области картографии и </a:t>
            </a:r>
            <a:r>
              <a:rPr lang="ru-RU" dirty="0" err="1"/>
              <a:t>геоинформатики</a:t>
            </a:r>
            <a:r>
              <a:rPr lang="ru-RU" dirty="0"/>
              <a:t>". Зарегистрировано в Минюсте России 27.04.2022 № 68343.</a:t>
            </a:r>
            <a:br>
              <a:rPr lang="ru-RU" dirty="0"/>
            </a:br>
            <a:r>
              <a:rPr lang="ru-RU" dirty="0">
                <a:hlinkClick r:id="rId3" tooltip="http://www.consultant.ru/law/review/208271978.html?utm_source=yxnews&amp;utm_medium=desktop&amp;utm_referrer=https://yandex.ru/news/search?text="/>
              </a:rPr>
              <a:t>http://www.consultant.ru/law/review/208271978.html?ut..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089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6" name="Picture 6" descr="http://zapoved-kursk.ru/assets/images/news-2016-2/2016-08-22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96" y="116632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igras.ru/sites/default/files/department_photo/banner_ku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0328" y="116632"/>
            <a:ext cx="2417392" cy="241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geography.hse.ru/pubs/share/direct/4891552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41480"/>
            <a:ext cx="4670956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2" descr="http://kursk.igras.ru/wp-content/uploads/2019/03/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7288"/>
            <a:ext cx="3639820" cy="27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178</Words>
  <Application>Microsoft Office PowerPoint</Application>
  <PresentationFormat>Экран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ТЕМА 3.  Структура занятости населения курской области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40</cp:revision>
  <dcterms:created xsi:type="dcterms:W3CDTF">2023-04-10T08:53:20Z</dcterms:created>
  <dcterms:modified xsi:type="dcterms:W3CDTF">2023-12-05T18:11:32Z</dcterms:modified>
</cp:coreProperties>
</file>