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84" r:id="rId3"/>
    <p:sldId id="294" r:id="rId4"/>
    <p:sldId id="297" r:id="rId5"/>
    <p:sldId id="298" r:id="rId6"/>
    <p:sldId id="295" r:id="rId7"/>
    <p:sldId id="29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занятое население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657989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безработные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64032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пенсионеры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320162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46656"/>
        <c:axId val="93048192"/>
      </c:barChart>
      <c:catAx>
        <c:axId val="930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048192"/>
        <c:crosses val="autoZero"/>
        <c:auto val="1"/>
        <c:lblAlgn val="ctr"/>
        <c:lblOffset val="100"/>
        <c:noMultiLvlLbl val="0"/>
      </c:catAx>
      <c:valAx>
        <c:axId val="9304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4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B673-479B-42FB-9622-4849509D36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9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www.consultant.ru/law/review/208271978.html?utm_source%3Dyxnews%26utm_medium%3Ddesktop%26utm_referrer%3Dhttps://yandex.ru/news/search?text%3D&amp;post=-26906797_679&amp;cc_key=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776864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занятости населения курской области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772817"/>
            <a:ext cx="7916416" cy="1152128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dirty="0">
                <a:solidFill>
                  <a:schemeClr val="tx1"/>
                </a:solidFill>
              </a:rPr>
              <a:t>Население области в плане численности обладает большим потенциалом для удовлетворения потребности региона в различных видах занятости. Но что нам говорит статистика по этому вопросу? И какой вид занятости нам может обеспечить географическая подготовка?.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929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Что такое экономически активное население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48857864"/>
              </p:ext>
            </p:extLst>
          </p:nvPr>
        </p:nvGraphicFramePr>
        <p:xfrm>
          <a:off x="251520" y="764704"/>
          <a:ext cx="46805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020655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Рис. 1. Соотношение различных видов занятости населения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196752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Всего Курской области, по данным на 1 января 2023 года, количество официально занятого населения составляет 657 989 человек (59.6%), пенсионеров 320 162 человека (29%), а официально оформленных и состоящий на учете безработных 64 032 человека (5.8%). </a:t>
            </a:r>
          </a:p>
        </p:txBody>
      </p:sp>
      <p:pic>
        <p:nvPicPr>
          <p:cNvPr id="11" name="Рисунок 10" descr="https://www.innov.ru/science/photo/00002018/140618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5976664" cy="2526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60232" y="3934192"/>
            <a:ext cx="2096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Рис. 2. Динамика численности экономически активного населения в Курской области с 2000г. по 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0648"/>
            <a:ext cx="45255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spc="35" dirty="0">
                <a:solidFill>
                  <a:srgbClr val="000000"/>
                </a:solidFill>
                <a:ea typeface="Times New Roman"/>
                <a:cs typeface="Times New Roman"/>
              </a:rPr>
              <a:t>Трудовые ресурсы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 bwMode="auto">
          <a:xfrm>
            <a:off x="0" y="1196752"/>
            <a:ext cx="7576618" cy="350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5771" y="4697486"/>
            <a:ext cx="7848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ПРАВИТЕЛЬСТВО </a:t>
            </a:r>
            <a:r>
              <a:rPr lang="ru-RU" sz="1400" dirty="0" smtClean="0"/>
              <a:t>КУРСКОЙ ОБЛАСТИ</a:t>
            </a:r>
            <a:endParaRPr lang="ru-RU" sz="1400" dirty="0"/>
          </a:p>
          <a:p>
            <a:pPr algn="r"/>
            <a:r>
              <a:rPr lang="ru-RU" sz="1400" dirty="0" smtClean="0"/>
              <a:t>Распоряжение</a:t>
            </a:r>
            <a:endParaRPr lang="ru-RU" sz="1400" dirty="0"/>
          </a:p>
          <a:p>
            <a:pPr algn="r"/>
            <a:r>
              <a:rPr lang="ru-RU" sz="1400" dirty="0"/>
              <a:t>от 27.10.2023 № </a:t>
            </a:r>
            <a:r>
              <a:rPr lang="ru-RU" sz="1400" dirty="0" smtClean="0"/>
              <a:t>1056-рп г</a:t>
            </a:r>
            <a:r>
              <a:rPr lang="ru-RU" sz="1400" dirty="0"/>
              <a:t>. </a:t>
            </a:r>
            <a:r>
              <a:rPr lang="ru-RU" sz="1400" dirty="0" smtClean="0"/>
              <a:t>Курск</a:t>
            </a:r>
            <a:endParaRPr lang="ru-RU" sz="1400" dirty="0"/>
          </a:p>
          <a:p>
            <a:pPr algn="r"/>
            <a:r>
              <a:rPr lang="ru-RU" sz="1400" dirty="0"/>
              <a:t>О прогнозе социально-экономического развития Курской </a:t>
            </a:r>
            <a:r>
              <a:rPr lang="ru-RU" sz="1400" dirty="0" smtClean="0"/>
              <a:t>области на </a:t>
            </a:r>
            <a:r>
              <a:rPr lang="ru-RU" sz="1400" dirty="0"/>
              <a:t>2024 год </a:t>
            </a:r>
            <a:r>
              <a:rPr lang="ru-RU" sz="1400" dirty="0" smtClean="0"/>
              <a:t>и</a:t>
            </a:r>
          </a:p>
          <a:p>
            <a:pPr algn="r"/>
            <a:r>
              <a:rPr lang="ru-RU" sz="1400" dirty="0" smtClean="0"/>
              <a:t> </a:t>
            </a:r>
            <a:r>
              <a:rPr lang="ru-RU" sz="1400" dirty="0"/>
              <a:t>на плановый </a:t>
            </a:r>
            <a:r>
              <a:rPr lang="ru-RU" sz="1400" dirty="0" smtClean="0"/>
              <a:t>период 2025 </a:t>
            </a:r>
            <a:r>
              <a:rPr lang="ru-RU" sz="1400" dirty="0"/>
              <a:t>и 2026 годов</a:t>
            </a: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kursk.ru/upload/iblock/5dd/9emhf1nrll9nsjty2twk85j8r6sirsw5/1056_rp.pdf</a:t>
            </a:r>
            <a:endParaRPr lang="ru-RU" sz="1400" dirty="0" smtClean="0"/>
          </a:p>
          <a:p>
            <a:pPr algn="r"/>
            <a:r>
              <a:rPr lang="ru-RU" sz="1400" dirty="0" smtClean="0"/>
              <a:t>(дата обращения 12.03.2024г.)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282504"/>
            <a:ext cx="3961987" cy="36724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428759" y="1282504"/>
            <a:ext cx="4535729" cy="4810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6294" y="260648"/>
            <a:ext cx="621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Среднегодовая численность работников </a:t>
            </a:r>
            <a:r>
              <a:rPr lang="ru-RU" b="1" dirty="0" smtClean="0"/>
              <a:t>организаций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по данным на 2022 год)</a:t>
            </a:r>
          </a:p>
        </p:txBody>
      </p:sp>
    </p:spTree>
    <p:extLst>
      <p:ext uri="{BB962C8B-B14F-4D97-AF65-F5344CB8AC3E}">
        <p14:creationId xmlns:p14="http://schemas.microsoft.com/office/powerpoint/2010/main" val="18435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4895" y="188640"/>
            <a:ext cx="273421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Профессия географ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https://46tv.ru/uploads/posts/2019-10/1570022657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eyminfo.ru/wp-content/uploads/2019/04/gidro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84" y="4077072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2132856"/>
            <a:ext cx="251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"делают" погоду в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2696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2054" name="Picture 6" descr="https://d2pn8kiwq2w21t.cloudfront.net/original_images/imagesmars20150121mars20150121b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872762" cy="3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155928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Минтруда России от 24.03.2022 N 167н "Об утверждении профессионального стандарта "Специалист в области картографии и </a:t>
            </a:r>
            <a:r>
              <a:rPr lang="ru-RU" dirty="0" err="1"/>
              <a:t>геоинформатики</a:t>
            </a:r>
            <a:r>
              <a:rPr lang="ru-RU" dirty="0"/>
              <a:t>". Зарегистрировано в Минюсте России 27.04.2022 № 68343.</a:t>
            </a:r>
            <a:br>
              <a:rPr lang="ru-RU" dirty="0"/>
            </a:br>
            <a:r>
              <a:rPr lang="ru-RU" dirty="0">
                <a:hlinkClick r:id="rId3" tooltip="http://www.consultant.ru/law/review/208271978.html?utm_source=yxnews&amp;utm_medium=desktop&amp;utm_referrer=https://yandex.ru/news/search?text="/>
              </a:rPr>
              <a:t>http://www.consultant.ru/law/review/208271978.html?ut..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89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6" name="Picture 6" descr="http://zapoved-kursk.ru/assets/images/news-2016-2/2016-08-2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" y="116632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gras.ru/sites/default/files/department_photo/banner_kur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28" y="116632"/>
            <a:ext cx="2417392" cy="24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geography.hse.ru/pubs/share/direct/4891552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41480"/>
            <a:ext cx="467095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 descr="http://kursk.igras.ru/wp-content/uploads/2019/03/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7288"/>
            <a:ext cx="3639820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217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Структура занятости населения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RePack by Diakov</cp:lastModifiedBy>
  <cp:revision>41</cp:revision>
  <dcterms:created xsi:type="dcterms:W3CDTF">2023-04-10T08:53:20Z</dcterms:created>
  <dcterms:modified xsi:type="dcterms:W3CDTF">2025-02-03T10:03:56Z</dcterms:modified>
</cp:coreProperties>
</file>