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7" r:id="rId2"/>
    <p:sldId id="284" r:id="rId3"/>
    <p:sldId id="299" r:id="rId4"/>
    <p:sldId id="300" r:id="rId5"/>
    <p:sldId id="301" r:id="rId6"/>
    <p:sldId id="302" r:id="rId7"/>
    <p:sldId id="303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2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-4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95.87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украинцы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1.69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армяне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0.48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белорусы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0.23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цыгане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0.19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азербайджанцы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777600"/>
        <c:axId val="20783488"/>
        <c:axId val="0"/>
      </c:bar3DChart>
      <c:catAx>
        <c:axId val="20777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83488"/>
        <c:crosses val="autoZero"/>
        <c:auto val="1"/>
        <c:lblAlgn val="ctr"/>
        <c:lblOffset val="100"/>
        <c:noMultiLvlLbl val="0"/>
      </c:catAx>
      <c:valAx>
        <c:axId val="20783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77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православие 90%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мусульмане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евангельские  христиане-баптисты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старообрядцы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пятидесятники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свидетели Иеговы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иудеи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адвентисты седьмого дня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0.12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католики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546176"/>
        <c:axId val="26547712"/>
      </c:barChart>
      <c:catAx>
        <c:axId val="26546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547712"/>
        <c:crosses val="autoZero"/>
        <c:auto val="1"/>
        <c:lblAlgn val="ctr"/>
        <c:lblOffset val="100"/>
        <c:noMultiLvlLbl val="0"/>
      </c:catAx>
      <c:valAx>
        <c:axId val="2654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546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19.05.2024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848872" cy="2232248"/>
          </a:xfrm>
        </p:spPr>
        <p:txBody>
          <a:bodyPr>
            <a:normAutofit fontScale="90000"/>
          </a:bodyPr>
          <a:lstStyle/>
          <a:p>
            <a:r>
              <a:rPr lang="ru-RU" dirty="0"/>
              <a:t>Национальный и религиозный состав населения Курской области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1484784"/>
            <a:ext cx="7916416" cy="1152128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1400" dirty="0">
                <a:solidFill>
                  <a:schemeClr val="tx1"/>
                </a:solidFill>
              </a:rPr>
              <a:t>Этнический состав населения Курской области достаточно однороден. Более 90% населения — русские. Украинцев меньше — всего 1-2%. Армяне находятся на третьем месте. Представители других национальностей присутствуют в очень небольшом количестве. И в религиозном отношении население области достаточно однородно (90% православные). Но количество разнообразных действующих религиозных организаций на территории Курской области возрастает. 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16216" y="6381328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http://old-kursk.ru/book/enukov/pic/pic001sm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7"/>
          <a:stretch/>
        </p:blipFill>
        <p:spPr bwMode="auto">
          <a:xfrm>
            <a:off x="205840" y="764704"/>
            <a:ext cx="4896544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4128" y="4221088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Основная водная артерия, проходящая через курские земли – река Семь (современный Сейм) – упоминается еще в недатированной части “Повести временных лет”. О северянах, одном из крупнейших племенных образований славян Восточной Европы, сообщается, что они “…</a:t>
            </a:r>
            <a:r>
              <a:rPr lang="ru-RU" dirty="0" err="1"/>
              <a:t>седоша</a:t>
            </a:r>
            <a:r>
              <a:rPr lang="ru-RU" dirty="0"/>
              <a:t> на Десне, и по Семи, по </a:t>
            </a:r>
            <a:r>
              <a:rPr lang="ru-RU" dirty="0" err="1"/>
              <a:t>Суле</a:t>
            </a:r>
            <a:r>
              <a:rPr lang="ru-RU" dirty="0" smtClean="0"/>
              <a:t>”. </a:t>
            </a:r>
            <a:r>
              <a:rPr lang="ru-RU" dirty="0"/>
              <a:t>Несомненно, корневая основа гидронима “Семь” послужила возникновению названия и одной из областей юго-восточной Руси – “</a:t>
            </a:r>
            <a:r>
              <a:rPr lang="ru-RU" dirty="0" err="1"/>
              <a:t>Посемья</a:t>
            </a:r>
            <a:r>
              <a:rPr lang="ru-RU" dirty="0"/>
              <a:t>”.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31691" y="188640"/>
            <a:ext cx="429893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Arial Black" panose="020B0A04020102020204" pitchFamily="34" charset="0"/>
                <a:ea typeface="Calibri"/>
                <a:cs typeface="Times New Roman"/>
              </a:rPr>
              <a:t>Из истории заселения края</a:t>
            </a:r>
            <a:endParaRPr lang="ru-RU" sz="1400" dirty="0">
              <a:effectLst/>
              <a:latin typeface="Arial Black" panose="020B0A040201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Национальный состав населения:</a:t>
            </a:r>
          </a:p>
          <a:p>
            <a:r>
              <a:rPr lang="ru-RU" dirty="0"/>
              <a:t>русские - 95,87%, украинцы - 1,69%, армяне - 0,48%, белорусы - 0,23%, лица, не указавшие национальность - 0,21%, цыгане - 0,19%, азербайджанцы - 0,16%.</a:t>
            </a:r>
          </a:p>
        </p:txBody>
      </p:sp>
      <p:pic>
        <p:nvPicPr>
          <p:cNvPr id="3074" name="Picture 2" descr="https://sportnuriman.ucoz.ru/_nw/0/29721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20" y="4077072"/>
            <a:ext cx="2991883" cy="22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5073197"/>
              </p:ext>
            </p:extLst>
          </p:nvPr>
        </p:nvGraphicFramePr>
        <p:xfrm>
          <a:off x="1200" y="1388969"/>
          <a:ext cx="5054352" cy="275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Презентация население курской области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1"/>
          <a:stretch/>
        </p:blipFill>
        <p:spPr bwMode="auto">
          <a:xfrm>
            <a:off x="4499992" y="3509225"/>
            <a:ext cx="4524350" cy="3243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i.mycdn.me/i?r=AzEPZsRbOZEKgBhR0XGMT1RkLee6NVhu_Bd61N2OKJR7hqaKTM5SRkZCeTgDn6uOyi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2952328" cy="211304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7117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49510"/>
              </p:ext>
            </p:extLst>
          </p:nvPr>
        </p:nvGraphicFramePr>
        <p:xfrm>
          <a:off x="3059832" y="2160391"/>
          <a:ext cx="5841806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3498"/>
                <a:gridCol w="1490550"/>
                <a:gridCol w="1547327"/>
                <a:gridCol w="410431"/>
              </a:tblGrid>
              <a:tr h="1020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Численность лиц, указавших  соответствующую национальность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Удельный вес лиц данной национальности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среди лиц,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указавших нац. принадлежность, 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0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Курская область — все население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1 127 081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14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Лица, указавшие национальную принадлежность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1 074 359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100,0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Русские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1 036 561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96,5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Украинцы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13 643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048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Армяне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5 726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009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Другие национальности (не перечисленные выше)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18 429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1,7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75144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Лица, не указавшие национальную принадлежность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52 722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6" name="Picture 2" descr="https://i.ytimg.com/vi/B3OQ1rqduVI/maxresdefault.jpg?sqp=-oaymwEmCIAKENAF8quKqQMa8AEB-AH-CYAC0AWKAgwIABABGH8gOSg-MA8=&amp;rs=AOn4CLAiYiGme2DDNss_Xp4R1B-NM6U1X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" r="3748"/>
          <a:stretch/>
        </p:blipFill>
        <p:spPr bwMode="auto">
          <a:xfrm>
            <a:off x="107504" y="8048"/>
            <a:ext cx="5328592" cy="31214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9856" y="1568768"/>
            <a:ext cx="341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Национальный состав областей России 2022 </a:t>
            </a:r>
            <a:r>
              <a:rPr lang="ru-RU" sz="1600" dirty="0" smtClean="0"/>
              <a:t>г. Курская область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64502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Изменения национального состава населения Курской области за последние 37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3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4" name="Picture 2" descr="https://i.pinimg.com/originals/cc/5e/17/cc5e174b64bce356b963ae232ddf1ca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1"/>
          <a:stretch/>
        </p:blipFill>
        <p:spPr bwMode="auto">
          <a:xfrm>
            <a:off x="107504" y="138853"/>
            <a:ext cx="3799359" cy="5453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4" descr="https://i.pinimg.com/originals/ab/9e/f9/ab9ef9b562079f098ff49176fca61ef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3302000" cy="46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1.liveinternet.ru/images/attach/b/0/9557/9557612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48" y="2854040"/>
            <a:ext cx="25957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1052736"/>
            <a:ext cx="255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Костюм курского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15643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 descr="https://welcomekursk.ru/uploads/5f4aceedfca5ecf54b0a323b619d3e5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1"/>
            <a:ext cx="37444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4289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Блюда традиционной кухни Курской области.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0761"/>
            <a:ext cx="4153644" cy="276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0736"/>
            <a:ext cx="388843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https://livingheritage.ru/photos/brand/78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4" y="3640752"/>
            <a:ext cx="3685540" cy="245681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59146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4221088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В процентном соотношении к общей численности населения Курской области православные составляют 90 %, мусульмане — 0,6 %, евангельские христиане-баптисты — 0,4 %, старообрядцы — 0,3 %, пятидесятники — 0,2 %, свидетели Иеговы — 0,16 %, адвентисты седьмого дня — 0,12 %, иудеи — 0,07 %, католики — 0,03 %, остальные конфессии насчитывают не более 1%.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5959666"/>
              </p:ext>
            </p:extLst>
          </p:nvPr>
        </p:nvGraphicFramePr>
        <p:xfrm>
          <a:off x="755576" y="332656"/>
          <a:ext cx="619268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43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 descr="https://avatars.mds.yandex.net/get-altay/2051686/2a0000016ce7656dd6e288f0bb7becd41dcf/XXX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3" y="116632"/>
            <a:ext cx="5940425" cy="28862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9664" y="1412776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Коренная пустынь, монастырь, Курская область, </a:t>
            </a:r>
            <a:r>
              <a:rPr lang="ru-RU" sz="1600" b="1" dirty="0" err="1"/>
              <a:t>Золотухинский</a:t>
            </a:r>
            <a:r>
              <a:rPr lang="ru-RU" sz="1600" b="1" dirty="0"/>
              <a:t> район, местечко </a:t>
            </a:r>
            <a:r>
              <a:rPr lang="ru-RU" sz="1600" b="1" dirty="0" smtClean="0"/>
              <a:t>Свобода</a:t>
            </a:r>
            <a:endParaRPr lang="ru-RU" sz="1600" b="1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8" b="8254"/>
          <a:stretch/>
        </p:blipFill>
        <p:spPr bwMode="auto">
          <a:xfrm>
            <a:off x="170063" y="3150261"/>
            <a:ext cx="4499992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89696" y="6049982"/>
            <a:ext cx="248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Рыльский монастырь</a:t>
            </a:r>
          </a:p>
        </p:txBody>
      </p:sp>
      <p:pic>
        <p:nvPicPr>
          <p:cNvPr id="6148" name="Picture 4" descr="http://old.gokursk.ru/images/dost/temples/KurSvTrMon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92714"/>
            <a:ext cx="4093021" cy="31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36944" y="5837658"/>
            <a:ext cx="3873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Курский Свято-Троицкий женский монастырь</a:t>
            </a:r>
          </a:p>
        </p:txBody>
      </p:sp>
    </p:spTree>
    <p:extLst>
      <p:ext uri="{BB962C8B-B14F-4D97-AF65-F5344CB8AC3E}">
        <p14:creationId xmlns:p14="http://schemas.microsoft.com/office/powerpoint/2010/main" val="25387061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</TotalTime>
  <Words>359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Национальный и религиозный состав населения Курской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RePack by Diakov</cp:lastModifiedBy>
  <cp:revision>49</cp:revision>
  <dcterms:created xsi:type="dcterms:W3CDTF">2023-04-10T08:53:20Z</dcterms:created>
  <dcterms:modified xsi:type="dcterms:W3CDTF">2024-05-19T18:51:54Z</dcterms:modified>
</cp:coreProperties>
</file>