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20" r:id="rId1"/>
  </p:sldMasterIdLst>
  <p:notesMasterIdLst>
    <p:notesMasterId r:id="rId2"/>
  </p:notesMasterIdLst>
  <p:sldIdLst>
    <p:sldId id="257" r:id="rId3"/>
    <p:sldId id="310" r:id="rId4"/>
    <p:sldId id="284" r:id="rId5"/>
    <p:sldId id="299" r:id="rId6"/>
    <p:sldId id="307" r:id="rId7"/>
    <p:sldId id="311" r:id="rId8"/>
    <p:sldId id="308" r:id="rId9"/>
    <p:sldId id="305" r:id="rId10"/>
    <p:sldId id="306" r:id="rId11"/>
    <p:sldId id="309" r:id="rId12"/>
    <p:sldId id="312" r:id="rId13"/>
    <p:sldId id="313" r:id="rId14"/>
    <p:sldId id="314" r:id="rId15"/>
    <p:sldId id="315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2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88616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29737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br>
              <a:rPr lang="en-US" sz="900" kern="120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7" r:id="rId2"/>
  </p:sldLayoutIdLst>
  <p:transition/>
  <p:timing/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Relationship Id="rId6" Type="http://schemas.openxmlformats.org/officeDocument/2006/relationships/image" Target="../media/image38.png" /><Relationship Id="rId7" Type="http://schemas.openxmlformats.org/officeDocument/2006/relationships/image" Target="../media/image3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Relationship Id="rId5" Type="http://schemas.openxmlformats.org/officeDocument/2006/relationships/image" Target="../media/image47.jpeg" /><Relationship Id="rId6" Type="http://schemas.openxmlformats.org/officeDocument/2006/relationships/image" Target="../media/image4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Relationship Id="rId6" Type="http://schemas.openxmlformats.org/officeDocument/2006/relationships/image" Target="../media/image53.jpeg" /><Relationship Id="rId7" Type="http://schemas.openxmlformats.org/officeDocument/2006/relationships/image" Target="../media/image5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Relationship Id="rId5" Type="http://schemas.openxmlformats.org/officeDocument/2006/relationships/image" Target="../media/image5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Relationship Id="rId6" Type="http://schemas.openxmlformats.org/officeDocument/2006/relationships/image" Target="../media/image2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Relationship Id="rId6" Type="http://schemas.openxmlformats.org/officeDocument/2006/relationships/image" Target="../media/image3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3429000"/>
            <a:ext cx="8064896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5. </a:t>
            </a:r>
            <a:br>
              <a:rPr lang="ru-RU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Города и другие населенные пункты курской области</a:t>
            </a:r>
            <a:endParaRPr lang="ru-RU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132440" cy="1656184"/>
          </a:xfrm>
        </p:spPr>
        <p:txBody>
          <a:bodyPr>
            <a:normAutofit fontScale="92500" lnSpcReduction="10000"/>
          </a:bodyPr>
          <a:lstStyle/>
          <a:p>
            <a:pPr indent="457200" algn="just"/>
            <a:endParaRPr lang="ru-RU" sz="1400" smtClean="0">
              <a:solidFill>
                <a:schemeClr val="tx1"/>
              </a:solidFill>
            </a:endParaRPr>
          </a:p>
          <a:p>
            <a:pPr indent="457200" algn="just"/>
            <a:r>
              <a:rPr lang="ru-RU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Административно-территориальное </a:t>
            </a:r>
            <a:r>
              <a:rPr lang="ru-RU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устройство Курской области представляет собой систему имеющихся в области административно-территориальных единиц и населённых пунктов. Административно-территориальными единицами области являются районы (их 28) и сельские советы (их 480). К городским населённым пунктам относятся города областного, районного значения, посёлки городского типа (рабочие посёлки). К сельским населённым пунктам относятся населённые пункты (посёлок сельского типа, село, деревня, хутор, слобода и т. п.), которые не отнесены к категории городских населённых пунктов.. </a:t>
            </a:r>
          </a:p>
          <a:p>
            <a:pPr algn="just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58482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368718"/>
            <a:ext cx="210153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ct val="0"/>
              </a:spcAft>
            </a:pPr>
            <a:r>
              <a:rPr lang="ru-RU" b="1">
                <a:ea typeface="Calibri"/>
                <a:cs typeface="Times New Roman"/>
              </a:rPr>
              <a:t>Город Рыльск</a:t>
            </a:r>
            <a:endParaRPr lang="ru-RU" sz="1400">
              <a:effectLst/>
              <a:latin typeface="Calibri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7172" name="Picture 4" descr="https://class-tour.com/wp-content/uploads/2/9/0/2908ab90a2ff3c5eaf697e6085c1936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93697" y="947935"/>
            <a:ext cx="4032448" cy="2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ytimg.com/vi/xnCAWDRAc0c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78833" y="4077072"/>
            <a:ext cx="4536504" cy="25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rus-camper.ru/wp-content/uploads/4/0/c/40c60e616a7d8d1bc8845ad9d7024d3b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84" r="13804" b="14960"/>
          <a:stretch>
            <a:fillRect/>
          </a:stretch>
        </p:blipFill>
        <p:spPr bwMode="auto">
          <a:xfrm>
            <a:off x="-3392" y="3772845"/>
            <a:ext cx="2947791" cy="1881257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sobory.ru/pic/11550/11577_20170724_23111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80" r="9893"/>
          <a:stretch>
            <a:fillRect/>
          </a:stretch>
        </p:blipFill>
        <p:spPr bwMode="auto">
          <a:xfrm>
            <a:off x="6320000" y="2564904"/>
            <a:ext cx="2679065" cy="24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Гер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9776" y="116629"/>
            <a:ext cx="19526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Фла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7751" y="2275166"/>
            <a:ext cx="1876673" cy="125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31124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11</a:t>
            </a:fld>
            <a:endParaRPr lang="ru-RU"/>
          </a:p>
        </p:txBody>
      </p:sp>
      <p:pic>
        <p:nvPicPr>
          <p:cNvPr id="3" name="Picture 2" descr="https://lh3.googleusercontent.com/PljOzzd6SUfdMUxVqd-sckpS2dAd14ZTXjTSNcOpXK7KJ32V3IXXl8Bg34qHhPobMY4YtImnyOoQg-V6p-yfy0qDrzcAN9fEIniFwRwgKwlfnAxRBWrSq2P4IAsXqdqMguvtEpE0MOgtGktnAbT0TWXyb_co47VK3W8RUi5Ga9DoPdRnX-8xgtwrRnnQLFtB8lKiT-Pfu1aA--fBoQaucRlbqFB0YLVl5hoQEDO6z9jr6Bm-mtaYM6wqc7uxQIdQMwYszdCu2OVYgMuAWqCo8JbGJgG7eUVYuy_A7zLyZIN7o4zAa6wYQbVLxz7LPJ2C3P5C7vmLNZeFHVo4TpxXWjApMr9clGSy4TTx8vNfYhzgey3_HTYrE5a1bSvx7l_mnGu6DTF-4J9lRUm4Q8DWnz7G5ew2EFxHKO6YxOFSBxkk3ZB7wnGqPz4IWLUv4M1L4Z-E5eIZTj8AMRCacQTt10xrWLMcsacwlqNpqxncMuKblamZhczds7PcdQ-jyc8Jpps-l16w9ZQzDnTs00MSVPpMiogPQYsh5dXwA0Xs1bq3JdzoICeH3dLoCDZmbYy0FR-C7p-EhgFMVKZrq7S1qjI6lN2u03ZaO9KCN5grHAVoiXpKeiEn59W3WXWkl7soO2BcodWDJmINjNm-JC0fpFMdI3xMIOBgUd7YGAsMB4tO4w=w590-h786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499"/>
          <a:stretch>
            <a:fillRect/>
          </a:stretch>
        </p:blipFill>
        <p:spPr bwMode="auto">
          <a:xfrm>
            <a:off x="276959" y="2420888"/>
            <a:ext cx="246099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ulttourism.ru/data/photos/9/c/9cc19cc26a9aa80756cb9fb9a27e25e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43808" y="908720"/>
            <a:ext cx="4223652" cy="22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fsd.kopilkaurokov.ru/uploads/user_file_550afe4d40bb2/tiema-uroka-rossiiskii-kolumb-iz-kurska_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52888" y="3284984"/>
            <a:ext cx="5112506" cy="34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2888" y="3501008"/>
            <a:ext cx="2736304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Рыльск и Шелихов – города побратимы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8198" name="Picture 6" descr="https://rgnp.ru/wp-content/uploads/7/0/4/70494051d9ffcb0fca4dcc1b78f3887b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134968"/>
            <a:ext cx="2088232" cy="25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69634" y="134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/>
              <a:t>"Русский Колумб" Григорий Иванович Шелихов</a:t>
            </a:r>
          </a:p>
        </p:txBody>
      </p:sp>
    </p:spTree>
    <p:extLst>
      <p:ext uri="{BB962C8B-B14F-4D97-AF65-F5344CB8AC3E}">
        <p14:creationId xmlns:p14="http://schemas.microsoft.com/office/powerpoint/2010/main" xmlns="" val="291897065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12</a:t>
            </a:fld>
            <a:endParaRPr lang="ru-RU"/>
          </a:p>
        </p:txBody>
      </p:sp>
      <p:pic>
        <p:nvPicPr>
          <p:cNvPr id="9222" name="Picture 6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5568" y="122368"/>
            <a:ext cx="16573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2338" y="116632"/>
            <a:ext cx="2063257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ct val="0"/>
              </a:spcAft>
            </a:pPr>
            <a:r>
              <a:rPr lang="ru-RU" sz="2000" b="1">
                <a:ea typeface="Calibri"/>
                <a:cs typeface="Times New Roman"/>
              </a:rPr>
              <a:t>Город Льгов</a:t>
            </a:r>
            <a:endParaRPr lang="ru-RU" sz="2000">
              <a:effectLst/>
              <a:latin typeface="Calibri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9224" name="Picture 8" descr="http://old.gokursk.ru/images/towns/Lgov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51720" y="648072"/>
            <a:ext cx="4391413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cdn.culture.ru/images/438ef8de-78b7-5c3c-9dc9-d9bf2ede137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3530712"/>
            <a:ext cx="3351530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mykaleidoscope.ru/x/uploads/posts/2022-09/1663439325_57-mykaleidoscope-ru-p-lgov-dostoprimechatelnosti-pinterest-5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73200" y="2560344"/>
            <a:ext cx="382167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mykaleidoscope.ru/x/uploads/posts/2022-09/1663439245_24-mykaleidoscope-ru-p-lgov-dostoprimechatelnosti-pinterest-2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79997" y="4709112"/>
            <a:ext cx="2714625" cy="197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8085095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 descr="https://sun9-47.userapi.com/c841635/v841635448/6f24c/xsBv36RQ_FQ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2312945"/>
            <a:ext cx="5940425" cy="149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rasfokus.ru/images/photos/medium/c8404b229e21aae35447da8ed333121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41" b="3614"/>
          <a:stretch>
            <a:fillRect/>
          </a:stretch>
        </p:blipFill>
        <p:spPr bwMode="auto">
          <a:xfrm>
            <a:off x="6595000" y="1431988"/>
            <a:ext cx="2366551" cy="3256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s://i2.wp.com/upload.wikimedia.org/wikipedia/commons/8/80/Shchigry_Local_History_Museum_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15201" y="89200"/>
            <a:ext cx="3384376" cy="209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Гер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89200"/>
            <a:ext cx="1566514" cy="19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44394" y="1062656"/>
            <a:ext cx="163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/>
              <a:t>Город Щигры</a:t>
            </a:r>
            <a:endParaRPr lang="ru-RU"/>
          </a:p>
        </p:txBody>
      </p:sp>
      <p:pic>
        <p:nvPicPr>
          <p:cNvPr id="10246" name="Picture 6" descr="http://rasfokus.ru/images/photos/medium/76a63f8ba48284126548625291a248e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34" b="6102"/>
          <a:stretch>
            <a:fillRect/>
          </a:stretch>
        </p:blipFill>
        <p:spPr bwMode="auto">
          <a:xfrm>
            <a:off x="103707" y="3885690"/>
            <a:ext cx="3172149" cy="27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kpravda.ru/wp-content/uploads/2022/05/izl9tfbps7pjgtuqfkxmmthz82emj-ukapispu0jqkzzn3aepsjmf2dsgx-v2dpsrvyxew0oihf2y3-rliaouch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65748" y="3903961"/>
            <a:ext cx="3582516" cy="26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802323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24719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ct val="0"/>
              </a:spcAft>
            </a:pPr>
            <a:r>
              <a:rPr lang="ru-RU" b="1">
                <a:ea typeface="Calibri"/>
                <a:cs typeface="Times New Roman"/>
              </a:rPr>
              <a:t>Село Красниково</a:t>
            </a:r>
            <a:endParaRPr lang="ru-RU" sz="14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Мельничное волшебство, или 300 лет как один ден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2"/>
          <a:stretch>
            <a:fillRect/>
          </a:stretch>
        </p:blipFill>
        <p:spPr bwMode="auto">
          <a:xfrm>
            <a:off x="125600" y="609818"/>
            <a:ext cx="4470400" cy="28283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915371" y="3789040"/>
            <a:ext cx="1924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Село </a:t>
            </a:r>
            <a:r>
              <a:rPr lang="ru-RU" b="1" err="1"/>
              <a:t>Винниково</a:t>
            </a:r>
            <a:endParaRPr lang="ru-RU" b="1"/>
          </a:p>
        </p:txBody>
      </p:sp>
      <p:pic>
        <p:nvPicPr>
          <p:cNvPr id="6" name="Рисунок 5" descr="http://old-kursk.ru/events/pic/dejk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9744" y="3284984"/>
            <a:ext cx="230425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2.wp.com/must-see.top/wp-content/uploads/2018/09/muzej-plevickoj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64972" y="1282947"/>
            <a:ext cx="3189625" cy="242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1162" y="3556399"/>
            <a:ext cx="43592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5813564"/>
            <a:ext cx="478297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b="1"/>
              <a:t>Село Журавлино: Комплекс «Волков ключ»</a:t>
            </a:r>
          </a:p>
        </p:txBody>
      </p:sp>
    </p:spTree>
    <p:extLst>
      <p:ext uri="{BB962C8B-B14F-4D97-AF65-F5344CB8AC3E}">
        <p14:creationId xmlns:p14="http://schemas.microsoft.com/office/powerpoint/2010/main" xmlns="" val="81754720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http://spacereal.ru/wp-content/uploads/2012/01/karta_kurskoj_oblasty_podrob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72"/>
          <a:stretch>
            <a:fillRect/>
          </a:stretch>
        </p:blipFill>
        <p:spPr bwMode="auto">
          <a:xfrm>
            <a:off x="137231" y="836712"/>
            <a:ext cx="732042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870" algn="ctr">
              <a:spcAft>
                <a:spcPct val="0"/>
              </a:spcAft>
            </a:pPr>
            <a:r>
              <a:rPr lang="ru-RU" b="1">
                <a:ea typeface="Calibri"/>
              </a:rPr>
              <a:t>Общая характеристика административно-территориальных единиц и населённых пунктов Курской области</a:t>
            </a:r>
            <a:endParaRPr lang="ru-RU" sz="1600" b="1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51716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2486" y="188640"/>
            <a:ext cx="1317348" cy="358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ct val="0"/>
              </a:spcAft>
            </a:pPr>
            <a:r>
              <a:rPr lang="ru-RU" sz="1600" smtClean="0">
                <a:effectLst/>
                <a:latin typeface="Arial Black" panose="020b0a04020102020204" pitchFamily="34" charset="0"/>
                <a:ea typeface="Calibri"/>
                <a:cs typeface="Times New Roman"/>
              </a:rPr>
              <a:t>Курск</a:t>
            </a:r>
            <a:endParaRPr lang="ru-RU" sz="1600">
              <a:effectLst/>
              <a:latin typeface="Arial Black" panose="020b0a04020102020204" pitchFamily="34" charset="0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026" name="Picture 2" descr="https://upload.wikimedia.org/wikipedia/commons/thumb/1/19/Flag_of_Kursk.png/250px-Flag_of_Kur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22671" y="1844824"/>
            <a:ext cx="2053499" cy="13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80347"/>
            <a:ext cx="1470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/>
              <a:t>Герб Курска</a:t>
            </a:r>
            <a:endParaRPr lang="ru-RU"/>
          </a:p>
        </p:txBody>
      </p:sp>
      <p:pic>
        <p:nvPicPr>
          <p:cNvPr id="9" name="Рисунок 8" descr="https://kartinki.pics/pics/uploads/posts/2022-08/1660061023_16-kartinkin-net-p-gorodskoi-okrug-kursk-dostoprimechatelnost-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58990" y="565013"/>
            <a:ext cx="4968552" cy="284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gas-kvas.com/uploads/posts/2023-02/1676180377_gas-kvas-com-p-gerb-kurska-i-kurskoi-oblasti-risunok-rask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30"/>
          <a:stretch>
            <a:fillRect/>
          </a:stretch>
        </p:blipFill>
        <p:spPr bwMode="auto">
          <a:xfrm>
            <a:off x="14773" y="924317"/>
            <a:ext cx="1944217" cy="21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elegra.ph/file/f66ded58ddd13adcc0cf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3372596"/>
            <a:ext cx="4504170" cy="300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49633" y="1196752"/>
            <a:ext cx="2376698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/>
              <a:t>Флаг городского округа</a:t>
            </a:r>
            <a:br>
              <a:rPr lang="ru-RU" sz="1400"/>
            </a:br>
            <a:r>
              <a:rPr lang="ru-RU" sz="1400" b="1"/>
              <a:t>«Город Курск»</a:t>
            </a:r>
            <a:endParaRPr lang="ru-RU" sz="1400"/>
          </a:p>
        </p:txBody>
      </p:sp>
      <p:pic>
        <p:nvPicPr>
          <p:cNvPr id="2054" name="Picture 6" descr="https://zavodkpd.ru/wp-content/uploads/2018/09/img_7846-1-1024x6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6696" y="3572477"/>
            <a:ext cx="3900820" cy="254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44834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12972" y="188640"/>
            <a:ext cx="2936381" cy="3254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ct val="0"/>
              </a:spcAft>
            </a:pPr>
            <a:r>
              <a:rPr lang="ru-RU" sz="1400" smtClean="0">
                <a:effectLst/>
                <a:latin typeface="Arial Black" panose="020b0a04020102020204" pitchFamily="34" charset="0"/>
                <a:ea typeface="Calibri"/>
                <a:cs typeface="Times New Roman"/>
              </a:rPr>
              <a:t>Курск промышленный</a:t>
            </a:r>
            <a:endParaRPr lang="ru-RU" sz="1400">
              <a:effectLst/>
              <a:latin typeface="Arial Black" panose="020b0a04020102020204" pitchFamily="34" charset="0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3076" name="Picture 4" descr="https://kpravda.ru/wp-content/uploads/2020/05/rus_7315-sca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692696"/>
            <a:ext cx="3896528" cy="25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ursk.ru/upload/resize_cache/iblock/74f/1100_730_1/74fb3e5f69b2379178b3857ee84c09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3240253"/>
            <a:ext cx="4419303" cy="2935479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kpravda.ru/wp-content/uploads/2020/12/115082_53_1187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2275" y="1052736"/>
            <a:ext cx="3666715" cy="244352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kpravda.ru/wp-content/uploads/2020/06/kuaes_ekologiya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07"/>
          <a:stretch>
            <a:fillRect/>
          </a:stretch>
        </p:blipFill>
        <p:spPr bwMode="auto">
          <a:xfrm>
            <a:off x="5148064" y="3573016"/>
            <a:ext cx="3910738" cy="25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117271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pic>
        <p:nvPicPr>
          <p:cNvPr id="4098" name="Picture 2" descr="https://news.store.rambler.ru/img/b14cc27728e91930c3c62ba068c63a33?img-format=auto&amp;img-1-resize=height:7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0968" y="128718"/>
            <a:ext cx="4824536" cy="271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7/75/%D0%9A%D1%83%D1%80%D1%81%D0%BA%D0%B8%D0%B9_%D0%B3%D0%BE%D1%81%D1%83%D0%B4%D0%B0%D1%80%D1%81%D1%82%D0%B2%D0%B5%D0%BD%D0%BD%D1%8B%D0%B9_%D1%83%D0%BD%D0%B8%D0%B2%D0%B5%D1%80%D1%81%D0%B8%D1%82%D0%B5%D1%82_%28%D0%B7%D0%B4%D0%B0%D0%BD%D0%B8%D0%B5_%D0%9C%D0%B0%D1%80%D0%B8%D0%B8%D0%BD%D1%81%D0%BA%D0%BE%D0%B9_%D0%B6%D0%B5%D0%BD%D1%81%D0%BA%D0%BE%D0%B9_%D0%B3%D0%B8%D0%BC%D0%BD%D0%B0%D0%B7%D0%B8%D0%B8%29.jpg/1200px-%D0%9A%D1%83%D1%80%D1%81%D0%BA%D0%B8%D0%B9_%D0%B3%D0%BE%D1%81%D1%83%D0%B4%D0%B0%D1%80%D1%81%D1%82%D0%B2%D0%B5%D0%BD%D0%BD%D1%8B%D0%B9_%D1%83%D0%BD%D0%B8%D0%B2%D0%B5%D1%80%D1%81%D0%B8%D1%82%D0%B5%D1%82_%28%D0%B7%D0%B4%D0%B0%D0%BD%D0%B8%D0%B5_%D0%9C%D0%B0%D1%80%D0%B8%D0%B8%D0%BD%D1%81%D0%BA%D0%BE%D0%B9_%D0%B6%D0%B5%D0%BD%D1%81%D0%BA%D0%BE%D0%B9_%D0%B3%D0%B8%D0%BC%D0%BD%D0%B0%D0%B7%D0%B8%D0%B8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7984" y="1302852"/>
            <a:ext cx="4359964" cy="301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grarnayanauka.ru/wp-content/uploads/ad920a155be5ac9778c151b92805aad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10" b="17586"/>
          <a:stretch>
            <a:fillRect/>
          </a:stretch>
        </p:blipFill>
        <p:spPr bwMode="auto">
          <a:xfrm>
            <a:off x="156696" y="3068960"/>
            <a:ext cx="4824536" cy="22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63.userapi.com/impf/c850528/v850528132/154cfa/LjqXZrG8xhI.jpg?size=604x431&amp;quality=96&amp;sign=6304828ad0697ef1c7813d8aa2d42420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76056" y="4493626"/>
            <a:ext cx="3268261" cy="233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5475035"/>
            <a:ext cx="3427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Высшее образование.</a:t>
            </a:r>
          </a:p>
          <a:p>
            <a:r>
              <a:rPr lang="ru-RU" b="1" smtClean="0"/>
              <a:t> Университеты города Курска 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xmlns="" val="238129840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  <p:pic>
        <p:nvPicPr>
          <p:cNvPr id="5122" name="Picture 2" descr="https://welcomekursk.ru/uploads/5216b79594dc72fe5741bc2a466c46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116632"/>
            <a:ext cx="479546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5.photo.2gis.com/images/branch/73/10273836664026957_9a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37589" y="1300766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gi-kursk.ru/upload/iblock/95e/95e32a4ccd6d24c8b302fd1fc772d66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38"/>
          <a:stretch>
            <a:fillRect/>
          </a:stretch>
        </p:blipFill>
        <p:spPr bwMode="auto">
          <a:xfrm>
            <a:off x="395536" y="3032182"/>
            <a:ext cx="4170045" cy="2009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http://s2.fotokto.ru/photo/full/762/762445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83968" y="4077072"/>
            <a:ext cx="3672344" cy="25052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4720" y="5145010"/>
            <a:ext cx="368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Культурная жизнь города Курска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xmlns="" val="92037835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7</a:t>
            </a:fld>
            <a:endParaRPr lang="ru-RU"/>
          </a:p>
        </p:txBody>
      </p:sp>
      <p:pic>
        <p:nvPicPr>
          <p:cNvPr id="6146" name="Picture 2" descr="https://kpravda.ru/wp-content/uploads/2020/06/park-dzerzhinsk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3" y="116633"/>
            <a:ext cx="4360484" cy="245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altay/218662/2a0000018552c3623bf84cfea50ee68337b1/XXL_he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4008" y="3429000"/>
            <a:ext cx="4390442" cy="32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ytimg.com/vi/P7R8yGd2fTc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3479" y="2861918"/>
            <a:ext cx="4336517" cy="243929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photos.wikimapia.org/p/00/01/41/58/72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67944" y="1272722"/>
            <a:ext cx="3820092" cy="2543091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5445224"/>
            <a:ext cx="3502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Парки и скверы  города Курска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xmlns="" val="125735710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8</a:t>
            </a:fld>
            <a:endParaRPr lang="ru-RU"/>
          </a:p>
        </p:txBody>
      </p:sp>
      <p:pic>
        <p:nvPicPr>
          <p:cNvPr id="2050" name="Picture 2" descr="https://kpravda.ru/wp-content/uploads/2020/01/kursk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0328" y="29007"/>
            <a:ext cx="7071123" cy="397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 Фото: © Igor Butyrskii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608" y="4221088"/>
            <a:ext cx="206502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Фото: © Igor Butyrskii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67744" y="4221088"/>
            <a:ext cx="199351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s://avatars.mds.yandex.net/get-altay/965007/2a000001628842e2cf28ae7958f36daa780a/X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7984" y="4221088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orum.awd.ru/gallery/images/upload/f4f/f73/f4ff73e42b1f849577912b19b29f33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2" t="4112" r="5042" b="6650"/>
          <a:stretch>
            <a:fillRect/>
          </a:stretch>
        </p:blipFill>
        <p:spPr bwMode="auto">
          <a:xfrm>
            <a:off x="6406448" y="4215142"/>
            <a:ext cx="2096265" cy="137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5805264"/>
            <a:ext cx="4292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Достопримечательности города </a:t>
            </a:r>
            <a:r>
              <a:rPr lang="ru-RU" b="1"/>
              <a:t>Курска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0394606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452065"/>
            <a:ext cx="296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err="1" smtClean="0"/>
              <a:t>Успенско - </a:t>
            </a:r>
            <a:r>
              <a:rPr lang="ru-RU"/>
              <a:t>Никитский храм </a:t>
            </a:r>
          </a:p>
        </p:txBody>
      </p:sp>
      <p:pic>
        <p:nvPicPr>
          <p:cNvPr id="1026" name="Picture 2" descr="https://cdn.culture.ru/images/0df08112-7d3c-5462-8724-c4f28bd6b9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59585" y="3382616"/>
            <a:ext cx="3152320" cy="19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culture.ru/c/103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9801" y="188640"/>
            <a:ext cx="3381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801" y="2708920"/>
            <a:ext cx="289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Сергиево-Казанский собор </a:t>
            </a:r>
          </a:p>
        </p:txBody>
      </p:sp>
      <p:pic>
        <p:nvPicPr>
          <p:cNvPr id="1030" name="Picture 6" descr="https://sobory.ru/pic/01650/01684_20111211_0143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8183" y="3685665"/>
            <a:ext cx="3189572" cy="30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6325453"/>
            <a:ext cx="2107244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/>
              <a:t>Вознесенский </a:t>
            </a:r>
            <a:r>
              <a:rPr lang="ru-RU" smtClean="0"/>
              <a:t>храм</a:t>
            </a:r>
            <a:endParaRPr lang="ru-RU"/>
          </a:p>
        </p:txBody>
      </p:sp>
      <p:pic>
        <p:nvPicPr>
          <p:cNvPr id="1032" name="Picture 8" descr="https://sportishka.com/uploads/posts/2022-04/1650527320_27-sportishka-com-p-dostoprimechatelnosti-kurska-znamenskii-so-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92735" y="908720"/>
            <a:ext cx="4024267" cy="26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ulttourism.ru/data/photos/4/6/4624fb85969824f7268bb54cd55f07d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59164" y="3300531"/>
            <a:ext cx="3151488" cy="23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56176" y="5680649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/>
              <a:t>Воскресенское Ильинский храм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1653518"/>
            <a:ext cx="2040943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/>
              <a:t>Знаменский собор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10400"/>
            <a:ext cx="4331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Arial Black" panose="020b0a04020102020204" pitchFamily="34" charset="0"/>
              </a:rPr>
              <a:t>Соборы </a:t>
            </a:r>
            <a:r>
              <a:rPr lang="ru-RU">
                <a:latin typeface="Arial Black" panose="020b0a04020102020204" pitchFamily="34" charset="0"/>
              </a:rPr>
              <a:t>и </a:t>
            </a:r>
            <a:r>
              <a:rPr lang="ru-RU" smtClean="0">
                <a:latin typeface="Arial Black" panose="020b0a04020102020204" pitchFamily="34" charset="0"/>
              </a:rPr>
              <a:t>храмы города Курска</a:t>
            </a:r>
            <a:endParaRPr lang="ru-RU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14732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39</Paragraphs>
  <Slides>14</Slides>
  <Notes>0</Notes>
  <TotalTime>1957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1">
      <vt:lpstr>Arial</vt:lpstr>
      <vt:lpstr>Lucida Sans</vt:lpstr>
      <vt:lpstr>Book Antiqua</vt:lpstr>
      <vt:lpstr>Calibri</vt:lpstr>
      <vt:lpstr>Times New Roman</vt:lpstr>
      <vt:lpstr>Arial Black</vt:lpstr>
      <vt:lpstr>Тема Office</vt:lpstr>
      <vt:lpstr>ТЕМА 5. Города и другие населенные пункты курской области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Дмитрий Глаголев</dc:creator>
  <cp:lastModifiedBy>ASUS</cp:lastModifiedBy>
  <cp:revision>70</cp:revision>
  <dcterms:created xsi:type="dcterms:W3CDTF">2023-04-10T08:53:20Z</dcterms:created>
  <dcterms:modified xsi:type="dcterms:W3CDTF">2023-12-17T07:43:21Z</dcterms:modified>
</cp:coreProperties>
</file>