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70" r:id="rId5"/>
    <p:sldId id="269" r:id="rId6"/>
    <p:sldId id="271" r:id="rId7"/>
    <p:sldId id="260" r:id="rId8"/>
    <p:sldId id="262" r:id="rId9"/>
    <p:sldId id="266" r:id="rId10"/>
    <p:sldId id="264" r:id="rId11"/>
    <p:sldId id="268" r:id="rId12"/>
    <p:sldId id="272" r:id="rId13"/>
    <p:sldId id="274" r:id="rId14"/>
    <p:sldId id="261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C3D616-6916-466E-BFAC-0CD9F9D03A9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Творите добрые дела. Волонтёрское движение</a:t>
            </a:r>
            <a:br>
              <a:rPr lang="ru-RU" sz="5400" dirty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vol\16fbd5a0e605018a631300b48fd78f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0016" y="2924945"/>
            <a:ext cx="4860032" cy="3866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vol\n18032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76464" cy="6192688"/>
          </a:xfrm>
          <a:noFill/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В России волонтёрское движение стало зарождаться в конце 80-х годов ХХ века, хотя, если заглянуть в историю, следует признать, что оно существовало всегда, например, в виде службы сестер милосердия, тимуровского и пионерского движений, всевозможных обществ охраны природы и памятников. Однако современное развитие волонтерское движение получило в связи с растущим числом социальных проблем, в решении которых при современной экономической ситуации волонтёры незаменимы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2" t="14358" r="13517" b="17444"/>
          <a:stretch/>
        </p:blipFill>
        <p:spPr bwMode="auto">
          <a:xfrm>
            <a:off x="4499992" y="416"/>
            <a:ext cx="3657600" cy="2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un9-30.userapi.com/impg/cSV6hMLj-BOJst5GgmIbL-V5yA7GwPBAhV-nSQ/BxEfEVRoYzM.jpg?size=1256x945&amp;quality=95&amp;sign=e869dfbe2ae502d1bd09ef793937259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52" y="2392653"/>
            <a:ext cx="2672888" cy="201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9.userapi.com/impg/_WKlW9ILPNwrBUxEMm_6yfrC7GntBww2JTxGJg/HTiKQ4xEo98.jpg?size=1074x480&amp;quality=96&amp;sign=ddb59ba8425e5bf205d387ce604d3cf3&amp;type=sh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08" y="4768136"/>
            <a:ext cx="435018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70" y="2102034"/>
            <a:ext cx="23083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</a:rPr>
              <a:t>Волонтёры 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*трудятся в больницах и социальных учреждениях, 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*помогают найти пропавших людей, </a:t>
            </a:r>
            <a:r>
              <a:rPr lang="ru-RU" sz="3600" dirty="0">
                <a:solidFill>
                  <a:srgbClr val="C00000"/>
                </a:solidFill>
              </a:rPr>
              <a:t>*оказывают посильную помощь пострадавшим в стихийных бедствиях, </a:t>
            </a:r>
            <a:r>
              <a:rPr lang="ru-RU" sz="3600" dirty="0">
                <a:solidFill>
                  <a:srgbClr val="002060"/>
                </a:solidFill>
              </a:rPr>
              <a:t>*сохраняют природу и наши памятники культуры, 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*восстанавливают имена погибших солдат, 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>
                <a:solidFill>
                  <a:srgbClr val="00B050"/>
                </a:solidFill>
              </a:rPr>
              <a:t>*помогают в проведении крупнейших международных мероприятий.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Заповеди волонтёров: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· найди того, кто нуждается в твоей поддержке, помоги, защити его;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· раскрой себя в любой полезной для окружающих и тебя самого деятельности;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· помни, что твоя сила и твоя ценность - в твоем здоровье;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· оценивай себя и своих товарищей не по словам, а по реальным отношениям и поступкам.</a:t>
            </a:r>
            <a:br>
              <a:rPr lang="ru-RU" sz="3600" dirty="0"/>
            </a:br>
            <a:r>
              <a:rPr lang="ru-RU" sz="3600" b="1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vol\836005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7"/>
            <a:ext cx="9132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Ты тоже можешь стать волонтером!</a:t>
            </a:r>
          </a:p>
        </p:txBody>
      </p:sp>
      <p:pic>
        <p:nvPicPr>
          <p:cNvPr id="2052" name="Picture 4" descr="https://simbios-dobra.ru/wp-content/uploads/2022/10/Dizajn-bez-nazvaniya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1" b="17687"/>
          <a:stretch/>
        </p:blipFill>
        <p:spPr bwMode="auto">
          <a:xfrm>
            <a:off x="899969" y="968533"/>
            <a:ext cx="7019518" cy="27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8" t="20980" r="1713" b="10964"/>
          <a:stretch/>
        </p:blipFill>
        <p:spPr bwMode="auto">
          <a:xfrm>
            <a:off x="539552" y="3846120"/>
            <a:ext cx="7740352" cy="297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73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9689" r="1677" b="12317"/>
          <a:stretch/>
        </p:blipFill>
        <p:spPr bwMode="auto">
          <a:xfrm>
            <a:off x="0" y="0"/>
            <a:ext cx="9148919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9160"/>
            <a:ext cx="635793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3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632848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По доброй воле вы всегда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На помощь день и ночь спешите.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Сквозь дни, недели и года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Дела благие вы вершите.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Documents and Settings\Admin\Рабочий стол\vol\hello_html_m78c7ed7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5760640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vol\slide_2.jpg 1.jpg"/>
          <p:cNvPicPr>
            <a:picLocks noChangeAspect="1" noChangeArrowheads="1"/>
          </p:cNvPicPr>
          <p:nvPr/>
        </p:nvPicPr>
        <p:blipFill rotWithShape="1">
          <a:blip r:embed="rId2" cstate="print"/>
          <a:srcRect t="5297" b="10502"/>
          <a:stretch/>
        </p:blipFill>
        <p:spPr bwMode="auto">
          <a:xfrm>
            <a:off x="0" y="363254"/>
            <a:ext cx="9144000" cy="5774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vol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vol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8792" cy="194421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8000" dirty="0">
                <a:solidFill>
                  <a:srgbClr val="7030A0"/>
                </a:solidFill>
              </a:rPr>
              <a:t>ВОЛОНТЁР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3312368" cy="458112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В…</a:t>
            </a:r>
          </a:p>
          <a:p>
            <a:r>
              <a:rPr lang="ru-RU" sz="3600" dirty="0">
                <a:solidFill>
                  <a:srgbClr val="FF0000"/>
                </a:solidFill>
              </a:rPr>
              <a:t>О…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Л…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О…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Н…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Т…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Ё…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Р…</a:t>
            </a:r>
          </a:p>
        </p:txBody>
      </p:sp>
      <p:pic>
        <p:nvPicPr>
          <p:cNvPr id="12290" name="Picture 2" descr="C:\Documents and Settings\Admin\Рабочий стол\vol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60717"/>
            <a:ext cx="4572000" cy="4697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vol\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vol\F7Ge0YemXi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5832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i="1" dirty="0">
                <a:solidFill>
                  <a:srgbClr val="C00000"/>
                </a:solidFill>
              </a:rPr>
              <a:t>В основе волонтёрского движения лежит старый как мир принцип:</a:t>
            </a:r>
            <a:br>
              <a:rPr lang="ru-RU" sz="6000" i="1" dirty="0">
                <a:solidFill>
                  <a:srgbClr val="C00000"/>
                </a:solidFill>
              </a:rPr>
            </a:br>
            <a:r>
              <a:rPr lang="ru-RU" sz="6000" i="1" dirty="0">
                <a:solidFill>
                  <a:srgbClr val="C00000"/>
                </a:solidFill>
              </a:rPr>
              <a:t> хочешь почувствовать себя человеком </a:t>
            </a:r>
            <a:br>
              <a:rPr lang="ru-RU" sz="6000" i="1" dirty="0">
                <a:solidFill>
                  <a:srgbClr val="C00000"/>
                </a:solidFill>
              </a:rPr>
            </a:br>
            <a:r>
              <a:rPr lang="ru-RU" sz="6000" i="1" dirty="0">
                <a:solidFill>
                  <a:srgbClr val="C00000"/>
                </a:solidFill>
              </a:rPr>
              <a:t>— помоги другому.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277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Поток</vt:lpstr>
      <vt:lpstr>Творите добрые дела. Волонтёрское движение </vt:lpstr>
      <vt:lpstr>По доброй воле вы всегда  На помощь день и ночь спешите.  Сквозь дни, недели и года  Дела благие вы вершите. </vt:lpstr>
      <vt:lpstr>Презентация PowerPoint</vt:lpstr>
      <vt:lpstr>Презентация PowerPoint</vt:lpstr>
      <vt:lpstr>Презентация PowerPoint</vt:lpstr>
      <vt:lpstr>ВОЛОНТЁР</vt:lpstr>
      <vt:lpstr>Презентация PowerPoint</vt:lpstr>
      <vt:lpstr>Презентация PowerPoint</vt:lpstr>
      <vt:lpstr>В основе волонтёрского движения лежит старый как мир принцип:  хочешь почувствовать себя человеком  — помоги другому. </vt:lpstr>
      <vt:lpstr>Презентация PowerPoint</vt:lpstr>
      <vt:lpstr>В России волонтёрское движение стало зарождаться в конце 80-х годов ХХ века, хотя, если заглянуть в историю, следует признать, что оно существовало всегда, например, в виде службы сестер милосердия, тимуровского и пионерского движений, всевозможных обществ охраны природы и памятников. Однако современное развитие волонтерское движение получило в связи с растущим числом социальных проблем, в решении которых при современной экономической ситуации волонтёры незаменимы. </vt:lpstr>
      <vt:lpstr>Волонтёры  *трудятся в больницах и социальных учреждениях,  *помогают найти пропавших людей, *оказывают посильную помощь пострадавшим в стихийных бедствиях, *сохраняют природу и наши памятники культуры,  *восстанавливают имена погибших солдат,  *помогают в проведении крупнейших международных мероприятий. </vt:lpstr>
      <vt:lpstr>Заповеди волонтёров: · найди того, кто нуждается в твоей поддержке, помоги, защити его; · раскрой себя в любой полезной для окружающих и тебя самого деятельности; · помни, что твоя сила и твоя ценность - в твоем здоровье; · оценивай себя и своих товарищей не по словам, а по реальным отношениям и поступкам.   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«Творите добрые дела. Волонтёрское движение». </dc:title>
  <dc:creator>Admin</dc:creator>
  <cp:lastModifiedBy>Татьяна Брежнева</cp:lastModifiedBy>
  <cp:revision>14</cp:revision>
  <dcterms:created xsi:type="dcterms:W3CDTF">2018-08-30T17:14:20Z</dcterms:created>
  <dcterms:modified xsi:type="dcterms:W3CDTF">2023-12-18T07:25:05Z</dcterms:modified>
</cp:coreProperties>
</file>