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5" r:id="rId9"/>
    <p:sldId id="264" r:id="rId10"/>
    <p:sldId id="263" r:id="rId11"/>
    <p:sldId id="270" r:id="rId12"/>
    <p:sldId id="274" r:id="rId13"/>
    <p:sldId id="271" r:id="rId14"/>
    <p:sldId id="273" r:id="rId15"/>
    <p:sldId id="266" r:id="rId16"/>
    <p:sldId id="267" r:id="rId17"/>
    <p:sldId id="269" r:id="rId18"/>
    <p:sldId id="26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27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06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71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69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695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9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96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801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44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2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09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9351C-E74E-4349-93CB-FFEE341F2B1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7A178-F093-4AD0-951E-37A55250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3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as-kvas.com/uploads/posts/2023-02/1675418230_gas-kvas-com-p-meditsina-fonovii-risunok-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995" cy="685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797" y="1700808"/>
            <a:ext cx="7772400" cy="1470025"/>
          </a:xfrm>
        </p:spPr>
        <p:txBody>
          <a:bodyPr/>
          <a:lstStyle/>
          <a:p>
            <a:r>
              <a:rPr lang="ru-RU" b="1" dirty="0"/>
              <a:t>РАЗВИТИЕ МЕДИЦИНЫ В КУРСКОЙ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61249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4546848" cy="626469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	Сам святитель так подвел итог своей работы в </a:t>
            </a:r>
            <a:r>
              <a:rPr lang="ru-RU" dirty="0" err="1"/>
              <a:t>любажской</a:t>
            </a:r>
            <a:r>
              <a:rPr lang="ru-RU" dirty="0"/>
              <a:t> больнице: «</a:t>
            </a:r>
            <a:r>
              <a:rPr lang="ru-RU" i="1" dirty="0"/>
              <a:t>Чрезмерная слава сделала мое положение в Любаже невыносимым. Мне приходилось принимать амбулаторных больных, приезжавших во множестве, и оперировать в больнице с девяти часов утра до вечера, разъезжать по довольно большому участку и по ночам исследовать под микроскопом вырезанное при операции, делать рисунки микроскопических препаратов для своих статей, и скоро не стало хватать для огромной работы и моих молодых сил</a:t>
            </a:r>
            <a:r>
              <a:rPr lang="ru-RU" dirty="0"/>
              <a:t>».</a:t>
            </a:r>
          </a:p>
          <a:p>
            <a:pPr algn="just"/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6"/>
          <a:stretch/>
        </p:blipFill>
        <p:spPr bwMode="auto">
          <a:xfrm>
            <a:off x="5076458" y="1124744"/>
            <a:ext cx="4038764" cy="476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954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4258816" cy="6336704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/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работы в Курской области (с 1905 по 1908 год) хирург Войно-Ясенецкий выполнил более 1500 сложнейших операций, обобщил ряд хирургических случаев и опубликовал свои первые научные статьи. В 1907 году Валентин Феликсович был переведен в Фатеж, где заведовал более крупной больницей на 60 коек, и проработал там недолго. Именно в Фатеже в семье родился первенец – сын Михаил. Известно, что в это время святитель посещал Глинскую Рождество-Богородицкую и Коренную общежительную пустынь, где имел долгие беседы с настоятелем пустыни игуменом Исаией. Настоятель показывал ему монастырскую больницу, аптеку с запасом медикаментов и хирургических инструментов...</a:t>
            </a: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714" y="476672"/>
            <a:ext cx="402328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016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Захаров Владимир Иванович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196752"/>
            <a:ext cx="4258816" cy="554461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Врач, биолог, путешественник, скульптор, писатель.</a:t>
            </a:r>
          </a:p>
          <a:p>
            <a:pPr marL="0" indent="0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Родился в 1906 году в городе Льгове Курской губернии. </a:t>
            </a:r>
          </a:p>
          <a:p>
            <a:pPr marL="0" indent="0" algn="just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1933 году, после получения высшего образования, он стал заниматься медицинской биологией: изучал природную </a:t>
            </a:r>
            <a:r>
              <a:rPr lang="ru-RU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очаговость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болезней животных. Исследуя условия сохранения этих болезней в природе, знаменитый курянин много путешествовал. </a:t>
            </a:r>
          </a:p>
          <a:p>
            <a:pPr marL="0" indent="0" algn="just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Настоящим открытием (сразу же засекреченным) явился факт, что инъекции препарата из жабьего яда позволяли подопытным мышам выдерживать высотное давление. </a:t>
            </a:r>
          </a:p>
          <a:p>
            <a:pPr marL="0" indent="0" algn="just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изыскания Владимира Захарова внесли вклад в развитие отечественной космонавтики и высотной авиации.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66160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36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8335" y="628506"/>
            <a:ext cx="4186808" cy="4525963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r>
              <a:rPr lang="ru-RU" dirty="0"/>
              <a:t>Людмила Александровна Новикова –заслуженный врач РФ, легендарный для Курской области доктор. </a:t>
            </a:r>
          </a:p>
          <a:p>
            <a:pPr marL="457200" lvl="1" indent="0">
              <a:buNone/>
            </a:pPr>
            <a:r>
              <a:rPr lang="ru-RU" dirty="0"/>
              <a:t>Именно </a:t>
            </a:r>
            <a:r>
              <a:rPr lang="ru-RU" dirty="0" err="1"/>
              <a:t>Л.А.Новикова</a:t>
            </a:r>
            <a:r>
              <a:rPr lang="ru-RU" dirty="0"/>
              <a:t> стояла у истоков создания школы ультразвуковой диагностики в Курской области и вела подготовку профессиональных специалистов УЗИ в нашем регионе.</a:t>
            </a:r>
          </a:p>
        </p:txBody>
      </p:sp>
      <p:pic>
        <p:nvPicPr>
          <p:cNvPr id="9218" name="Picture 2" descr="https://kpravda.ru/wp-content/uploads/2019/06/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0" y="620688"/>
            <a:ext cx="4036933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61" y="4977474"/>
            <a:ext cx="2765852" cy="184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233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85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Двум курским врачам присвоили звание «Заслуженный врач РФ»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2379" y="1484784"/>
            <a:ext cx="2368393" cy="502678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/>
              <a:t>Заведующей отделением Светлане Викторовне </a:t>
            </a:r>
            <a:r>
              <a:rPr lang="ru-RU" dirty="0" err="1"/>
              <a:t>Горетой</a:t>
            </a:r>
            <a:r>
              <a:rPr lang="ru-RU" dirty="0"/>
              <a:t> и врачу Светлане Николаевне </a:t>
            </a:r>
            <a:r>
              <a:rPr lang="ru-RU" dirty="0" err="1"/>
              <a:t>Колбинцевой</a:t>
            </a:r>
            <a:r>
              <a:rPr lang="ru-RU" dirty="0"/>
              <a:t> в 2022 году присвоено звание «Заслуженный врач РФ» за заслуги в области здравоохранения и многолетнюю добросовестную работу.</a:t>
            </a:r>
          </a:p>
        </p:txBody>
      </p:sp>
      <p:pic>
        <p:nvPicPr>
          <p:cNvPr id="2050" name="Picture 2" descr="https://kpravda.ru/wp-content/uploads/2022/11/2022-11-23-20.24.08-355x5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772" y="1434745"/>
            <a:ext cx="3198707" cy="480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kpravda.ru/wp-content/uploads/2022/11/2022-11-23-20.24.03-355x5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22" y="1484784"/>
            <a:ext cx="316537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653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В Курской области работает 51 больница, </a:t>
            </a:r>
            <a:br>
              <a:rPr lang="ru-RU" sz="3200" dirty="0"/>
            </a:br>
            <a:r>
              <a:rPr lang="ru-RU" sz="3200" dirty="0"/>
              <a:t>159 поликлиник, 5554 врачей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942146"/>
            <a:ext cx="8229600" cy="7529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/>
              <a:t>Создаются условия для строительства новых учреждений здравоохранения, увеличения количества медицинского персонала. </a:t>
            </a:r>
          </a:p>
        </p:txBody>
      </p:sp>
      <p:pic>
        <p:nvPicPr>
          <p:cNvPr id="1026" name="Picture 2" descr="https://sun9-10.userapi.com/c858232/v858232481/3abec/IMgbQSKqs1Q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447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213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584488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МОБИЛЬНЫЕ КОМПЛЕКСЫ «ЗДОРОВЬЕ»</a:t>
            </a:r>
          </a:p>
        </p:txBody>
      </p:sp>
      <p:pic>
        <p:nvPicPr>
          <p:cNvPr id="2050" name="Picture 2" descr="https://kursk-izvestia.ru/storage/press/big/2020/06/15/12_5ee728fa655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" y="0"/>
            <a:ext cx="3756961" cy="23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4"/>
          <a:stretch/>
        </p:blipFill>
        <p:spPr bwMode="auto">
          <a:xfrm>
            <a:off x="22951" y="2204864"/>
            <a:ext cx="9121049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736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Санаторно-курортное лечение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243"/>
            <a:ext cx="4418513" cy="2774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05" y="1004608"/>
            <a:ext cx="4343128" cy="2894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1" y="3898897"/>
            <a:ext cx="3945472" cy="2959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41" y="4684216"/>
            <a:ext cx="3873112" cy="2173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5"/>
          <a:stretch/>
        </p:blipFill>
        <p:spPr bwMode="auto">
          <a:xfrm>
            <a:off x="3168622" y="2530721"/>
            <a:ext cx="3080838" cy="2723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708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eshka.ru/wp-content/uploads/2015/06/zdorovyy_obraz_zhizni_kartinki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51" y="0"/>
            <a:ext cx="91627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831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712968" cy="2996953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100" b="1" dirty="0"/>
              <a:t>ИЗ ИСТОРИИ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br>
              <a:rPr lang="ru-RU" b="1" dirty="0"/>
            </a:br>
            <a:r>
              <a:rPr lang="ru-RU" b="1" dirty="0"/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упоминание о врачах и лечебных учреждениях Курска относится к 1779 году.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Основание областной больницы произошло в 1781 году. Первым врачом стал доктор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Реслеин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1784-ом для больницы выписали первые хирургические инструменты. С их появлением открылась возможность делать операции. Губернская медицина развивалась благодаря медикам, стоявшим у истоков курского здравоохранения.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4944"/>
            <a:ext cx="5751059" cy="375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247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4176464" cy="612068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	Известно, что в 1820 году на губернию приходилось 14 врачей, из них два хирурга. На тот момент в больнице насчитывалось 160 коек.  </a:t>
            </a:r>
          </a:p>
          <a:p>
            <a:pPr marL="0" indent="0" algn="just">
              <a:buNone/>
            </a:pPr>
            <a:r>
              <a:rPr lang="ru-RU" dirty="0"/>
              <a:t>	В начале 19-ого века в России свирепствовали эпидемии. Оспа, холера, дифтерия. Работа врачей была тяжелейшей.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328299" cy="657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172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118072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	В начале ХХ века основными пациентами (около 80 %) были крестьяне. </a:t>
            </a:r>
          </a:p>
        </p:txBody>
      </p:sp>
      <p:pic>
        <p:nvPicPr>
          <p:cNvPr id="4098" name="Picture 2" descr="https://kurskokb.ru/images/2019/07/%D0%A4%D0%BE%D1%82%D0%BE6-940x10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68758"/>
            <a:ext cx="5040560" cy="549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60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159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КУРСКИЙ ГОСУДАРСТВЕННЫЙ МЕДИЦИНСКИЙ УНИВЕРСИТЕТ</a:t>
            </a:r>
            <a:br>
              <a:rPr lang="ru-RU" b="1" dirty="0"/>
            </a:br>
            <a:br>
              <a:rPr lang="ru-RU" b="1" dirty="0"/>
            </a:br>
            <a:r>
              <a:rPr lang="ru-RU" b="1" dirty="0"/>
              <a:t>Основан в 1935 году.</a:t>
            </a:r>
          </a:p>
        </p:txBody>
      </p:sp>
      <p:pic>
        <p:nvPicPr>
          <p:cNvPr id="5122" name="Picture 2" descr="https://i.ytimg.com/vi/zDtwugBRLsQ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188"/>
          <a:stretch/>
        </p:blipFill>
        <p:spPr bwMode="auto">
          <a:xfrm>
            <a:off x="107504" y="2708920"/>
            <a:ext cx="8870910" cy="40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6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МУЗЕЙ ИСТОРИИ КГМУ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4" t="8522" r="22248" b="12492"/>
          <a:stretch/>
        </p:blipFill>
        <p:spPr bwMode="auto">
          <a:xfrm>
            <a:off x="899592" y="1127309"/>
            <a:ext cx="7416824" cy="553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33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10 сентября в университете открылась БИБЛИОТЕКА-МУЗЕЙ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01" y="1412776"/>
            <a:ext cx="691276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293" y="6021288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	Главными экспонатами музея являются книги XIX – нач. XX вв. </a:t>
            </a:r>
          </a:p>
          <a:p>
            <a:pPr algn="just"/>
            <a:r>
              <a:rPr lang="ru-RU" b="1" dirty="0"/>
              <a:t>Это первые книги, вошедшие в состав библиотечного фонда со дня основания института. </a:t>
            </a:r>
          </a:p>
        </p:txBody>
      </p:sp>
    </p:spTree>
    <p:extLst>
      <p:ext uri="{BB962C8B-B14F-4D97-AF65-F5344CB8AC3E}">
        <p14:creationId xmlns:p14="http://schemas.microsoft.com/office/powerpoint/2010/main" val="358263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ЗНАМЕНИТЫЕ ВРАЧИ И МЕДИКИ КУРСКОГО КРАЯ</a:t>
            </a:r>
          </a:p>
        </p:txBody>
      </p:sp>
      <p:pic>
        <p:nvPicPr>
          <p:cNvPr id="5122" name="Picture 2" descr="https://cf.ppt-online.org/files1/slide/0/0S8wx1p9JuLWRr2VycH3FMe67XAhDbOQgoakUBKP5N/slide-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036"/>
          <a:stretch/>
        </p:blipFill>
        <p:spPr bwMode="auto">
          <a:xfrm>
            <a:off x="1187624" y="1352475"/>
            <a:ext cx="6737176" cy="548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688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СВЯТИТЕЛЬ ЛУКА (ВОЙНО-ЯСЕНЕЦКИЙ), АРХИЕПИСКОП КРЫМСКИЙ И СИМФЕРОПОЛЬСКИЙ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340768"/>
            <a:ext cx="4464496" cy="42484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/>
              <a:t>	В ноябре 1905 года Валентин Феликсович переехал в деревню Верхний Любаж Фатежского уезда Курской губернии, где заведовал маленькой участковой больницей на 10 коек.</a:t>
            </a:r>
          </a:p>
          <a:p>
            <a:pPr marL="0" indent="0" algn="just">
              <a:buNone/>
            </a:pPr>
            <a:r>
              <a:rPr lang="ru-RU" sz="2200" dirty="0"/>
              <a:t>	«В маленькой участковой больнице на десять коек я стал широко оперировать и скоро приобрел такую славу, что ко мне пошли больные со всех сторон, и из других уездов Курской губернии, и соседней, Орловской», — вспоминает свои будни святитель.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02194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9616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660</Words>
  <Application>Microsoft Office PowerPoint</Application>
  <PresentationFormat>Экран (4:3)</PresentationFormat>
  <Paragraphs>34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РАЗВИТИЕ МЕДИЦИНЫ В КУРСКОЙ ОБЛАСТИ</vt:lpstr>
      <vt:lpstr>Презентация PowerPoint</vt:lpstr>
      <vt:lpstr>Презентация PowerPoint</vt:lpstr>
      <vt:lpstr>Презентация PowerPoint</vt:lpstr>
      <vt:lpstr>КУРСКИЙ ГОСУДАРСТВЕННЫЙ МЕДИЦИНСКИЙ УНИВЕРСИТЕТ  Основан в 1935 году.</vt:lpstr>
      <vt:lpstr>МУЗЕЙ ИСТОРИИ КГМУ</vt:lpstr>
      <vt:lpstr>10 сентября в университете открылась БИБЛИОТЕКА-МУЗЕЙ</vt:lpstr>
      <vt:lpstr>ЗНАМЕНИТЫЕ ВРАЧИ И МЕДИКИ КУРСКОГО КРАЯ</vt:lpstr>
      <vt:lpstr>СВЯТИТЕЛЬ ЛУКА (ВОЙНО-ЯСЕНЕЦКИЙ), АРХИЕПИСКОП КРЫМСКИЙ И СИМФЕРОПОЛЬСКИЙ</vt:lpstr>
      <vt:lpstr>Презентация PowerPoint</vt:lpstr>
      <vt:lpstr>Презентация PowerPoint</vt:lpstr>
      <vt:lpstr>Захаров Владимир Иванович</vt:lpstr>
      <vt:lpstr>Презентация PowerPoint</vt:lpstr>
      <vt:lpstr>Двум курским врачам присвоили звание «Заслуженный врач РФ»</vt:lpstr>
      <vt:lpstr>В Курской области работает 51 больница,  159 поликлиник, 5554 врачей</vt:lpstr>
      <vt:lpstr>МОБИЛЬНЫЕ КОМПЛЕКСЫ «ЗДОРОВЬЕ»</vt:lpstr>
      <vt:lpstr>Санаторно-курортное лечение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МЕДИЦИНЫ В КУРСКОЙ ОБЛАСТИ</dc:title>
  <dc:creator>Windows User</dc:creator>
  <cp:lastModifiedBy>Татьяна Брежнева</cp:lastModifiedBy>
  <cp:revision>20</cp:revision>
  <dcterms:created xsi:type="dcterms:W3CDTF">2023-08-13T13:39:05Z</dcterms:created>
  <dcterms:modified xsi:type="dcterms:W3CDTF">2023-12-11T09:01:31Z</dcterms:modified>
</cp:coreProperties>
</file>