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6-023-Obuchenie-gramote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842631"/>
            <a:ext cx="4086947" cy="13719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3FB5-58B7-48A1-9066-284DED1CAA4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3127249"/>
            <a:ext cx="7558608" cy="132357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49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Как лечились  наши</a:t>
            </a:r>
            <a:r>
              <a:rPr lang="ru-RU" sz="49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sz="49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49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предки</a:t>
            </a:r>
            <a:r>
              <a:rPr lang="ru-RU" sz="32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32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535833"/>
            <a:ext cx="3219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4293096"/>
            <a:ext cx="356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46373"/>
            <a:ext cx="4158169" cy="241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7-tub-ru.yandex.net/i?id=300666776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84"/>
            <a:ext cx="3362841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501008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Почитали наши предки вербу за ее лекарственные свойства. В теплом настое коры лечили больные  ноги. Веточки вербы закладывали в платок от головной боли. Весной ставили три веточки в вазу, чтобы отогнать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«нечистую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силу» от дома.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2604"/>
            <a:ext cx="2160240" cy="27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>
          <a:xfrm>
            <a:off x="539552" y="1124744"/>
            <a:ext cx="3237788" cy="4134882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7403" y="692696"/>
            <a:ext cx="43768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По церковному календарю проводились оздоровительные посты. Наши предки регулярно использовали при избавлении недуга горящие церковные свечи, с их помощью определяли болезнь человека – свеча начинала коптить и потрескивать возле больного органа.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1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134" y="980729"/>
            <a:ext cx="41752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Знахари на протяжении всей истории человечества искали, составляли исцеляющие снадобья. Главное в приготовлении снадобья – не только состав и вес компонентов, но также время варки и порядка закладки трав, кореньев, плодов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.</a:t>
            </a:r>
          </a:p>
          <a:p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</a:t>
            </a:r>
            <a:r>
              <a:rPr lang="ru-RU" sz="2400" b="1" dirty="0">
                <a:latin typeface="Arial"/>
              </a:rPr>
              <a:t>Знахарь</a:t>
            </a:r>
            <a:r>
              <a:rPr lang="ru-RU" sz="2400" dirty="0">
                <a:latin typeface="Arial"/>
              </a:rPr>
              <a:t> - это </a:t>
            </a:r>
            <a:r>
              <a:rPr lang="ru-RU" sz="2400" b="1" dirty="0" smtClean="0">
                <a:latin typeface="Arial"/>
              </a:rPr>
              <a:t>деревенский лекарь-самоучка</a:t>
            </a:r>
            <a:r>
              <a:rPr lang="ru-RU" sz="2400" b="1" dirty="0">
                <a:latin typeface="Arial"/>
              </a:rPr>
              <a:t>, умеющий врачевать </a:t>
            </a:r>
            <a:r>
              <a:rPr lang="ru-RU" sz="2400" b="1" dirty="0" smtClean="0">
                <a:latin typeface="Arial"/>
              </a:rPr>
              <a:t>недуги)</a:t>
            </a:r>
            <a:endParaRPr lang="ru-RU" sz="2400" b="1" dirty="0"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673574" cy="57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6098"/>
            <a:ext cx="1656184" cy="12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13" y="1520335"/>
            <a:ext cx="1800200" cy="12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11" y="1612194"/>
            <a:ext cx="1489067" cy="111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15" y="1520335"/>
            <a:ext cx="1641516" cy="12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6" y="2941639"/>
            <a:ext cx="1732583" cy="1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8504"/>
            <a:ext cx="1584176" cy="12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5" y="2941639"/>
            <a:ext cx="1911928" cy="130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99" y="2971593"/>
            <a:ext cx="1797749" cy="13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0" y="4655543"/>
            <a:ext cx="1793310" cy="12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15106"/>
            <a:ext cx="1368152" cy="14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97" y="4436791"/>
            <a:ext cx="1321632" cy="142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45" y="4531870"/>
            <a:ext cx="1879573" cy="14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0558" y="854343"/>
            <a:ext cx="75950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Какие лекарственные растения вам известны?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87"/>
          <a:stretch/>
        </p:blipFill>
        <p:spPr>
          <a:xfrm>
            <a:off x="899592" y="1008885"/>
            <a:ext cx="3267836" cy="46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17351" y="1052736"/>
            <a:ext cx="3384376" cy="453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Без больницы люди жили.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Знахари людей лечили: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От озноба – зверобоем,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От зубов – льняным настоем,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От ожогов – бузиной,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А от ран – землей родной.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2" y="1669256"/>
            <a:ext cx="4359056" cy="31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196752"/>
            <a:ext cx="4104456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С давних времён люди знали о целебных свойствах лука и чеснока. Лук и чеснок -  первое средство от простуды. На Руси бытовала поговорка: «Чеснок и лук от семи недуг».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От летучих веществ, которые выделяет чеснок, гибнут почти все бактерии.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47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5287"/>
            <a:ext cx="36724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7526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Calibri"/>
              </a:rPr>
              <a:t>Малина издавна широко применялась в народной медицине для предотвращения и лечения простудных заболеваний, обладая при этом мощным жаропонижающим свойством.  Варенье из малины является лучшим средством при простудных заболеваниях.</a:t>
            </a:r>
          </a:p>
        </p:txBody>
      </p:sp>
    </p:spTree>
    <p:extLst>
      <p:ext uri="{BB962C8B-B14F-4D97-AF65-F5344CB8AC3E}">
        <p14:creationId xmlns:p14="http://schemas.microsoft.com/office/powerpoint/2010/main" val="20693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32847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 простуды лечились облепихой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897628" cy="4423221"/>
          </a:xfrm>
        </p:spPr>
      </p:pic>
    </p:spTree>
    <p:extLst>
      <p:ext uri="{BB962C8B-B14F-4D97-AF65-F5344CB8AC3E}">
        <p14:creationId xmlns:p14="http://schemas.microsoft.com/office/powerpoint/2010/main" val="17452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6856"/>
            <a:ext cx="3825518" cy="328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052736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Calibri"/>
              </a:rPr>
              <a:t>В старину мёд считался     целительным лекарством. Им лечили раны, хронические болезни, он был незаменим при истощениях, слабостях и просто при усталости. </a:t>
            </a:r>
          </a:p>
        </p:txBody>
      </p:sp>
    </p:spTree>
    <p:extLst>
      <p:ext uri="{BB962C8B-B14F-4D97-AF65-F5344CB8AC3E}">
        <p14:creationId xmlns:p14="http://schemas.microsoft.com/office/powerpoint/2010/main" val="27084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4" y="4149080"/>
            <a:ext cx="3168352" cy="1793778"/>
          </a:xfrm>
          <a:prstGeom prst="roundRect">
            <a:avLst/>
          </a:prstGeom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1" y="1144547"/>
            <a:ext cx="3666863" cy="275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132856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Наши предки издавна верили в целебную и очистительную силу бань, связывали здоровье с чистотой. Баня всегда считалась самым лучшим способом преодолеть болезнь. Человек, посетивший баню становился крепче, сильнее и здоровее.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14487"/>
            <a:ext cx="4728187" cy="33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066" y="836712"/>
            <a:ext cx="74063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 старину говорили: « </a:t>
            </a:r>
            <a:r>
              <a:rPr lang="ru-RU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Коли бы не бани, то все бы пропали»</a:t>
            </a:r>
          </a:p>
        </p:txBody>
      </p:sp>
    </p:spTree>
    <p:extLst>
      <p:ext uri="{BB962C8B-B14F-4D97-AF65-F5344CB8AC3E}">
        <p14:creationId xmlns:p14="http://schemas.microsoft.com/office/powerpoint/2010/main" val="5589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8950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Люди с испокон веков очень бережно относились к берёзе. Ещё наши предки подметили лечебные свойства берёзы, как универсального целителя. В лечебных целях использовалось буквально всё: берёзовые почки, сок, пыльца, листья, кора, серёжки, корни, дёготь и берёзовый гриб Чага.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https://stihi.ru/pics/2023/04/18/3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7" y="548680"/>
            <a:ext cx="3842042" cy="32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kademiaducha.pl/wp-content/uploads/2018/07/birch-3389872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3"/>
            <a:ext cx="2967140" cy="19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362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Как лечились  наши  предки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От простуды лечились облепихой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Гармония</dc:subject>
  <dc:creator>corowina</dc:creator>
  <cp:lastModifiedBy>Кафедра ДиНО</cp:lastModifiedBy>
  <cp:revision>23</cp:revision>
  <dcterms:created xsi:type="dcterms:W3CDTF">2013-07-31T04:30:00Z</dcterms:created>
  <dcterms:modified xsi:type="dcterms:W3CDTF">2023-11-27T07:14:53Z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1135835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