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4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6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2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8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5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5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5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5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2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9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CA79-BDEF-42D6-A83F-BDA9C1E000A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6653-C14C-4B1D-987E-23AB5727A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7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41" y="26965"/>
            <a:ext cx="7772400" cy="1470025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latin typeface="Arial Black" panose="020B0A04020102020204" pitchFamily="34" charset="0"/>
              </a:rPr>
              <a:t>СОВРЕМЕННОЕ ОБРАЗОВАНИЕ</a:t>
            </a:r>
            <a:endParaRPr lang="ru-RU" sz="4200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imgprx.livejournal.net/ba24cec4d452d7929257f0cc9267a4c9e780abe0/DfNDP5OW8yJkpdRvH-3aMEHvkagC7nKCJHl1r1Wa-lV3541oQAjMihn6-XG_ywfe10f4weNg4DL4e-1hjfN7Jbl3pz-OMIv3VDBu8AQKZv9EsP8VLM1QYFjq6FZqdSVSPmI_1BKj8YQPnNrHJOQ6jKA2Tf4zpEnhhAougjEf8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12" y="1268760"/>
            <a:ext cx="9153988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0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altay/3629247/2a000001764e609821e2d5af4c672320bab5/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43"/>
            <a:ext cx="3993200" cy="29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.userapi.com/impf/c637219/v637219350/3529/TR1XhCiNW1E.jpg?size=1136x852&amp;quality=96&amp;sign=4653eb80f1522fc398ad6b3831e845a7&amp;c_uniq_tag=RPkZR3jV6zlWhJbbjPQejH8_0nOzljKjqqITvnsFQD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8297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altay/5236391/2a0000017b79f2e6f68eece7caafc113ac19/ori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b="27362"/>
          <a:stretch/>
        </p:blipFill>
        <p:spPr bwMode="auto">
          <a:xfrm>
            <a:off x="21720" y="4662946"/>
            <a:ext cx="6609753" cy="21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ekunda.media/images/2023/1/%D0%B3%D0%B8%D0%BC%D0%BD%D0%B0%D0%B7%D0%B8%D1%8F63_cc7e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30" y="345143"/>
            <a:ext cx="4864766" cy="301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416987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ГИМНАЗИИ </a:t>
            </a:r>
          </a:p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ГОРОДА КУРСКА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8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altay/3798254/2a0000017759bc54e15517b74ac76f4a9ac4/or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272"/>
          <a:stretch/>
        </p:blipFill>
        <p:spPr bwMode="auto">
          <a:xfrm>
            <a:off x="2195736" y="210135"/>
            <a:ext cx="48029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t-23.foto.mail.ru/mail/kurchatov184/_avatar180?1423667730&amp;mrim=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322837"/>
            <a:ext cx="3096344" cy="2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get-altay/4079181/2a0000017758cf247242f33003777a1c1876/XX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2" b="24410"/>
          <a:stretch/>
        </p:blipFill>
        <p:spPr bwMode="auto">
          <a:xfrm>
            <a:off x="3278101" y="4359009"/>
            <a:ext cx="5889982" cy="25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2873292"/>
            <a:ext cx="9036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ГИМНАЗИИ </a:t>
            </a:r>
          </a:p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КУРЧАТОВА И ЖЕЛЕЗНОГОРСКА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КОМФОРТНАЯ ПЕРЕМЕНА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AutoShape 4" descr="https://www.kurskadmin.ru/upload/iblock/1f0/o2nh1wixk00ii054jsqkrw2sh8g9djym/6zMkx87Z77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569"/>
            <a:ext cx="9144000" cy="552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3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2f/33/a7/2f33a7f2bfb78efa7a94ce33bfe2f4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93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СОВРЕМЕННОЕ ОБРАЗОВАНИЕ</vt:lpstr>
      <vt:lpstr>Презентация PowerPoint</vt:lpstr>
      <vt:lpstr>Презентация PowerPoint</vt:lpstr>
      <vt:lpstr>КОМФОРТНАЯ ПЕРЕМЕНА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ОБРАЗОВАНИЕ</dc:title>
  <dc:creator>Windows User</dc:creator>
  <cp:lastModifiedBy>Windows User</cp:lastModifiedBy>
  <cp:revision>3</cp:revision>
  <dcterms:created xsi:type="dcterms:W3CDTF">2023-08-18T20:53:44Z</dcterms:created>
  <dcterms:modified xsi:type="dcterms:W3CDTF">2023-08-18T21:17:27Z</dcterms:modified>
</cp:coreProperties>
</file>