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0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5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1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2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8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7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6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4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85D6-4574-4613-964A-BFC6A96CE123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7367-F632-42FE-9A94-F83B4582F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604" y="103357"/>
            <a:ext cx="7772400" cy="1470025"/>
          </a:xfrm>
        </p:spPr>
        <p:txBody>
          <a:bodyPr/>
          <a:lstStyle/>
          <a:p>
            <a:r>
              <a:rPr lang="ru-RU" b="1" dirty="0" smtClean="0"/>
              <a:t>ОБЫЧАИ И ОБРЯДЫ КУРЯН</a:t>
            </a:r>
            <a:endParaRPr lang="ru-RU" b="1" dirty="0"/>
          </a:p>
        </p:txBody>
      </p:sp>
      <p:pic>
        <p:nvPicPr>
          <p:cNvPr id="1026" name="Picture 2" descr="https://static.mk.ru/upload/entities/2022/08/20/16/articles/facebookPicture/9a/ea/7c/1f/234b2a365684952fd7d36335a5ea5d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8" y="1628800"/>
            <a:ext cx="7488832" cy="4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4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«ДЕТСКИЕ» </a:t>
            </a:r>
            <a:r>
              <a:rPr lang="ru-RU" b="1" dirty="0" smtClean="0"/>
              <a:t>ТРАДИЦИИ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7" y="1196752"/>
            <a:ext cx="8229600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Ложечка на первый зубок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050" name="Picture 2" descr="https://takprosto.cc/wp-content/uploads/p/primety-na-kuhne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44824"/>
            <a:ext cx="7229599" cy="48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8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«ДЕТСКИЕ» </a:t>
            </a:r>
            <a:r>
              <a:rPr lang="ru-RU" b="1" dirty="0" smtClean="0"/>
              <a:t>ТРАДИЦИИ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Кот, колыбельные, Дрёма: убаюкивающие обряды</a:t>
            </a:r>
            <a:endParaRPr lang="ru-RU" sz="4000" dirty="0"/>
          </a:p>
        </p:txBody>
      </p:sp>
      <p:pic>
        <p:nvPicPr>
          <p:cNvPr id="3074" name="Picture 2" descr="https://www.neizvestniy-geniy.ru/images/works/photo/2012/10/755026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8"/>
          <a:stretch/>
        </p:blipFill>
        <p:spPr bwMode="auto">
          <a:xfrm>
            <a:off x="0" y="2546323"/>
            <a:ext cx="6425145" cy="4167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12.tgcnt.ru/posts/_0/83/838288f6dee0a152530e46b630d00b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95795"/>
            <a:ext cx="3004594" cy="2868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4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«ДЕТСКИЕ» </a:t>
            </a:r>
            <a:r>
              <a:rPr lang="ru-RU" b="1" dirty="0" smtClean="0"/>
              <a:t>ТРАДИЦИИ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Время первой стрижки</a:t>
            </a:r>
            <a:endParaRPr lang="ru-RU" sz="4000" b="1" dirty="0"/>
          </a:p>
        </p:txBody>
      </p:sp>
      <p:pic>
        <p:nvPicPr>
          <p:cNvPr id="6" name="Picture 2" descr="https://images.thevoicemag.ru/upload/img_cache/765/765488869a86ff5059c9c8a0ab3b5558_ce_2048x1075x0x73_cropped_1200x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0888"/>
            <a:ext cx="811809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4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«ДЕТСКИЕ» </a:t>
            </a:r>
            <a:r>
              <a:rPr lang="ru-RU" b="1" dirty="0" smtClean="0"/>
              <a:t>ТРАДИЦИИ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Мышка вместо Зубной феи</a:t>
            </a:r>
            <a:endParaRPr lang="ru-RU" sz="4000" b="1" dirty="0"/>
          </a:p>
        </p:txBody>
      </p:sp>
      <p:pic>
        <p:nvPicPr>
          <p:cNvPr id="5122" name="Picture 2" descr="https://webpulse.imgsmail.ru/imgpreview?mb=webpulse&amp;key=pulse_cabinet-image-8780d4f6-4823-4721-9c46-7d1231314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5142"/>
            <a:ext cx="7132263" cy="48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9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«ДЕТСКИЕ» </a:t>
            </a:r>
            <a:r>
              <a:rPr lang="ru-RU" b="1" dirty="0" smtClean="0"/>
              <a:t>ТРАДИЦИИ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Ученье с 7 лет</a:t>
            </a:r>
            <a:endParaRPr lang="ru-RU" sz="4000" b="1" dirty="0"/>
          </a:p>
        </p:txBody>
      </p:sp>
      <p:pic>
        <p:nvPicPr>
          <p:cNvPr id="7170" name="Picture 2" descr="https://arthive.net/res/media/img/oy800/work/e07/214564@2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4" y="1916831"/>
            <a:ext cx="6768752" cy="49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11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ОБЫЧАИ И ОБРЯДЫ КУРЯН</vt:lpstr>
      <vt:lpstr>«ДЕТСКИЕ» ТРАДИЦИИ</vt:lpstr>
      <vt:lpstr>«ДЕТСКИЕ» ТРАДИЦИИ</vt:lpstr>
      <vt:lpstr>«ДЕТСКИЕ» ТРАДИЦИИ</vt:lpstr>
      <vt:lpstr>«ДЕТСКИЕ» ТРАДИЦИИ</vt:lpstr>
      <vt:lpstr>«ДЕТСКИЕ» ТРАДИЦИИ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ОБЫЧАИ И ОБРЯДЫ КУРЯН</dc:title>
  <dc:creator>Windows User</dc:creator>
  <cp:lastModifiedBy>Windows User</cp:lastModifiedBy>
  <cp:revision>3</cp:revision>
  <dcterms:created xsi:type="dcterms:W3CDTF">2023-08-18T21:48:24Z</dcterms:created>
  <dcterms:modified xsi:type="dcterms:W3CDTF">2023-08-18T22:11:24Z</dcterms:modified>
</cp:coreProperties>
</file>