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64" r:id="rId3"/>
    <p:sldId id="263" r:id="rId4"/>
    <p:sldId id="262" r:id="rId5"/>
    <p:sldId id="261" r:id="rId6"/>
    <p:sldId id="260" r:id="rId7"/>
    <p:sldId id="266" r:id="rId8"/>
    <p:sldId id="267" r:id="rId9"/>
    <p:sldId id="268" r:id="rId10"/>
    <p:sldId id="270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76" d="100"/>
          <a:sy n="76" d="100"/>
        </p:scale>
        <p:origin x="-1651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8" y="1643050"/>
            <a:ext cx="578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Викторина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«Как  учились на Руси»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1000108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Что являлось предшественником карандаша?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07181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Перо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Доскажи пословицу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17525" y="1633538"/>
            <a:ext cx="276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Азбука – наука, 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7200" y="2744788"/>
            <a:ext cx="372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0099"/>
                </a:solidFill>
              </a:rPr>
              <a:t>Что написано пером…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09600" y="2514600"/>
            <a:ext cx="3125788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r>
              <a:rPr lang="ru-RU" altLang="ru-RU" sz="2400" b="1" dirty="0">
                <a:solidFill>
                  <a:srgbClr val="000099"/>
                </a:solidFill>
              </a:rPr>
              <a:t>Грамоте учиться…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81000" y="3962400"/>
            <a:ext cx="39624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r>
              <a:rPr lang="ru-RU" altLang="ru-RU" sz="2400" b="1" dirty="0">
                <a:solidFill>
                  <a:srgbClr val="000099"/>
                </a:solidFill>
              </a:rPr>
              <a:t>Побольше грамотных…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553200" y="5257800"/>
            <a:ext cx="31242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000099"/>
              </a:solidFill>
            </a:endParaRPr>
          </a:p>
          <a:p>
            <a:endParaRPr lang="ru-RU" altLang="ru-RU" b="1">
              <a:solidFill>
                <a:srgbClr val="000099"/>
              </a:solidFill>
            </a:endParaRPr>
          </a:p>
          <a:p>
            <a:endParaRPr lang="ru-RU" altLang="ru-RU" b="1">
              <a:solidFill>
                <a:srgbClr val="000099"/>
              </a:solidFill>
            </a:endParaRPr>
          </a:p>
          <a:p>
            <a:endParaRPr lang="ru-RU" altLang="ru-RU" b="1">
              <a:solidFill>
                <a:srgbClr val="000099"/>
              </a:solidFill>
            </a:endParaRPr>
          </a:p>
          <a:p>
            <a:endParaRPr lang="ru-RU" altLang="ru-RU" b="1">
              <a:solidFill>
                <a:srgbClr val="000099"/>
              </a:solidFill>
            </a:endParaRPr>
          </a:p>
          <a:p>
            <a:endParaRPr lang="ru-RU" altLang="ru-RU" sz="2400" b="1">
              <a:solidFill>
                <a:srgbClr val="000099"/>
              </a:solidFill>
            </a:endParaRPr>
          </a:p>
          <a:p>
            <a:endParaRPr lang="ru-RU" altLang="ru-RU" sz="2400" b="1">
              <a:solidFill>
                <a:srgbClr val="000099"/>
              </a:solidFill>
            </a:endParaRPr>
          </a:p>
          <a:p>
            <a:r>
              <a:rPr lang="ru-RU" altLang="ru-RU" sz="2400" b="1">
                <a:solidFill>
                  <a:srgbClr val="000099"/>
                </a:solidFill>
              </a:rPr>
              <a:t>Без муки…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93725" y="5672138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0099"/>
                </a:solidFill>
              </a:rPr>
              <a:t>Без муки</a:t>
            </a:r>
          </a:p>
        </p:txBody>
      </p:sp>
    </p:spTree>
    <p:extLst>
      <p:ext uri="{BB962C8B-B14F-4D97-AF65-F5344CB8AC3E}">
        <p14:creationId xmlns:p14="http://schemas.microsoft.com/office/powerpoint/2010/main" val="3370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Доскажи пословицу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17525" y="1633538"/>
            <a:ext cx="276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Азбука – наука, 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565525" y="1581150"/>
            <a:ext cx="3163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0099"/>
                </a:solidFill>
              </a:rPr>
              <a:t>а ребятам мука.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7200" y="2744788"/>
            <a:ext cx="372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0099"/>
                </a:solidFill>
              </a:rPr>
              <a:t>Что написано пером…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886200" y="2717800"/>
            <a:ext cx="470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000099"/>
                </a:solidFill>
              </a:rPr>
              <a:t>- не вырубишь топором.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09600" y="2514600"/>
            <a:ext cx="3125788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r>
              <a:rPr lang="ru-RU" altLang="ru-RU" sz="2400" b="1" dirty="0">
                <a:solidFill>
                  <a:srgbClr val="000099"/>
                </a:solidFill>
              </a:rPr>
              <a:t>Грамоте учиться…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4343400" y="3860800"/>
            <a:ext cx="377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000099"/>
                </a:solidFill>
              </a:rPr>
              <a:t>всегда пригодится.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81000" y="3962400"/>
            <a:ext cx="39624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r>
              <a:rPr lang="ru-RU" altLang="ru-RU" sz="2400" b="1" dirty="0">
                <a:solidFill>
                  <a:srgbClr val="000099"/>
                </a:solidFill>
              </a:rPr>
              <a:t>Побольше грамотных…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5029200" y="4724400"/>
            <a:ext cx="382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000099"/>
                </a:solidFill>
              </a:rPr>
              <a:t>поменьше дураков.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553200" y="5257800"/>
            <a:ext cx="31242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endParaRPr lang="ru-RU" altLang="ru-RU" sz="2400" b="1" dirty="0">
              <a:solidFill>
                <a:srgbClr val="000099"/>
              </a:solidFill>
            </a:endParaRPr>
          </a:p>
          <a:p>
            <a:endParaRPr lang="ru-RU" altLang="ru-RU" sz="2400" b="1" dirty="0">
              <a:solidFill>
                <a:srgbClr val="000099"/>
              </a:solidFill>
            </a:endParaRPr>
          </a:p>
          <a:p>
            <a:r>
              <a:rPr lang="ru-RU" altLang="ru-RU" sz="2400" b="1" dirty="0">
                <a:solidFill>
                  <a:srgbClr val="000099"/>
                </a:solidFill>
              </a:rPr>
              <a:t>Без муки…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352800" y="3657600"/>
            <a:ext cx="21209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2000" b="1" dirty="0">
              <a:solidFill>
                <a:srgbClr val="000099"/>
              </a:solidFill>
            </a:endParaRPr>
          </a:p>
          <a:p>
            <a:endParaRPr lang="ru-RU" altLang="ru-RU" sz="2000" b="1" dirty="0">
              <a:solidFill>
                <a:srgbClr val="000099"/>
              </a:solidFill>
            </a:endParaRPr>
          </a:p>
          <a:p>
            <a:endParaRPr lang="ru-RU" altLang="ru-RU" sz="2000" b="1" dirty="0">
              <a:solidFill>
                <a:srgbClr val="000099"/>
              </a:solidFill>
            </a:endParaRPr>
          </a:p>
          <a:p>
            <a:endParaRPr lang="ru-RU" altLang="ru-RU" sz="2000" b="1" dirty="0">
              <a:solidFill>
                <a:srgbClr val="000099"/>
              </a:solidFill>
            </a:endParaRPr>
          </a:p>
          <a:p>
            <a:endParaRPr lang="ru-RU" altLang="ru-RU" sz="2800" b="1" dirty="0">
              <a:solidFill>
                <a:srgbClr val="000099"/>
              </a:solidFill>
            </a:endParaRPr>
          </a:p>
          <a:p>
            <a:endParaRPr lang="ru-RU" altLang="ru-RU" sz="2800" b="1" dirty="0">
              <a:solidFill>
                <a:srgbClr val="000099"/>
              </a:solidFill>
            </a:endParaRPr>
          </a:p>
          <a:p>
            <a:r>
              <a:rPr lang="ru-RU" altLang="ru-RU" sz="2800" b="1" dirty="0">
                <a:solidFill>
                  <a:srgbClr val="000099"/>
                </a:solidFill>
              </a:rPr>
              <a:t>нет науки.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93725" y="5672138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0099"/>
                </a:solidFill>
              </a:rPr>
              <a:t>Без муки</a:t>
            </a:r>
          </a:p>
        </p:txBody>
      </p:sp>
    </p:spTree>
    <p:extLst>
      <p:ext uri="{BB962C8B-B14F-4D97-AF65-F5344CB8AC3E}">
        <p14:creationId xmlns:p14="http://schemas.microsoft.com/office/powerpoint/2010/main" val="15184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6" grpId="0"/>
      <p:bldP spid="104458" grpId="0"/>
      <p:bldP spid="104460" grpId="0"/>
      <p:bldP spid="104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135729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Назови основоположников славянской письменности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71462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Кирилл и </a:t>
            </a:r>
            <a:r>
              <a:rPr lang="ru-RU" sz="3600" b="1" dirty="0" err="1" smtClean="0">
                <a:latin typeface="Monotype Corsiva" pitchFamily="66" charset="0"/>
              </a:rPr>
              <a:t>Мефодий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214686"/>
            <a:ext cx="1970322" cy="2854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1371415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Назовите дату рождения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славянской азбуки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71462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863 год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r="3248" b="2556"/>
          <a:stretch>
            <a:fillRect/>
          </a:stretch>
        </p:blipFill>
        <p:spPr bwMode="auto">
          <a:xfrm>
            <a:off x="2233897" y="3286124"/>
            <a:ext cx="3481111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135729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Какой русский царь ввёл новый гражданский шрифт и сделал буквы похожими на современные?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78619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Петр  </a:t>
            </a:r>
            <a:r>
              <a:rPr lang="en-US" sz="3600" b="1" dirty="0" smtClean="0">
                <a:latin typeface="Monotype Corsiva" pitchFamily="66" charset="0"/>
              </a:rPr>
              <a:t>I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5" name="Picture 2" descr="C:\Users\A0188\Desktop\99719681b392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571876"/>
            <a:ext cx="1928826" cy="2497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285860"/>
            <a:ext cx="56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Как называется одна из славянских азбук, которая стала основой русского алфавита?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78619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Кириллица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1266" name="Picture 2" descr="https://avatars.mds.yandex.net/get-pdb/2980312/92ef5901-55ff-4272-8ac3-5376f5a54858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3429000"/>
            <a:ext cx="2786082" cy="266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1174608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Кору какого дерева использовали на Руси в качестве писчего материала?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92893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Береста, кора берёзы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2290" name="Picture 2" descr="https://avatars.mds.yandex.net/get-pdb/2809981/1074dd40-211f-44b5-9fc2-9861e1578f7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643314"/>
            <a:ext cx="3584551" cy="201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2844" y="1285860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Какая буква появилась ещё в конце XVIII в., но её официально утвердили только в 1956 г.?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3357562"/>
            <a:ext cx="14287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latin typeface="Monotype Corsiva" pitchFamily="66" charset="0"/>
              </a:rPr>
              <a:t>ё</a:t>
            </a:r>
            <a:endParaRPr lang="ru-RU" sz="115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214422"/>
            <a:ext cx="621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Кто был русским первопечатником?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64318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Иван Фёдоров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5122" name="Picture 2" descr="https://interesnyefakty.org/wp-content/uploads/interesnye-fakty-ob-ivane-fedo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143248"/>
            <a:ext cx="2276909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1285860"/>
            <a:ext cx="5357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Как называлась первая русская печатная книга? Когда она вышла?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300037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«Апостол». 1564 г.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098" name="Picture 2" descr="https://images.icon-art.info/main/05000-05099/05068_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14686"/>
            <a:ext cx="3143272" cy="263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173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Кафедра ДиНО</cp:lastModifiedBy>
  <cp:revision>10</cp:revision>
  <dcterms:created xsi:type="dcterms:W3CDTF">2020-05-23T08:09:45Z</dcterms:created>
  <dcterms:modified xsi:type="dcterms:W3CDTF">2023-12-22T07:41:08Z</dcterms:modified>
</cp:coreProperties>
</file>