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5" r:id="rId6"/>
    <p:sldId id="272" r:id="rId7"/>
    <p:sldId id="273" r:id="rId8"/>
    <p:sldId id="274" r:id="rId9"/>
    <p:sldId id="275" r:id="rId10"/>
    <p:sldId id="266" r:id="rId11"/>
    <p:sldId id="267" r:id="rId12"/>
    <p:sldId id="27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94638" autoAdjust="0"/>
  </p:normalViewPr>
  <p:slideViewPr>
    <p:cSldViewPr>
      <p:cViewPr>
        <p:scale>
          <a:sx n="77" d="100"/>
          <a:sy n="77" d="100"/>
        </p:scale>
        <p:origin x="-1608" y="-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Викторина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Как лечились в старину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нм рис рубри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4396634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2868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-Какое ключевое слово у вас получилось?</a:t>
            </a:r>
          </a:p>
          <a:p>
            <a:pPr>
              <a:buFontTx/>
              <a:buChar char="-"/>
            </a:pPr>
            <a:r>
              <a:rPr lang="ru-RU" dirty="0" smtClean="0"/>
              <a:t>Что обозначает это слово?</a:t>
            </a:r>
          </a:p>
          <a:p>
            <a:endParaRPr lang="ru-RU" dirty="0" smtClean="0"/>
          </a:p>
          <a:p>
            <a:r>
              <a:rPr lang="ru-RU" b="1" dirty="0" smtClean="0"/>
              <a:t>Баня (стар. </a:t>
            </a:r>
            <a:r>
              <a:rPr lang="ru-RU" b="1" dirty="0" err="1" smtClean="0"/>
              <a:t>Мы́льня</a:t>
            </a:r>
            <a:r>
              <a:rPr lang="ru-RU" b="1" dirty="0" smtClean="0"/>
              <a:t>) - </a:t>
            </a:r>
            <a:r>
              <a:rPr lang="ru-RU" dirty="0" smtClean="0"/>
              <a:t>специальная постройка или помещение, где моются и парятся</a:t>
            </a:r>
          </a:p>
          <a:p>
            <a:endParaRPr lang="ru-RU" dirty="0" smtClean="0"/>
          </a:p>
          <a:p>
            <a:r>
              <a:rPr lang="ru-RU" dirty="0" smtClean="0"/>
              <a:t>Многие и сегодня придерживаются</a:t>
            </a:r>
          </a:p>
          <a:p>
            <a:r>
              <a:rPr lang="ru-RU" dirty="0" smtClean="0"/>
              <a:t> этого способа лечения. 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Раньше, когда еще не было бань, люди парились в печах. Когда печь немного остывала, подкладывали солому, чтобы удобнее было лежать, да и лезли прямо в печь, взяв с собой посудину с квасом. Ложился человек на солому и разбрызгивал в разные стороны квас или воду. От горячих стенок шел пар, а люди хлестали себя веником. Напарившись, вылезали из печи и выливали на себя холодную воду. Париться в печах была неудобно, поэтому и стали строить бани на берегах речек и прудов. Как вы думаете почему? </a:t>
            </a:r>
          </a:p>
          <a:p>
            <a:r>
              <a:rPr lang="ru-RU" dirty="0" smtClean="0"/>
              <a:t>		</a:t>
            </a:r>
            <a:endParaRPr lang="ru-RU" dirty="0"/>
          </a:p>
        </p:txBody>
      </p:sp>
      <p:pic>
        <p:nvPicPr>
          <p:cNvPr id="3" name="Рисунок 2" descr="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643050"/>
            <a:ext cx="1990561" cy="1605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42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Какие </a:t>
            </a:r>
            <a:r>
              <a:rPr lang="ru-RU" dirty="0" smtClean="0"/>
              <a:t>веники люди берут с собой в баню?</a:t>
            </a:r>
          </a:p>
          <a:p>
            <a:r>
              <a:rPr lang="ru-RU" dirty="0" smtClean="0"/>
              <a:t>Березовый символ русской бани. Его листья рекордсмены, скорее всех других выгоняют «дурной» пот.</a:t>
            </a:r>
          </a:p>
          <a:p>
            <a:r>
              <a:rPr lang="ru-RU" dirty="0" smtClean="0"/>
              <a:t>Вслед за ним по популярности – дубовый,  смородиновый, веник из крапивы.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Сохранение своего здоровья – одна из главных задач любого человека. Делать это надо с самого детства.    </a:t>
            </a:r>
            <a:endParaRPr lang="ru-RU" dirty="0"/>
          </a:p>
        </p:txBody>
      </p:sp>
      <p:pic>
        <p:nvPicPr>
          <p:cNvPr id="1026" name="Picture 2" descr="D:\отдел обслуживания\выставки\народная медицина\YF3UeP2D90OX3nj5FqXDqoKFTzAZx4xD9pustwkY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48860"/>
            <a:ext cx="5143536" cy="3462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«Собери пословицу»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Блок-схема: документ 4"/>
          <p:cNvSpPr/>
          <p:nvPr/>
        </p:nvSpPr>
        <p:spPr>
          <a:xfrm rot="16200000">
            <a:off x="5500694" y="4357694"/>
            <a:ext cx="1071571" cy="2643206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Здоров будешь -</a:t>
            </a:r>
            <a:endParaRPr lang="ru-RU" dirty="0"/>
          </a:p>
        </p:txBody>
      </p:sp>
      <p:sp>
        <p:nvSpPr>
          <p:cNvPr id="6" name="Блок-схема: документ 5"/>
          <p:cNvSpPr/>
          <p:nvPr/>
        </p:nvSpPr>
        <p:spPr>
          <a:xfrm rot="16200000">
            <a:off x="5643570" y="214290"/>
            <a:ext cx="1143008" cy="2714644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Здоровье дороже</a:t>
            </a:r>
            <a:endParaRPr lang="ru-RU" dirty="0"/>
          </a:p>
        </p:txBody>
      </p:sp>
      <p:sp>
        <p:nvSpPr>
          <p:cNvPr id="7" name="Блок-схема: документ 6"/>
          <p:cNvSpPr/>
          <p:nvPr/>
        </p:nvSpPr>
        <p:spPr>
          <a:xfrm rot="16200000" flipH="1" flipV="1">
            <a:off x="1321571" y="3893347"/>
            <a:ext cx="1071570" cy="2571768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богатства</a:t>
            </a:r>
            <a:endParaRPr lang="ru-RU" dirty="0"/>
          </a:p>
        </p:txBody>
      </p:sp>
      <p:sp>
        <p:nvSpPr>
          <p:cNvPr id="8" name="Блок-схема: документ 7"/>
          <p:cNvSpPr/>
          <p:nvPr/>
        </p:nvSpPr>
        <p:spPr>
          <a:xfrm rot="16200000" flipH="1" flipV="1">
            <a:off x="6286512" y="2000240"/>
            <a:ext cx="1143008" cy="2571768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его разум дарит</a:t>
            </a:r>
            <a:endParaRPr lang="ru-RU" dirty="0"/>
          </a:p>
        </p:txBody>
      </p:sp>
      <p:sp>
        <p:nvSpPr>
          <p:cNvPr id="9" name="Блок-схема: документ 8"/>
          <p:cNvSpPr/>
          <p:nvPr/>
        </p:nvSpPr>
        <p:spPr>
          <a:xfrm rot="16200000">
            <a:off x="1357290" y="500042"/>
            <a:ext cx="1071570" cy="2643205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Здоровье не купишь- </a:t>
            </a:r>
            <a:endParaRPr lang="ru-RU" dirty="0"/>
          </a:p>
        </p:txBody>
      </p:sp>
      <p:sp>
        <p:nvSpPr>
          <p:cNvPr id="10" name="Блок-схема: документ 9"/>
          <p:cNvSpPr/>
          <p:nvPr/>
        </p:nvSpPr>
        <p:spPr>
          <a:xfrm rot="16200000" flipH="1" flipV="1">
            <a:off x="2393141" y="2250273"/>
            <a:ext cx="1071570" cy="2571768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всё добудешь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«Собери пословицу»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Блок-схема: документ 4"/>
          <p:cNvSpPr/>
          <p:nvPr/>
        </p:nvSpPr>
        <p:spPr>
          <a:xfrm rot="16200000">
            <a:off x="1366199" y="3651294"/>
            <a:ext cx="1071571" cy="2643206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Здоров будешь -</a:t>
            </a:r>
            <a:endParaRPr lang="ru-RU" dirty="0"/>
          </a:p>
        </p:txBody>
      </p:sp>
      <p:sp>
        <p:nvSpPr>
          <p:cNvPr id="6" name="Блок-схема: документ 5"/>
          <p:cNvSpPr/>
          <p:nvPr/>
        </p:nvSpPr>
        <p:spPr>
          <a:xfrm rot="16200000">
            <a:off x="1386209" y="2139126"/>
            <a:ext cx="1143008" cy="2714644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Здоровье дороже</a:t>
            </a:r>
            <a:endParaRPr lang="ru-RU" dirty="0"/>
          </a:p>
        </p:txBody>
      </p:sp>
      <p:sp>
        <p:nvSpPr>
          <p:cNvPr id="7" name="Блок-схема: документ 6"/>
          <p:cNvSpPr/>
          <p:nvPr/>
        </p:nvSpPr>
        <p:spPr>
          <a:xfrm rot="16200000" flipH="1" flipV="1">
            <a:off x="3750463" y="2166973"/>
            <a:ext cx="1071570" cy="2571768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богатства</a:t>
            </a:r>
            <a:endParaRPr lang="ru-RU" dirty="0"/>
          </a:p>
        </p:txBody>
      </p:sp>
      <p:sp>
        <p:nvSpPr>
          <p:cNvPr id="8" name="Блок-схема: документ 7"/>
          <p:cNvSpPr/>
          <p:nvPr/>
        </p:nvSpPr>
        <p:spPr>
          <a:xfrm rot="16200000" flipH="1" flipV="1">
            <a:off x="3558188" y="500042"/>
            <a:ext cx="1143008" cy="2571768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его разум дарит</a:t>
            </a:r>
            <a:endParaRPr lang="ru-RU" dirty="0"/>
          </a:p>
        </p:txBody>
      </p:sp>
      <p:sp>
        <p:nvSpPr>
          <p:cNvPr id="9" name="Блок-схема: документ 8"/>
          <p:cNvSpPr/>
          <p:nvPr/>
        </p:nvSpPr>
        <p:spPr>
          <a:xfrm rot="16200000">
            <a:off x="1357290" y="500042"/>
            <a:ext cx="1071570" cy="2643205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Здоровье не купишь- </a:t>
            </a:r>
            <a:endParaRPr lang="ru-RU" dirty="0"/>
          </a:p>
        </p:txBody>
      </p:sp>
      <p:sp>
        <p:nvSpPr>
          <p:cNvPr id="10" name="Блок-схема: документ 9"/>
          <p:cNvSpPr/>
          <p:nvPr/>
        </p:nvSpPr>
        <p:spPr>
          <a:xfrm rot="16200000" flipH="1" flipV="1">
            <a:off x="3728321" y="3542997"/>
            <a:ext cx="1071570" cy="2571768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всё добудешь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77153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нем говорили: «хорош бы цветочек, да коготок востер» или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стоит древо, древо шемаханское, цветки ангельские,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коготки дьявольские»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Название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этого растения произошло от слова «шип» - колючка.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каком растении идет речь?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492" y="2690948"/>
            <a:ext cx="4413091" cy="325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16658" y="6093296"/>
            <a:ext cx="2286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ШИПОВНИК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000108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Поранил ты в дороге ногу, </a:t>
            </a:r>
          </a:p>
          <a:p>
            <a:r>
              <a:rPr lang="ru-RU" sz="2400" dirty="0" smtClean="0"/>
              <a:t>усталость не дает идти.</a:t>
            </a:r>
          </a:p>
          <a:p>
            <a:r>
              <a:rPr lang="ru-RU" sz="2400" dirty="0" smtClean="0"/>
              <a:t>Нагнись, солдатик у дороги </a:t>
            </a:r>
          </a:p>
          <a:p>
            <a:r>
              <a:rPr lang="ru-RU" sz="2400" dirty="0" smtClean="0"/>
              <a:t>готов помочь тебе идти.</a:t>
            </a:r>
          </a:p>
          <a:p>
            <a:r>
              <a:rPr lang="ru-RU" sz="2400" dirty="0" smtClean="0"/>
              <a:t>Что это?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9784" y="4869160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 красна, и кисла</a:t>
            </a:r>
          </a:p>
          <a:p>
            <a:r>
              <a:rPr lang="ru-RU" sz="2400" dirty="0" smtClean="0"/>
              <a:t>На болоте росла.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680" y="548680"/>
            <a:ext cx="3403261" cy="366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cdn.pflanzmich.de/produkt/39488/0AdobeStock_90535194-00_origin_i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4073691"/>
            <a:ext cx="4176464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16897" y="3032986"/>
            <a:ext cx="2795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ПОДОРОЖНИК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6093296"/>
            <a:ext cx="1664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КЛЮКВА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85794"/>
            <a:ext cx="771530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Из </a:t>
            </a:r>
            <a:r>
              <a:rPr lang="ru-RU" dirty="0" smtClean="0"/>
              <a:t>ягод клюквы наши предки готовили морс и употребляли при различных заболеваниях: при простуде, головной боли, высокой температуре, вместе с соком свеклы применяли при гипертонии.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/>
              <a:t>Г</a:t>
            </a:r>
            <a:r>
              <a:rPr lang="ru-RU" dirty="0" smtClean="0"/>
              <a:t>де </a:t>
            </a:r>
            <a:r>
              <a:rPr lang="ru-RU" dirty="0" smtClean="0"/>
              <a:t>сейчас мы берем лекарственные травы? </a:t>
            </a: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endParaRPr lang="ru-RU" sz="3200" b="1" dirty="0"/>
          </a:p>
          <a:p>
            <a:r>
              <a:rPr lang="ru-RU" sz="3200" b="1" dirty="0" smtClean="0"/>
              <a:t>В аптеке</a:t>
            </a:r>
          </a:p>
          <a:p>
            <a:endParaRPr lang="ru-RU" dirty="0" smtClean="0"/>
          </a:p>
          <a:p>
            <a:r>
              <a:rPr lang="ru-RU" dirty="0" smtClean="0"/>
              <a:t>	Лечение </a:t>
            </a:r>
            <a:r>
              <a:rPr lang="ru-RU" dirty="0" smtClean="0"/>
              <a:t>травами – это своего рода наука. Нужно знать, какое растение, от каких болезней помогает, когда и какие его части надо собирать, как правильно засушивать и заваривать, делать настойки. 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429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Русские люди были достаточно крепкими и здоровыми. Что же они считали лучшим лекарством, когда им приходилось заболеть? Чтобы ответить на поставленный вопрос вам необходимо заполнить кроссворд и найти ключевое слово.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Нем как ____</a:t>
            </a:r>
          </a:p>
          <a:p>
            <a:pPr marL="342900" indent="-342900">
              <a:buAutoNum type="arabicPeriod"/>
            </a:pPr>
            <a:r>
              <a:rPr lang="ru-RU" dirty="0" smtClean="0"/>
              <a:t>Красный как ___</a:t>
            </a:r>
          </a:p>
          <a:p>
            <a:pPr marL="342900" indent="-342900">
              <a:buAutoNum type="arabicPeriod"/>
            </a:pPr>
            <a:r>
              <a:rPr lang="ru-RU" dirty="0" smtClean="0"/>
              <a:t>Готовь ___ летом, а телегу зимой</a:t>
            </a:r>
          </a:p>
          <a:p>
            <a:pPr marL="342900" indent="-342900">
              <a:buAutoNum type="arabicPeriod"/>
            </a:pPr>
            <a:r>
              <a:rPr lang="ru-RU" dirty="0"/>
              <a:t>Антоновка – что это?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1357290" y="3429000"/>
            <a:ext cx="5857916" cy="1643074"/>
            <a:chOff x="428596" y="3357562"/>
            <a:chExt cx="5857916" cy="164307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28596" y="3357562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214414" y="3357562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000232" y="3357562"/>
              <a:ext cx="642942" cy="3571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786050" y="3357562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14414" y="3786190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000232" y="3786190"/>
              <a:ext cx="642942" cy="3571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786050" y="3786190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00034" y="4214818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214414" y="4214818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000232" y="4214818"/>
              <a:ext cx="642942" cy="3571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786050" y="4214818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786050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500430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00232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643570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929190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214810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429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Русские люди были достаточно крепкими и здоровыми. Что же они считали лучшим лекарством, когда им приходилось заболеть? Чтобы ответить на поставленный вопрос вам необходимо заполнить кроссворд и найти ключевое слово.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Нем как ____</a:t>
            </a:r>
          </a:p>
          <a:p>
            <a:pPr marL="342900" indent="-342900">
              <a:buAutoNum type="arabicPeriod"/>
            </a:pPr>
            <a:r>
              <a:rPr lang="ru-RU" dirty="0" smtClean="0"/>
              <a:t>Красный как ___</a:t>
            </a:r>
          </a:p>
          <a:p>
            <a:pPr marL="342900" indent="-342900">
              <a:buAutoNum type="arabicPeriod"/>
            </a:pPr>
            <a:r>
              <a:rPr lang="ru-RU" dirty="0" smtClean="0"/>
              <a:t>Готовь ___ летом, а телегу зимой</a:t>
            </a:r>
          </a:p>
          <a:p>
            <a:pPr marL="342900" indent="-342900">
              <a:buAutoNum type="arabicPeriod"/>
            </a:pPr>
            <a:r>
              <a:rPr lang="ru-RU" dirty="0"/>
              <a:t>Антоновка – что это?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1357290" y="3429000"/>
            <a:ext cx="5857916" cy="1643074"/>
            <a:chOff x="428596" y="3357562"/>
            <a:chExt cx="5857916" cy="164307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28596" y="3357562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Р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214414" y="3357562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Ы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000232" y="3357562"/>
              <a:ext cx="642942" cy="3571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Б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786050" y="3357562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А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14414" y="3786190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000232" y="3786190"/>
              <a:ext cx="642942" cy="3571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786050" y="3786190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00034" y="4214818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214414" y="4214818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000232" y="4214818"/>
              <a:ext cx="642942" cy="3571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786050" y="4214818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786050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500430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00232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643570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929190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214810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6259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429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Русские люди были достаточно крепкими и здоровыми. Что же они считали лучшим лекарством, когда им приходилось заболеть? Чтобы ответить на поставленный вопрос вам необходимо заполнить кроссворд и найти ключевое слово.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Нем как ____</a:t>
            </a:r>
          </a:p>
          <a:p>
            <a:pPr marL="342900" indent="-342900">
              <a:buAutoNum type="arabicPeriod"/>
            </a:pPr>
            <a:r>
              <a:rPr lang="ru-RU" dirty="0" smtClean="0"/>
              <a:t>Красный как ___</a:t>
            </a:r>
          </a:p>
          <a:p>
            <a:pPr marL="342900" indent="-342900">
              <a:buAutoNum type="arabicPeriod"/>
            </a:pPr>
            <a:r>
              <a:rPr lang="ru-RU" dirty="0" smtClean="0"/>
              <a:t>Готовь ___ летом, а телегу зимой</a:t>
            </a:r>
          </a:p>
          <a:p>
            <a:pPr marL="342900" indent="-342900">
              <a:buAutoNum type="arabicPeriod"/>
            </a:pPr>
            <a:r>
              <a:rPr lang="ru-RU" dirty="0"/>
              <a:t>Антоновка – что это?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1357290" y="3429000"/>
            <a:ext cx="5857916" cy="1643074"/>
            <a:chOff x="428596" y="3357562"/>
            <a:chExt cx="5857916" cy="164307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28596" y="3357562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Р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214414" y="3357562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Ы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000232" y="3357562"/>
              <a:ext cx="642942" cy="3571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Б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786050" y="3357562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А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14414" y="3786190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Р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000232" y="3786190"/>
              <a:ext cx="642942" cy="3571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А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786050" y="3786190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К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00034" y="4214818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214414" y="4214818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000232" y="4214818"/>
              <a:ext cx="642942" cy="3571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786050" y="4214818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786050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500430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00232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643570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929190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214810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514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429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Русские люди были достаточно крепкими и здоровыми. Что же они считали лучшим лекарством, когда им приходилось заболеть? Чтобы ответить на поставленный вопрос вам необходимо заполнить кроссворд и найти ключевое слово.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Нем как ____</a:t>
            </a:r>
          </a:p>
          <a:p>
            <a:pPr marL="342900" indent="-342900">
              <a:buAutoNum type="arabicPeriod"/>
            </a:pPr>
            <a:r>
              <a:rPr lang="ru-RU" dirty="0" smtClean="0"/>
              <a:t>Красный как ___</a:t>
            </a:r>
          </a:p>
          <a:p>
            <a:pPr marL="342900" indent="-342900">
              <a:buAutoNum type="arabicPeriod"/>
            </a:pPr>
            <a:r>
              <a:rPr lang="ru-RU" dirty="0" smtClean="0"/>
              <a:t>Готовь ___ летом, а телегу зимой</a:t>
            </a:r>
          </a:p>
          <a:p>
            <a:pPr marL="342900" indent="-342900">
              <a:buAutoNum type="arabicPeriod"/>
            </a:pPr>
            <a:r>
              <a:rPr lang="ru-RU" dirty="0" smtClean="0"/>
              <a:t>Антоновка – что это?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1357290" y="3429000"/>
            <a:ext cx="5857916" cy="1643074"/>
            <a:chOff x="428596" y="3357562"/>
            <a:chExt cx="5857916" cy="164307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28596" y="3357562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Р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214414" y="3357562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Ы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000232" y="3357562"/>
              <a:ext cx="642942" cy="3571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Б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786050" y="3357562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А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14414" y="3786190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Р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000232" y="3786190"/>
              <a:ext cx="642942" cy="3571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А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786050" y="3786190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К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00034" y="4214818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С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214414" y="4214818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А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000232" y="4214818"/>
              <a:ext cx="642942" cy="3571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Н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786050" y="4214818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И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786050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500430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00232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643570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929190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214810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512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429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Русские люди были достаточно крепкими и здоровыми. Что же они считали лучшим лекарством, когда им приходилось заболеть? Чтобы ответить на поставленный вопрос вам необходимо заполнить кроссворд и найти ключевое слово.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Нем как ____</a:t>
            </a:r>
          </a:p>
          <a:p>
            <a:pPr marL="342900" indent="-342900">
              <a:buAutoNum type="arabicPeriod"/>
            </a:pPr>
            <a:r>
              <a:rPr lang="ru-RU" dirty="0" smtClean="0"/>
              <a:t>Красный как ___</a:t>
            </a:r>
          </a:p>
          <a:p>
            <a:pPr marL="342900" indent="-342900">
              <a:buAutoNum type="arabicPeriod"/>
            </a:pPr>
            <a:r>
              <a:rPr lang="ru-RU" dirty="0" smtClean="0"/>
              <a:t>Готовь ___ летом, а телегу зимой</a:t>
            </a:r>
          </a:p>
          <a:p>
            <a:pPr marL="342900" indent="-342900">
              <a:buAutoNum type="arabicPeriod"/>
            </a:pPr>
            <a:r>
              <a:rPr lang="ru-RU" dirty="0" smtClean="0"/>
              <a:t>Антоновка – что это?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1357290" y="3429000"/>
            <a:ext cx="5857916" cy="1643074"/>
            <a:chOff x="428596" y="3357562"/>
            <a:chExt cx="5857916" cy="164307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28596" y="3357562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Р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214414" y="3357562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Ы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000232" y="3357562"/>
              <a:ext cx="642942" cy="3571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Б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786050" y="3357562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А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14414" y="3786190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Р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000232" y="3786190"/>
              <a:ext cx="642942" cy="3571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А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786050" y="3786190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К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00034" y="4214818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С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214414" y="4214818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А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000232" y="4214818"/>
              <a:ext cx="642942" cy="3571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Н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786050" y="4214818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И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786050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Б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500430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Л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00232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Я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643570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О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929190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К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214810" y="4643446"/>
              <a:ext cx="64294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О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313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1125</TotalTime>
  <Words>304</Words>
  <Application>Microsoft Office PowerPoint</Application>
  <PresentationFormat>Экран (4:3)</PresentationFormat>
  <Paragraphs>143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Викторина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Admin</dc:creator>
  <cp:lastModifiedBy>Кафедра ДиНО</cp:lastModifiedBy>
  <cp:revision>126</cp:revision>
  <dcterms:created xsi:type="dcterms:W3CDTF">2021-05-06T06:25:09Z</dcterms:created>
  <dcterms:modified xsi:type="dcterms:W3CDTF">2023-11-27T07:10:16Z</dcterms:modified>
</cp:coreProperties>
</file>