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28" r:id="rId2"/>
    <p:sldMasterId id="2147483870" r:id="rId3"/>
  </p:sldMasterIdLst>
  <p:sldIdLst>
    <p:sldId id="256" r:id="rId4"/>
    <p:sldId id="257" r:id="rId5"/>
    <p:sldId id="258" r:id="rId6"/>
    <p:sldId id="265" r:id="rId7"/>
    <p:sldId id="287" r:id="rId8"/>
    <p:sldId id="266" r:id="rId9"/>
    <p:sldId id="288" r:id="rId10"/>
    <p:sldId id="267" r:id="rId11"/>
    <p:sldId id="289" r:id="rId12"/>
    <p:sldId id="268" r:id="rId13"/>
    <p:sldId id="290" r:id="rId14"/>
    <p:sldId id="291" r:id="rId15"/>
    <p:sldId id="292" r:id="rId16"/>
    <p:sldId id="293" r:id="rId17"/>
    <p:sldId id="294" r:id="rId18"/>
    <p:sldId id="286" r:id="rId19"/>
    <p:sldId id="30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98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6D17-7AF2-4ACA-887A-A5B942BFA2F2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551E-3E5C-4AF7-927A-81D6EC259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AF5D-A21B-4593-9627-B942E56AAB3B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AB86-2A80-45E8-A7C3-B7AF7271E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E018-F90C-40B6-AEDF-C2C199774823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7A67-9B0B-4788-8DDE-5C75EB5D2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D3F4-09D5-4F31-97E3-9F945A308C61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2E73-3A58-4DFA-A62C-FA37B4D44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627D-ACBF-4B89-9E7C-7FC84CE5D2F8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5C3C-D020-478C-9C19-027724902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AE4B-D7F4-4B36-BCB2-7DCD5A7AE91C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740E-1451-4A84-8CAB-CDC6E710E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3F6A-2FF8-4B6E-ABC5-0B6D16EB678B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A5EA-1A68-45A2-AB44-8141AABD7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0B0C-B301-4004-B33A-043940214A77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7354-A96A-4F26-8312-F629D64E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71EC-884D-41B9-9EC3-8FF034985B11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0F02-F9AE-470D-A3DB-869988152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CB68-E41C-4522-BC0F-CC4F5AD226D0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1E73-BE0B-48FC-862D-7596A7DE0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A6F0-3714-4897-8A1B-29A77B73A88B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5D90-3160-4085-89CA-852323559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53B8-C464-4357-B46E-566CB5432232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B7BF8-66C1-424D-84B6-6730C08A8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5730-BB7B-4FDC-9D8F-46651F82D334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ADD5-798D-4755-9F4A-2AD481218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05F8-98A0-496D-A8CA-52D264A9A98E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91F0-683E-4F9E-948B-03303B36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3D04-9F2F-4A2F-84B2-710EFEB5B31D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1D8C-92CD-4073-8436-1BA7A702F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FCD5E4-CDD3-473B-92A6-56A67D0F3BED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DF1E5B0-31D6-4216-8391-5212A6FCC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6CDA52-2CD2-49D6-9EC1-1B44F9293C64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D81C8F-049F-4EA1-9CCE-A03DECDFF0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5568B0B-5CC5-4136-9FDA-B06D478CE719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266834C-4236-438F-9962-55E44E396D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6B3DCD-6093-4F5B-B38A-3172359AB83A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5976CE-4F11-4D56-8166-5C481EDE4E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00AC22-F8DD-425A-B3E1-53F13C3FB7D1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2F941D-713F-48A9-9871-0B845099C0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D59CB9-1F46-4338-8B61-4FE6F5673C8D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1E635F-0A5E-4E38-9DE9-354D03CC7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B12096-8376-4814-AC9E-F0F38CAF0E19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1224D-A723-4EEB-9371-18836D8F6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2E57-F8D7-42A7-B87D-1DF3910FBA32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9269-8CAB-41B5-9FB8-18B0C4859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4AC403-1943-42CE-A39F-A0E5B0D4537A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DD1AB8-B52B-439C-BCBC-7CCB827CD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54DE87-5619-4E44-9BBD-5496B322F143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353BD2-B600-4DE1-8F0B-E8515022D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5F6F74-0036-4136-9EB0-24061F182372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5F6B1B-F709-469F-A1D0-05D868858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7808B623-C156-4AB7-A807-186DBF9CA4B4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05901B-D022-44E0-B13D-149FEF0AF5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8BAD-E01F-4334-ABB0-EFB34E0A2F21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E499-F74C-4306-8055-2A1DC0291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0B90-5427-4779-8DB0-47F6A74E78AE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8FF4C-8A6C-44C9-9B6A-6F5289A3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0BA2-B759-4625-92FA-72290040FA69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47DA-47EC-4923-ACD3-A13DF828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CE53-96EB-43DC-9A9E-0F3DA40CC9E7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ADBE-2FC7-45EA-9639-DEBE5E67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B43C-3122-4EB2-B3C4-EE863343E1CB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79D5CA-3DA8-4C72-B08A-E664802D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BBA7-335F-4AF6-B916-EE2B6A0E4565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46FD-9A7C-4E13-BCF5-DD6EEB815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26EC50B-B022-4EBE-AE9E-3519CCD69E50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D2464AA-BA16-4183-9D54-5A30737AB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43" r:id="rId2"/>
    <p:sldLayoutId id="2147483863" r:id="rId3"/>
    <p:sldLayoutId id="2147483842" r:id="rId4"/>
    <p:sldLayoutId id="2147483841" r:id="rId5"/>
    <p:sldLayoutId id="2147483840" r:id="rId6"/>
    <p:sldLayoutId id="2147483839" r:id="rId7"/>
    <p:sldLayoutId id="2147483864" r:id="rId8"/>
    <p:sldLayoutId id="2147483865" r:id="rId9"/>
    <p:sldLayoutId id="2147483838" r:id="rId10"/>
    <p:sldLayoutId id="21474838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39E411-12CF-4B90-A4C4-75F1ED94F1FC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8FCEE-6427-48B9-98CE-D000202D8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1" r:id="rId2"/>
    <p:sldLayoutId id="2147483868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69" r:id="rId9"/>
    <p:sldLayoutId id="2147483855" r:id="rId10"/>
    <p:sldLayoutId id="214748385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6EC50B-B022-4EBE-AE9E-3519CCD69E50}" type="datetimeFigureOut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2464AA-BA16-4183-9D54-5A30737ABB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38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38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38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38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38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18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3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79" y="33916"/>
            <a:ext cx="597666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093" y="2142529"/>
            <a:ext cx="5430837" cy="2859088"/>
          </a:xfrm>
          <a:prstGeom prst="rect">
            <a:avLst/>
          </a:prstGeom>
          <a:noFill/>
        </p:spPr>
      </p:pic>
      <p:pic>
        <p:nvPicPr>
          <p:cNvPr id="4710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42025"/>
            <a:ext cx="2682044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8520" y="997942"/>
            <a:ext cx="2868613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775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76" y="1097806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093737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4" y="285918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767" y="322876"/>
            <a:ext cx="855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Что находится перед нашей школой?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18718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093737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95736" y="1093738"/>
            <a:ext cx="504120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Стадион                         33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3511" y="1093737"/>
            <a:ext cx="5218112" cy="140176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131356" y="1995204"/>
            <a:ext cx="510558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Берёза                              21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7354" y="3924088"/>
            <a:ext cx="511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Деревья                             9         </a:t>
            </a:r>
            <a:endParaRPr lang="ru-RU" sz="4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8718" y="2941420"/>
            <a:ext cx="515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Сад                                     12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356" y="4842531"/>
            <a:ext cx="513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Футбольное  поле         5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Ворота                                4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7056" y="2935287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4345" y="3882807"/>
            <a:ext cx="5269086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3107" y="4783113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14565" y="1988344"/>
            <a:ext cx="5250604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60241" y="5765380"/>
            <a:ext cx="5251574" cy="1389063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4410634" y="1195388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8" name="Овал 37"/>
          <p:cNvSpPr/>
          <p:nvPr/>
        </p:nvSpPr>
        <p:spPr>
          <a:xfrm>
            <a:off x="4377456" y="209685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1" name="Овал 40"/>
          <p:cNvSpPr/>
          <p:nvPr/>
        </p:nvSpPr>
        <p:spPr>
          <a:xfrm>
            <a:off x="4377159" y="299224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370041" y="3963829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377159" y="4883200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6" name="Овал 45"/>
          <p:cNvSpPr/>
          <p:nvPr/>
        </p:nvSpPr>
        <p:spPr>
          <a:xfrm>
            <a:off x="4377159" y="5852243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320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8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1" y="243291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76" y="1097806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093737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4" y="285918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589" y="243291"/>
            <a:ext cx="85597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>
                <a:solidFill>
                  <a:schemeClr val="bg1"/>
                </a:solidFill>
                <a:latin typeface="Cambria" panose="02040503050406030204" pitchFamily="18" charset="0"/>
              </a:rPr>
              <a:t>Что учитель держит в руках?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18718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093737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95736" y="1093738"/>
            <a:ext cx="504120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Указку                            48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0502" y="1144562"/>
            <a:ext cx="5218112" cy="140176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131356" y="1995204"/>
            <a:ext cx="510558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Мел                                   17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7354" y="3924088"/>
            <a:ext cx="511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ambria" pitchFamily="18" charset="0"/>
              </a:rPr>
              <a:t>Учебник                       5</a:t>
            </a:r>
            <a:endParaRPr lang="ru-RU" sz="4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8718" y="2941420"/>
            <a:ext cx="515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Классный журнал      15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356" y="4842531"/>
            <a:ext cx="513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Книгу                                 4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Ручку                                  3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5966" y="1995204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25998" y="2934036"/>
            <a:ext cx="5269086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6972" y="4817324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0186" y="3882807"/>
            <a:ext cx="5250604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2879" y="5762609"/>
            <a:ext cx="5251574" cy="1389063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4410633" y="1144562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8" name="Овал 37"/>
          <p:cNvSpPr/>
          <p:nvPr/>
        </p:nvSpPr>
        <p:spPr>
          <a:xfrm>
            <a:off x="4428306" y="2046028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1" name="Овал 40"/>
          <p:cNvSpPr/>
          <p:nvPr/>
        </p:nvSpPr>
        <p:spPr>
          <a:xfrm>
            <a:off x="4428306" y="299224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428306" y="3974912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428306" y="4893355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6" name="Овал 45"/>
          <p:cNvSpPr/>
          <p:nvPr/>
        </p:nvSpPr>
        <p:spPr>
          <a:xfrm>
            <a:off x="4410634" y="5845801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940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8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5" y="237749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" y="179309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76" y="1097806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093737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4" y="285918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80007"/>
            <a:ext cx="855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Зачем в школу пришёл выпускник?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18718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093737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95736" y="1093738"/>
            <a:ext cx="5041204" cy="553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ambria" pitchFamily="18" charset="0"/>
              </a:rPr>
              <a:t>Соскучился, ностальгия   26</a:t>
            </a:r>
            <a:endParaRPr lang="ru-RU" sz="3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0241" y="1097806"/>
            <a:ext cx="5218112" cy="140176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131356" y="1995204"/>
            <a:ext cx="5105584" cy="76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ambria" pitchFamily="18" charset="0"/>
              </a:rPr>
              <a:t>Встретиться с учителями и одноклассниками                                  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20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7354" y="3924088"/>
            <a:ext cx="5119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ambria" pitchFamily="18" charset="0"/>
              </a:rPr>
              <a:t>К </a:t>
            </a:r>
            <a:r>
              <a:rPr lang="ru-RU" sz="3000" dirty="0" smtClean="0">
                <a:solidFill>
                  <a:schemeClr val="bg1"/>
                </a:solidFill>
                <a:latin typeface="Cambria" pitchFamily="18" charset="0"/>
              </a:rPr>
              <a:t>учителям, </a:t>
            </a:r>
            <a:r>
              <a:rPr lang="ru-RU" sz="3000" dirty="0" err="1" smtClean="0">
                <a:solidFill>
                  <a:schemeClr val="bg1"/>
                </a:solidFill>
                <a:latin typeface="Cambria" pitchFamily="18" charset="0"/>
              </a:rPr>
              <a:t>классн</a:t>
            </a:r>
            <a:r>
              <a:rPr lang="ru-RU" sz="3000" dirty="0" smtClean="0">
                <a:solidFill>
                  <a:schemeClr val="bg1"/>
                </a:solidFill>
                <a:latin typeface="Cambria" pitchFamily="18" charset="0"/>
              </a:rPr>
              <a:t>. рук.   12</a:t>
            </a:r>
            <a:r>
              <a:rPr lang="ru-RU" sz="3000" dirty="0" smtClean="0">
                <a:solidFill>
                  <a:schemeClr val="bg1"/>
                </a:solidFill>
                <a:latin typeface="Cambria" pitchFamily="18" charset="0"/>
              </a:rPr>
              <a:t>    </a:t>
            </a:r>
            <a:endParaRPr lang="ru-RU" sz="3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06079" y="2958196"/>
            <a:ext cx="515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ambria" pitchFamily="18" charset="0"/>
              </a:rPr>
              <a:t>Вечер встречи                        17</a:t>
            </a:r>
            <a:endParaRPr lang="ru-RU" sz="3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356" y="4842531"/>
            <a:ext cx="513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mbria" pitchFamily="18" charset="0"/>
              </a:rPr>
              <a:t>Вспомнить детство          11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mbria" pitchFamily="18" charset="0"/>
              </a:rPr>
              <a:t>Пообщаться                           5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6971" y="5760177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435" y="1995204"/>
            <a:ext cx="5269086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0021" y="3882807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4577" y="2916922"/>
            <a:ext cx="5250604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60241" y="4773860"/>
            <a:ext cx="5251574" cy="1389063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4356990" y="1144562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8" name="Овал 37"/>
          <p:cNvSpPr/>
          <p:nvPr/>
        </p:nvSpPr>
        <p:spPr>
          <a:xfrm>
            <a:off x="4356990" y="2046028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1" name="Овал 40"/>
          <p:cNvSpPr/>
          <p:nvPr/>
        </p:nvSpPr>
        <p:spPr>
          <a:xfrm>
            <a:off x="4356990" y="2992243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356990" y="3924088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377456" y="4852027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6" name="Овал 45"/>
          <p:cNvSpPr/>
          <p:nvPr/>
        </p:nvSpPr>
        <p:spPr>
          <a:xfrm>
            <a:off x="4428306" y="5845801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950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8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0" y="191402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76" y="1097806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093737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4" y="285918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129" y="292098"/>
            <a:ext cx="855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Что нельзя делать на уроке, а очень хочется?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18718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093737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95736" y="1093738"/>
            <a:ext cx="504120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Спать                               33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31356" y="1995204"/>
            <a:ext cx="510558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Разговаривать             29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6432" y="1112788"/>
            <a:ext cx="5218112" cy="1401762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117354" y="3924088"/>
            <a:ext cx="511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Баловаться                      7</a:t>
            </a:r>
            <a:endParaRPr lang="ru-RU" sz="4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8718" y="2941420"/>
            <a:ext cx="515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Смеяться                          8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356" y="4842531"/>
            <a:ext cx="513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Смотреть в телефон     6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Шуметь                              5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7856" y="4838562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0960" y="5773588"/>
            <a:ext cx="5269086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67856" y="2951258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28010" y="1995204"/>
            <a:ext cx="5250604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39701" y="3874175"/>
            <a:ext cx="5251574" cy="1389063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4435587" y="1144562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8" name="Овал 37"/>
          <p:cNvSpPr/>
          <p:nvPr/>
        </p:nvSpPr>
        <p:spPr>
          <a:xfrm>
            <a:off x="4428306" y="2046028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1" name="Овал 40"/>
          <p:cNvSpPr/>
          <p:nvPr/>
        </p:nvSpPr>
        <p:spPr>
          <a:xfrm>
            <a:off x="4435587" y="299224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428306" y="3974912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428306" y="4893355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6" name="Овал 45"/>
          <p:cNvSpPr/>
          <p:nvPr/>
        </p:nvSpPr>
        <p:spPr>
          <a:xfrm>
            <a:off x="4410633" y="5845801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24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8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0" y="191402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6129" y="292098"/>
            <a:ext cx="855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Почему директор на уроке?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80" y="4911806"/>
            <a:ext cx="19018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76" y="1097806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093737"/>
            <a:ext cx="1663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7074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07052" y="5366752"/>
            <a:ext cx="936104" cy="9425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4" y="404416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18718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093737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95736" y="1093738"/>
            <a:ext cx="504120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Это его урок                 49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8828" y="1102468"/>
            <a:ext cx="5218112" cy="140176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131356" y="1995204"/>
            <a:ext cx="510558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mbria" pitchFamily="18" charset="0"/>
              </a:rPr>
              <a:t>Проблемы с </a:t>
            </a:r>
            <a:r>
              <a:rPr lang="ru-RU" sz="3200" dirty="0" err="1" smtClean="0">
                <a:solidFill>
                  <a:schemeClr val="bg1"/>
                </a:solidFill>
                <a:latin typeface="Cambria" pitchFamily="18" charset="0"/>
              </a:rPr>
              <a:t>дисципл</a:t>
            </a:r>
            <a:r>
              <a:rPr lang="ru-RU" sz="3200" dirty="0" smtClean="0">
                <a:solidFill>
                  <a:schemeClr val="bg1"/>
                </a:solidFill>
                <a:latin typeface="Cambria" pitchFamily="18" charset="0"/>
              </a:rPr>
              <a:t>.     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18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7354" y="3924088"/>
            <a:ext cx="511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Открытый урок            9</a:t>
            </a:r>
            <a:endParaRPr lang="ru-RU" sz="4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8718" y="2941420"/>
            <a:ext cx="515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С проверкой                  15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356" y="4842531"/>
            <a:ext cx="513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Так захотел                     2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Скучно одному в </a:t>
            </a:r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каб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.  1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5657" y="5759660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6431" y="4800600"/>
            <a:ext cx="5269086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28824" y="2003921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65672" y="3876045"/>
            <a:ext cx="5250604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39701" y="2919413"/>
            <a:ext cx="5251574" cy="1389063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4397996" y="1140712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8" name="Овал 37"/>
          <p:cNvSpPr/>
          <p:nvPr/>
        </p:nvSpPr>
        <p:spPr>
          <a:xfrm>
            <a:off x="4433195" y="2046028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1" name="Овал 40"/>
          <p:cNvSpPr/>
          <p:nvPr/>
        </p:nvSpPr>
        <p:spPr>
          <a:xfrm>
            <a:off x="4457156" y="299224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428306" y="3933656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457156" y="4864971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6" name="Овал 45"/>
          <p:cNvSpPr/>
          <p:nvPr/>
        </p:nvSpPr>
        <p:spPr>
          <a:xfrm>
            <a:off x="4428306" y="5845801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984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8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79" y="33916"/>
            <a:ext cx="597666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звук 4">
            <a:hlinkClick r:id="" action="ppaction://noaction" highlightClick="1">
              <a:snd r:embed="rId3" name="laser.wav"/>
            </a:hlinkClick>
          </p:cNvPr>
          <p:cNvSpPr/>
          <p:nvPr/>
        </p:nvSpPr>
        <p:spPr>
          <a:xfrm>
            <a:off x="7907173" y="5849888"/>
            <a:ext cx="1224138" cy="1008112"/>
          </a:xfrm>
          <a:prstGeom prst="actionButtonSound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orwallpaper.com/files/thumbs/preview/82/821502__3d-road-the-leader-to-the-star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0" y="2524820"/>
            <a:ext cx="690849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КЛАСС\СТО К ОДНОМУ\ВЕСЕЛЫЕ НОТКИ\музыка\005cd84612023aa09082fa98b1015f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25028"/>
            <a:ext cx="3445885" cy="308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c50c45a006f2d9a9feb77e6eaa329bb8&amp;n=33&amp;h=215&amp;w=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2732"/>
            <a:ext cx="3000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2114550"/>
            <a:ext cx="6473825" cy="4090988"/>
          </a:xfrm>
          <a:prstGeom prst="rect">
            <a:avLst/>
          </a:prstGeom>
          <a:noFill/>
        </p:spPr>
      </p:pic>
      <p:pic>
        <p:nvPicPr>
          <p:cNvPr id="3891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811838"/>
            <a:ext cx="269979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18" y="1093738"/>
            <a:ext cx="5118222" cy="140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0" y="191402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78064" y="1093739"/>
            <a:ext cx="505887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ambria" panose="02040503050406030204" pitchFamily="18" charset="0"/>
              </a:rPr>
              <a:t>«Мороз и солнце…» </a:t>
            </a:r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21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3107" y="1112788"/>
            <a:ext cx="5201695" cy="138378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97743" y="292098"/>
            <a:ext cx="7694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ambria" pitchFamily="18" charset="0"/>
              </a:rPr>
              <a:t>Какое стихотворение из школы самое запоминающееся?</a:t>
            </a:r>
            <a:endParaRPr lang="ru-RU" sz="2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" y="1195388"/>
            <a:ext cx="1657350" cy="287020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4" y="285918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14610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2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195736" y="1995204"/>
            <a:ext cx="493891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«Белая береза под моим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..»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8064" y="3905744"/>
            <a:ext cx="504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Бородино                        9</a:t>
            </a:r>
            <a:r>
              <a:rPr lang="ru-RU" sz="3600" dirty="0" smtClean="0"/>
              <a:t> 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8718" y="2941420"/>
            <a:ext cx="515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«У лукоморья дуб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…»             11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8718" y="4781550"/>
            <a:ext cx="513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«Я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к вам пишу, чего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же…»      5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«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Я помню чудное…»           4                  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3107" y="1988840"/>
            <a:ext cx="5200231" cy="142081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81818" y="2919413"/>
            <a:ext cx="5218113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9757" y="3856750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19719" y="4811405"/>
            <a:ext cx="5289129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2863" y="5759660"/>
            <a:ext cx="5218113" cy="1389063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4351536" y="1184276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8" name="Овал 37"/>
          <p:cNvSpPr/>
          <p:nvPr/>
        </p:nvSpPr>
        <p:spPr>
          <a:xfrm>
            <a:off x="4377456" y="209685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1" name="Овал 40"/>
          <p:cNvSpPr/>
          <p:nvPr/>
        </p:nvSpPr>
        <p:spPr>
          <a:xfrm>
            <a:off x="4377159" y="299224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370041" y="3963829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377159" y="4883200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6" name="Овал 45"/>
          <p:cNvSpPr/>
          <p:nvPr/>
        </p:nvSpPr>
        <p:spPr>
          <a:xfrm>
            <a:off x="4377159" y="5852243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9601" y="255224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38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4" y="2348880"/>
            <a:ext cx="5248275" cy="2859088"/>
          </a:xfrm>
          <a:prstGeom prst="rect">
            <a:avLst/>
          </a:prstGeom>
          <a:noFill/>
        </p:spPr>
      </p:pic>
      <p:pic>
        <p:nvPicPr>
          <p:cNvPr id="4096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7" y="5827713"/>
            <a:ext cx="267913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8520" y="836712"/>
            <a:ext cx="278765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0" y="191401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67" y="3575051"/>
            <a:ext cx="19018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57" y="1112788"/>
            <a:ext cx="165893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" y="1112788"/>
            <a:ext cx="165893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10127" y="4044950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29538" y="5312576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3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18718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63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093737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093442" y="1093738"/>
            <a:ext cx="504120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</a:rPr>
              <a:t>Бегают                            21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7864" y="1112788"/>
            <a:ext cx="5218112" cy="140176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195736" y="1995204"/>
            <a:ext cx="493891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Играют                          18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7354" y="3924088"/>
            <a:ext cx="511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Разговаривают            14</a:t>
            </a:r>
            <a:endParaRPr lang="ru-RU" sz="36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3442" y="2928720"/>
            <a:ext cx="515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ambria" panose="02040503050406030204" pitchFamily="18" charset="0"/>
              </a:rPr>
              <a:t>Сидят в </a:t>
            </a:r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телефоне       15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356" y="4842531"/>
            <a:ext cx="513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Балуются                        12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ambria" panose="02040503050406030204" pitchFamily="18" charset="0"/>
              </a:rPr>
              <a:t>Списывают д/з              6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34703" y="2003142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3286" y="4800600"/>
            <a:ext cx="5269086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3447" y="2913052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45803" y="3849694"/>
            <a:ext cx="5250604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60564" y="5759660"/>
            <a:ext cx="5251574" cy="1389063"/>
          </a:xfrm>
          <a:prstGeom prst="rect">
            <a:avLst/>
          </a:prstGeom>
          <a:noFill/>
        </p:spPr>
      </p:pic>
      <p:sp>
        <p:nvSpPr>
          <p:cNvPr id="38" name="Овал 37"/>
          <p:cNvSpPr/>
          <p:nvPr/>
        </p:nvSpPr>
        <p:spPr>
          <a:xfrm>
            <a:off x="4351536" y="1184276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377456" y="209685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5" name="Овал 44"/>
          <p:cNvSpPr/>
          <p:nvPr/>
        </p:nvSpPr>
        <p:spPr>
          <a:xfrm>
            <a:off x="4377159" y="299224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6" name="Овал 45"/>
          <p:cNvSpPr/>
          <p:nvPr/>
        </p:nvSpPr>
        <p:spPr>
          <a:xfrm>
            <a:off x="4370041" y="3963829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4377159" y="4883200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8" name="Овал 47"/>
          <p:cNvSpPr/>
          <p:nvPr/>
        </p:nvSpPr>
        <p:spPr>
          <a:xfrm>
            <a:off x="4377159" y="5852243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328973"/>
            <a:ext cx="843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Чем заняты дети на перемене?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288" y="255224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43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456" y="2420888"/>
            <a:ext cx="5218112" cy="2859088"/>
          </a:xfrm>
          <a:prstGeom prst="rect">
            <a:avLst/>
          </a:prstGeom>
          <a:noFill/>
        </p:spPr>
      </p:pic>
      <p:pic>
        <p:nvPicPr>
          <p:cNvPr id="4301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88" y="5811838"/>
            <a:ext cx="270128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0528" y="830263"/>
            <a:ext cx="2974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1" y="176323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14177" y="199765"/>
            <a:ext cx="855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О чём мечтают родители школьника?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40650" y="4044244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57" y="1172457"/>
            <a:ext cx="165893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" y="1115962"/>
            <a:ext cx="165893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7073" y="4043457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39584" y="531952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3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18718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093737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95736" y="1093738"/>
            <a:ext cx="5041204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Чтобы хорошо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учился    30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8828" y="1093738"/>
            <a:ext cx="5218112" cy="140176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131356" y="1995204"/>
            <a:ext cx="5105584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Чтобы учился на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5           17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7354" y="3924088"/>
            <a:ext cx="511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Чтобы вёл себя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хорошо    6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8718" y="2941420"/>
            <a:ext cx="515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Закончил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школу                13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356" y="4842531"/>
            <a:ext cx="513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О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каникулах                          5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О золотой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медали               4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8827" y="1995204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32771" y="4785320"/>
            <a:ext cx="5269086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9087" y="3882807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32771" y="2916748"/>
            <a:ext cx="5250604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2879" y="5784509"/>
            <a:ext cx="5251574" cy="1389063"/>
          </a:xfrm>
          <a:prstGeom prst="rect">
            <a:avLst/>
          </a:prstGeom>
          <a:noFill/>
        </p:spPr>
      </p:pic>
      <p:sp>
        <p:nvSpPr>
          <p:cNvPr id="41" name="Овал 40"/>
          <p:cNvSpPr/>
          <p:nvPr/>
        </p:nvSpPr>
        <p:spPr>
          <a:xfrm>
            <a:off x="4356990" y="1172457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377456" y="209685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5" name="Овал 44"/>
          <p:cNvSpPr/>
          <p:nvPr/>
        </p:nvSpPr>
        <p:spPr>
          <a:xfrm>
            <a:off x="4377159" y="299224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6" name="Овал 45"/>
          <p:cNvSpPr/>
          <p:nvPr/>
        </p:nvSpPr>
        <p:spPr>
          <a:xfrm>
            <a:off x="4370041" y="3963829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4377159" y="4883200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8" name="Овал 47"/>
          <p:cNvSpPr/>
          <p:nvPr/>
        </p:nvSpPr>
        <p:spPr>
          <a:xfrm>
            <a:off x="4377159" y="5852243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2828" y="25284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2574" y="2348880"/>
            <a:ext cx="5857875" cy="2859088"/>
          </a:xfrm>
          <a:prstGeom prst="rect">
            <a:avLst/>
          </a:prstGeom>
          <a:noFill/>
        </p:spPr>
      </p:pic>
      <p:pic>
        <p:nvPicPr>
          <p:cNvPr id="4505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554" y="5830094"/>
            <a:ext cx="2699791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8520" y="958850"/>
            <a:ext cx="28797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8" y="204576"/>
            <a:ext cx="8620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93738"/>
            <a:ext cx="165893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052301"/>
            <a:ext cx="165893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7074" y="285918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767" y="322876"/>
            <a:ext cx="855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Почему в классе тишина?</a:t>
            </a:r>
            <a:endParaRPr lang="ru-RU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18718" y="5794977"/>
            <a:ext cx="5134620" cy="659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4781550"/>
            <a:ext cx="525574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988840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3882807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1093737"/>
            <a:ext cx="51838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7" y="2919413"/>
            <a:ext cx="52247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95736" y="1093738"/>
            <a:ext cx="5041204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Контрольная                      15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9757" y="1086432"/>
            <a:ext cx="5218112" cy="140176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092231" y="1996384"/>
            <a:ext cx="5105584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Нет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никого                          30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7354" y="3924088"/>
            <a:ext cx="511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Директор в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классе         120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8718" y="2941420"/>
            <a:ext cx="515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Интересный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урок              60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356" y="4842531"/>
            <a:ext cx="513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Строгий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учитель            180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8718" y="5794977"/>
            <a:ext cx="511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Все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заняты                        240 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5225" y="2004714"/>
            <a:ext cx="5218113" cy="1389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5132" y="3880172"/>
            <a:ext cx="5269086" cy="140176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7295" y="5780317"/>
            <a:ext cx="5218112" cy="13906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3511" y="2928144"/>
            <a:ext cx="5250604" cy="14033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2042" y="4774576"/>
            <a:ext cx="5251574" cy="1389063"/>
          </a:xfrm>
          <a:prstGeom prst="rect">
            <a:avLst/>
          </a:prstGeom>
          <a:noFill/>
        </p:spPr>
      </p:pic>
      <p:sp>
        <p:nvSpPr>
          <p:cNvPr id="38" name="Овал 37"/>
          <p:cNvSpPr/>
          <p:nvPr/>
        </p:nvSpPr>
        <p:spPr>
          <a:xfrm>
            <a:off x="4356990" y="1195388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41" name="Овал 40"/>
          <p:cNvSpPr/>
          <p:nvPr/>
        </p:nvSpPr>
        <p:spPr>
          <a:xfrm>
            <a:off x="4389797" y="2046028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43" name="Овал 42"/>
          <p:cNvSpPr/>
          <p:nvPr/>
        </p:nvSpPr>
        <p:spPr>
          <a:xfrm>
            <a:off x="4377159" y="2992244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5" name="Овал 44"/>
          <p:cNvSpPr/>
          <p:nvPr/>
        </p:nvSpPr>
        <p:spPr>
          <a:xfrm>
            <a:off x="4370041" y="3963829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46" name="Овал 45"/>
          <p:cNvSpPr/>
          <p:nvPr/>
        </p:nvSpPr>
        <p:spPr>
          <a:xfrm>
            <a:off x="4377159" y="4883200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47" name="Овал 46"/>
          <p:cNvSpPr/>
          <p:nvPr/>
        </p:nvSpPr>
        <p:spPr>
          <a:xfrm>
            <a:off x="4377159" y="5852243"/>
            <a:ext cx="576064" cy="544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8259" y="255223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41" grpId="0" animBg="1"/>
      <p:bldP spid="43" grpId="0" animBg="1"/>
      <p:bldP spid="45" grpId="0" animBg="1"/>
      <p:bldP spid="46" grpId="0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опия ИГРА ПЕРЕДЕЛАТЬ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ИГРА ПЕРЕДЕЛАТЬ</Template>
  <TotalTime>445</TotalTime>
  <Words>348</Words>
  <Application>Microsoft Office PowerPoint</Application>
  <PresentationFormat>Экран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Копия ИГРА ПЕРЕДЕЛАТЬ</vt:lpstr>
      <vt:lpstr>Воздушный поток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Антон</cp:lastModifiedBy>
  <cp:revision>51</cp:revision>
  <dcterms:created xsi:type="dcterms:W3CDTF">2012-09-27T18:23:27Z</dcterms:created>
  <dcterms:modified xsi:type="dcterms:W3CDTF">2016-12-02T19:03:37Z</dcterms:modified>
</cp:coreProperties>
</file>