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4" r:id="rId9"/>
    <p:sldId id="265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B3A3-2AA3-43F5-9559-5300E19AD8D7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8464F3-E320-4FDA-85E1-C9609DFCB41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B3A3-2AA3-43F5-9559-5300E19AD8D7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64F3-E320-4FDA-85E1-C9609DFCB4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B3A3-2AA3-43F5-9559-5300E19AD8D7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64F3-E320-4FDA-85E1-C9609DFCB4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B3A3-2AA3-43F5-9559-5300E19AD8D7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64F3-E320-4FDA-85E1-C9609DFCB4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B3A3-2AA3-43F5-9559-5300E19AD8D7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64F3-E320-4FDA-85E1-C9609DFCB41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B3A3-2AA3-43F5-9559-5300E19AD8D7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64F3-E320-4FDA-85E1-C9609DFCB41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B3A3-2AA3-43F5-9559-5300E19AD8D7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64F3-E320-4FDA-85E1-C9609DFCB41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B3A3-2AA3-43F5-9559-5300E19AD8D7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64F3-E320-4FDA-85E1-C9609DFCB4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B3A3-2AA3-43F5-9559-5300E19AD8D7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64F3-E320-4FDA-85E1-C9609DFCB4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B3A3-2AA3-43F5-9559-5300E19AD8D7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64F3-E320-4FDA-85E1-C9609DFCB4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B3A3-2AA3-43F5-9559-5300E19AD8D7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64F3-E320-4FDA-85E1-C9609DFCB4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E91B3A3-2AA3-43F5-9559-5300E19AD8D7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88464F3-E320-4FDA-85E1-C9609DFCB41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/>
          <a:lstStyle/>
          <a:p>
            <a:r>
              <a:rPr lang="ru-RU" sz="3600" b="1" dirty="0" smtClean="0"/>
              <a:t>ГАСТРОНОМИЧЕСКАЯ КАРТА СОЛОВЬИНОГО КРАЯ</a:t>
            </a:r>
            <a:endParaRPr lang="ru-RU" sz="3600" b="1" dirty="0"/>
          </a:p>
        </p:txBody>
      </p:sp>
      <p:pic>
        <p:nvPicPr>
          <p:cNvPr id="1026" name="Picture 2" descr="https://sun9-74.userapi.com/impf/c851236/v851236439/fb950/BiR0mnpZIJc.jpg?size=604x344&amp;quality=96&amp;sign=7140769a2412c20f818484e3e3f15ec3&amp;c_uniq_tag=JibjA63W2o1bSKRAEbyGSrzW28ylMnqkaRZACFjWdOw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83"/>
          <a:stretch/>
        </p:blipFill>
        <p:spPr bwMode="auto">
          <a:xfrm>
            <a:off x="251520" y="2299855"/>
            <a:ext cx="8735575" cy="4558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096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800" dirty="0" smtClean="0"/>
              <a:t>Любимое блюдо скульптора Вячеслава Клыкова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599" y="6164914"/>
            <a:ext cx="8229600" cy="68093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Окрошка </a:t>
            </a:r>
            <a:r>
              <a:rPr lang="ru-RU" b="1" dirty="0">
                <a:solidFill>
                  <a:schemeClr val="tx1"/>
                </a:solidFill>
              </a:rPr>
              <a:t>с ржаным квасом</a:t>
            </a:r>
          </a:p>
        </p:txBody>
      </p:sp>
      <p:pic>
        <p:nvPicPr>
          <p:cNvPr id="10242" name="Picture 2" descr="https://uborka-v-dome.ru/wp-content/uploads/2019/09/31_9_cr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72816"/>
            <a:ext cx="528401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avatars.mds.yandex.net/i?id=28defd02f3ed55d824eccbac8f25fc3d4749af89-6850570-images-thumb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7" r="31893"/>
          <a:stretch/>
        </p:blipFill>
        <p:spPr bwMode="auto">
          <a:xfrm>
            <a:off x="179512" y="1484784"/>
            <a:ext cx="19304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411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484" y="116632"/>
            <a:ext cx="8928992" cy="12241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000" b="1" dirty="0"/>
              <a:t>КАРТОФЕЛЬНАЯ ДРУНЬКА</a:t>
            </a:r>
            <a:br>
              <a:rPr lang="ru-RU" sz="4000" b="1" dirty="0"/>
            </a:br>
            <a:r>
              <a:rPr lang="ru-RU" sz="2800" b="1" dirty="0"/>
              <a:t>(село </a:t>
            </a:r>
            <a:r>
              <a:rPr lang="ru-RU" sz="2800" b="1" dirty="0" err="1"/>
              <a:t>Дроняево</a:t>
            </a:r>
            <a:r>
              <a:rPr lang="ru-RU" sz="2800" b="1" dirty="0"/>
              <a:t> </a:t>
            </a:r>
            <a:r>
              <a:rPr lang="ru-RU" sz="2800" b="1" dirty="0" smtClean="0"/>
              <a:t>Курчатовского района)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805265"/>
            <a:ext cx="8784976" cy="896963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</a:rPr>
              <a:t>Ингредиенты просты и есть практически в каждом доме: сметана, молоко, яйца, сливочное масло и картофель, из которого делается пюре. </a:t>
            </a:r>
            <a:r>
              <a:rPr lang="ru-RU" b="1" dirty="0" err="1" smtClean="0">
                <a:solidFill>
                  <a:schemeClr val="tx1"/>
                </a:solidFill>
              </a:rPr>
              <a:t>Друнька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на столе была не каждый день. Готовили ее в русской печи в день обретения иконы Казанской Божией Матери. </a:t>
            </a:r>
          </a:p>
        </p:txBody>
      </p:sp>
      <p:pic>
        <p:nvPicPr>
          <p:cNvPr id="2050" name="Picture 2" descr="https://i.ytimg.com/vi/cp2Wi3uy-FY/hq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8"/>
          <a:stretch/>
        </p:blipFill>
        <p:spPr bwMode="auto">
          <a:xfrm>
            <a:off x="1475655" y="1484784"/>
            <a:ext cx="6705773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974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235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/>
              <a:t>ГАРБУЗНЯ</a:t>
            </a:r>
            <a:br>
              <a:rPr lang="ru-RU" dirty="0"/>
            </a:br>
            <a:r>
              <a:rPr lang="ru-RU" sz="2800" dirty="0" smtClean="0"/>
              <a:t>(</a:t>
            </a:r>
            <a:r>
              <a:rPr lang="ru-RU" sz="2800" dirty="0" err="1" smtClean="0"/>
              <a:t>Поныровский</a:t>
            </a:r>
            <a:r>
              <a:rPr lang="ru-RU" sz="2800" dirty="0" smtClean="0"/>
              <a:t> район)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58417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Рецепт </a:t>
            </a:r>
            <a:r>
              <a:rPr lang="ru-RU" b="1" dirty="0">
                <a:solidFill>
                  <a:schemeClr val="tx1"/>
                </a:solidFill>
              </a:rPr>
              <a:t>приготовления </a:t>
            </a:r>
            <a:r>
              <a:rPr lang="ru-RU" b="1" dirty="0" err="1">
                <a:solidFill>
                  <a:schemeClr val="tx1"/>
                </a:solidFill>
              </a:rPr>
              <a:t>гарбузни</a:t>
            </a:r>
            <a:r>
              <a:rPr lang="ru-RU" b="1" dirty="0">
                <a:solidFill>
                  <a:schemeClr val="tx1"/>
                </a:solidFill>
              </a:rPr>
              <a:t>, известный еще в XIX веке. Готовилась она из нехитрых продуктов: тыква, крупа, молоко, соль, сахар, сливочное масло.  Тыкву в большом количестве выращивали на приусадебных участках, плоды хранились с осени до весны. Блюда из нее получались вкусными и питательными.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43000"/>
            <a:ext cx="6735663" cy="371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484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14127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800" dirty="0" smtClean="0"/>
              <a:t>ВАРЕНИКИ </a:t>
            </a:r>
            <a:r>
              <a:rPr lang="ru-RU" sz="4800" dirty="0"/>
              <a:t>С ДЫРОЧКОЙ</a:t>
            </a:r>
            <a:br>
              <a:rPr lang="ru-RU" sz="4800" dirty="0"/>
            </a:br>
            <a:r>
              <a:rPr lang="ru-RU" sz="2800" dirty="0" smtClean="0"/>
              <a:t>(</a:t>
            </a:r>
            <a:r>
              <a:rPr lang="ru-RU" sz="2800" dirty="0" err="1" smtClean="0"/>
              <a:t>Суджанский</a:t>
            </a:r>
            <a:r>
              <a:rPr lang="ru-RU" sz="2800" dirty="0" smtClean="0"/>
              <a:t> район)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373216"/>
            <a:ext cx="8712968" cy="1329011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</a:rPr>
              <a:t>Существует несколько версий появления столь оригинального блюда, однако самая интересная легенда гласит, что с дырочкой их начали делать случайно: еще во времена военных походов. В относительно мирные периоды готовили вареники, но в спешке часто не </a:t>
            </a:r>
            <a:r>
              <a:rPr lang="ru-RU" b="1" dirty="0" err="1">
                <a:solidFill>
                  <a:schemeClr val="tx1"/>
                </a:solidFill>
              </a:rPr>
              <a:t>долепливали</a:t>
            </a:r>
            <a:r>
              <a:rPr lang="ru-RU" b="1" dirty="0">
                <a:solidFill>
                  <a:schemeClr val="tx1"/>
                </a:solidFill>
              </a:rPr>
              <a:t> их. А потом обратили внимание, что так они даже более вкусными получаются: и варятся быстрее, и сами сочнее. И стали так делать уже специально.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2793"/>
            <a:ext cx="5831378" cy="388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527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dirty="0" smtClean="0"/>
              <a:t>Обед по-фетовски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661248"/>
            <a:ext cx="8229600" cy="104097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</a:rPr>
              <a:t>Трапеза состояла из овощного супа на чухонском масле, ростбифа, яблочной пастилы и сухарного кваса. </a:t>
            </a:r>
          </a:p>
        </p:txBody>
      </p:sp>
      <p:pic>
        <p:nvPicPr>
          <p:cNvPr id="5122" name="Picture 2" descr="https://avatars.dzeninfra.ru/get-zen_doc/8265783/pub_6412fd627d7bcc51a30416d4_64130530e6d50a25d5a117a9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39699"/>
            <a:ext cx="6868176" cy="458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xn---2-6kcabju5bckfyfttl4itf.xn----7sbegzjyibni0a.xn--p1ai/wp-content/uploads/2018/11/fet-a-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11"/>
          <a:stretch/>
        </p:blipFill>
        <p:spPr bwMode="auto">
          <a:xfrm>
            <a:off x="107504" y="880298"/>
            <a:ext cx="2342593" cy="254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127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600200"/>
          </a:xfrm>
        </p:spPr>
        <p:txBody>
          <a:bodyPr/>
          <a:lstStyle/>
          <a:p>
            <a:r>
              <a:rPr lang="ru-RU" sz="4800" dirty="0" smtClean="0"/>
              <a:t>Обед </a:t>
            </a:r>
            <a:r>
              <a:rPr lang="ru-RU" sz="4800" dirty="0"/>
              <a:t>от князей Барятинских в их имении Марь­ино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373216"/>
            <a:ext cx="8229600" cy="1040979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</a:rPr>
              <a:t>В меню значились: суп «Консоме </a:t>
            </a:r>
            <a:r>
              <a:rPr lang="ru-RU" b="1" dirty="0" err="1">
                <a:solidFill>
                  <a:schemeClr val="tx1"/>
                </a:solidFill>
              </a:rPr>
              <a:t>Эстрагонъ</a:t>
            </a:r>
            <a:r>
              <a:rPr lang="ru-RU" b="1" dirty="0">
                <a:solidFill>
                  <a:schemeClr val="tx1"/>
                </a:solidFill>
              </a:rPr>
              <a:t>», </a:t>
            </a:r>
            <a:r>
              <a:rPr lang="ru-RU" b="1" dirty="0" err="1">
                <a:solidFill>
                  <a:schemeClr val="tx1"/>
                </a:solidFill>
              </a:rPr>
              <a:t>запеченая</a:t>
            </a:r>
            <a:r>
              <a:rPr lang="ru-RU" b="1" dirty="0">
                <a:solidFill>
                  <a:schemeClr val="tx1"/>
                </a:solidFill>
              </a:rPr>
              <a:t> баранина, пирожки и </a:t>
            </a:r>
            <a:r>
              <a:rPr lang="ru-RU" b="1" dirty="0" err="1" smtClean="0">
                <a:solidFill>
                  <a:schemeClr val="tx1"/>
                </a:solidFill>
              </a:rPr>
              <a:t>запущенка</a:t>
            </a:r>
            <a:r>
              <a:rPr lang="ru-RU" b="1" dirty="0" smtClean="0">
                <a:solidFill>
                  <a:schemeClr val="tx1"/>
                </a:solidFill>
              </a:rPr>
              <a:t> (ряженка).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Курянам показали как готовить любимые блюда князей Барятински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888"/>
            <a:ext cx="421411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vkusnaja-zhisn.ru/wp-content/uploads/2017/02/6-8-1024x6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93" y="1988840"/>
            <a:ext cx="416066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035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579296" cy="12687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dirty="0" smtClean="0"/>
              <a:t>Любимое блюдо </a:t>
            </a:r>
            <a:r>
              <a:rPr lang="ru-RU" sz="3600" dirty="0"/>
              <a:t>актера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Михаила </a:t>
            </a:r>
            <a:r>
              <a:rPr lang="ru-RU" sz="3600" dirty="0"/>
              <a:t>Щепкина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877272"/>
            <a:ext cx="6563072" cy="7920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Бублики </a:t>
            </a:r>
            <a:r>
              <a:rPr lang="ru-RU" sz="3200" b="1" dirty="0">
                <a:solidFill>
                  <a:schemeClr val="tx1"/>
                </a:solidFill>
              </a:rPr>
              <a:t>с молоком и мёдом.</a:t>
            </a:r>
          </a:p>
        </p:txBody>
      </p:sp>
      <p:pic>
        <p:nvPicPr>
          <p:cNvPr id="7170" name="Picture 2" descr="https://i.pinimg.com/originals/c1/16/e2/c116e2ffc28d0f270da43c3d321e22b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38"/>
          <a:stretch/>
        </p:blipFill>
        <p:spPr bwMode="auto">
          <a:xfrm>
            <a:off x="683568" y="1433380"/>
            <a:ext cx="6066681" cy="425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old.kurskcity.ru/media/uploads/pubs/user1/article168/rdtaqkbvw6g7mzej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7" t="8988" r="12442" b="23393"/>
          <a:stretch/>
        </p:blipFill>
        <p:spPr bwMode="auto">
          <a:xfrm>
            <a:off x="6547417" y="908720"/>
            <a:ext cx="2549364" cy="355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973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1967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/>
              <a:t>Любимое блюдо основатель биосферного </a:t>
            </a:r>
            <a:r>
              <a:rPr lang="ru-RU" sz="3200" b="1" dirty="0"/>
              <a:t>заповедника </a:t>
            </a:r>
            <a:r>
              <a:rPr lang="ru-RU" sz="3200" b="1" dirty="0" smtClean="0"/>
              <a:t>Василия Алёхина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7095" y="5301208"/>
            <a:ext cx="8229600" cy="111298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Отварная курица </a:t>
            </a:r>
            <a:r>
              <a:rPr lang="ru-RU" b="1" dirty="0">
                <a:solidFill>
                  <a:schemeClr val="tx1"/>
                </a:solidFill>
              </a:rPr>
              <a:t>в белом соусе. </a:t>
            </a:r>
            <a:endParaRPr lang="ru-RU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Её подавали с </a:t>
            </a:r>
            <a:r>
              <a:rPr lang="ru-RU" b="1" dirty="0">
                <a:solidFill>
                  <a:schemeClr val="tx1"/>
                </a:solidFill>
              </a:rPr>
              <a:t>рисом отварным, декорировав ягодами крыжовника.</a:t>
            </a:r>
          </a:p>
        </p:txBody>
      </p:sp>
      <p:pic>
        <p:nvPicPr>
          <p:cNvPr id="8194" name="Picture 2" descr="https://culinier.ru/goryachee/myaso/otvarnaya-kuritsa-v-smetannom-souse/otvarnaya-kuritsa-v-smetannom-souse-ready0-w1200h6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154" y="1214962"/>
            <a:ext cx="7108606" cy="373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zapoved-kursk.ru/assets/images/news-2014/2014-01-17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14962"/>
            <a:ext cx="1831045" cy="257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424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68952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400" dirty="0" smtClean="0"/>
              <a:t>Любимое блюдо </a:t>
            </a:r>
            <a:r>
              <a:rPr lang="ru-RU" sz="4400" dirty="0"/>
              <a:t>художника Александра Дейнеки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5661248"/>
            <a:ext cx="6311044" cy="75294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Моченые </a:t>
            </a:r>
            <a:r>
              <a:rPr lang="ru-RU" b="1" dirty="0">
                <a:solidFill>
                  <a:schemeClr val="tx1"/>
                </a:solidFill>
              </a:rPr>
              <a:t>яблоки (антоновка</a:t>
            </a:r>
            <a:r>
              <a:rPr lang="ru-RU" b="1" dirty="0" smtClean="0">
                <a:solidFill>
                  <a:schemeClr val="tx1"/>
                </a:solidFill>
              </a:rPr>
              <a:t>)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9218" name="Picture 2" descr="https://culinarya.ru/wp-content/uploads/2022/01/kak-mochit-yabloki-antonovku-na-zimu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62514"/>
            <a:ext cx="6696744" cy="376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yavarda.ru/images/artmir/sub_6638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" t="2484" r="35241" b="26086"/>
          <a:stretch/>
        </p:blipFill>
        <p:spPr bwMode="auto">
          <a:xfrm>
            <a:off x="251520" y="1556792"/>
            <a:ext cx="2466110" cy="358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7063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63</TotalTime>
  <Words>276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Исполнительная</vt:lpstr>
      <vt:lpstr>ГАСТРОНОМИЧЕСКАЯ КАРТА СОЛОВЬИНОГО КРАЯ</vt:lpstr>
      <vt:lpstr>КАРТОФЕЛЬНАЯ ДРУНЬКА (село Дроняево Курчатовского района)</vt:lpstr>
      <vt:lpstr>ГАРБУЗНЯ (Поныровский район)</vt:lpstr>
      <vt:lpstr>ВАРЕНИКИ С ДЫРОЧКОЙ (Суджанский район)</vt:lpstr>
      <vt:lpstr>Обед по-фетовски</vt:lpstr>
      <vt:lpstr>Обед от князей Барятинских в их имении Марь­ино</vt:lpstr>
      <vt:lpstr>Любимое блюдо актера  Михаила Щепкина</vt:lpstr>
      <vt:lpstr>Любимое блюдо основатель биосферного заповедника Василия Алёхина</vt:lpstr>
      <vt:lpstr>Любимое блюдо художника Александра Дейнеки</vt:lpstr>
      <vt:lpstr>Любимое блюдо скульптора Вячеслава Клыкова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ГАСТРОНОМИЧЕСКАЯ КАРТА СОЛОВЬИНОГО КРАЯ</dc:title>
  <dc:creator>Windows User</dc:creator>
  <cp:lastModifiedBy>Кафедра ДиНО</cp:lastModifiedBy>
  <cp:revision>6</cp:revision>
  <dcterms:created xsi:type="dcterms:W3CDTF">2023-08-12T18:42:25Z</dcterms:created>
  <dcterms:modified xsi:type="dcterms:W3CDTF">2023-11-10T09:01:21Z</dcterms:modified>
</cp:coreProperties>
</file>