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74" r:id="rId5"/>
    <p:sldId id="261" r:id="rId6"/>
    <p:sldId id="276" r:id="rId7"/>
    <p:sldId id="277" r:id="rId8"/>
    <p:sldId id="264" r:id="rId9"/>
    <p:sldId id="263" r:id="rId10"/>
    <p:sldId id="257" r:id="rId11"/>
    <p:sldId id="269" r:id="rId12"/>
    <p:sldId id="260" r:id="rId13"/>
    <p:sldId id="266" r:id="rId14"/>
    <p:sldId id="265" r:id="rId15"/>
    <p:sldId id="259" r:id="rId16"/>
    <p:sldId id="271" r:id="rId17"/>
    <p:sldId id="272" r:id="rId18"/>
    <p:sldId id="273" r:id="rId19"/>
    <p:sldId id="268" r:id="rId20"/>
    <p:sldId id="278" r:id="rId21"/>
    <p:sldId id="279" r:id="rId22"/>
    <p:sldId id="26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3217"/>
    <a:srgbClr val="ED1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80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3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85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88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59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39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51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92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4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829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99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7C4CC-5B05-4211-8709-A0632467D65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F55FC-358C-452A-97ED-C3D8361A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81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Экономика Курского края</a:t>
            </a:r>
            <a:endParaRPr lang="ru-RU" b="1" dirty="0"/>
          </a:p>
        </p:txBody>
      </p:sp>
      <p:pic>
        <p:nvPicPr>
          <p:cNvPr id="1026" name="Picture 2" descr="https://www.hvl.no/contentassets/661d2557ea804d648ef5bad21935d795/energiogmiljoteknolog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7" y="3861048"/>
            <a:ext cx="8806335" cy="275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01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ПРОМЫШЛЕННОСТЬ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3290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 smtClean="0"/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территории региона разведаны практически все известные полезные ископаемые. В области расположено крупнейшее в мире железорудное месторождение – Курская магнитная аномалия, которое обеспечивает сырьём российскую и зарубежную металлургию. В недрах области найдены титан, цирконий, фосфориты, торф, мел, формовочные пески, тугоплавкие глины и суглинки – и это не полный перечень всего, чем богата курская земля.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Картинки по запросу курская магнитная аномалия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"/>
          <a:stretch/>
        </p:blipFill>
        <p:spPr bwMode="auto">
          <a:xfrm>
            <a:off x="1835696" y="908720"/>
            <a:ext cx="5472608" cy="373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961626"/>
            <a:ext cx="2957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Карьер Михайловского ГОК</a:t>
            </a:r>
            <a:endParaRPr lang="ru-RU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9" y="642594"/>
            <a:ext cx="4156363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Михайловский горно-обогатительный комбинат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7" y="2248263"/>
            <a:ext cx="4467127" cy="3340978"/>
          </a:xfr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28782"/>
            <a:ext cx="4048559" cy="56642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011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057"/>
            <a:ext cx="8229600" cy="73464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ПРОМЫШЛЕННОСТЬ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216024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энергообеспеченный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регион. Крупнейшее предприятие электроэнергетики – Курская атомная станция проектной мощностью 4 млн. кВт ежегодно вырабатывает более 28 млрд. кВт/ч электроэнергии. Более 70% подается за пределы области в другие регионы Российской Федерации.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fs.znanio.ru/8c0997/3f/84/90c32eff98e9ca02dd2d248ffa60125f6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4"/>
            <a:ext cx="888636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1792" y="1268760"/>
            <a:ext cx="436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Атомная станция г. Курчатов Курская обл.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81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255583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Курске сконцентрирована треть всего промышленно-производственного потенциала региона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Ведущие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отрасли промышленности: машиностроение и металлообработка, химическая, лёгкая (кожевенно-обувная, трикотажная, швейная), пищевая; производство стройматериалов.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kartinki.pibig.info/uploads/posts/2023-04/thumbs/1681274804_kartinki-pibig-info-p-promishlennost-kartinki-dlya-prezentatsii-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" b="9275"/>
          <a:stretch/>
        </p:blipFill>
        <p:spPr bwMode="auto">
          <a:xfrm>
            <a:off x="1835696" y="3824599"/>
            <a:ext cx="5487304" cy="30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613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197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193196"/>
            <a:ext cx="8229600" cy="1476164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Завод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Авиаавоматика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им. Тарасова" — весьма успешное и постоянно расширяющееся предприятие, продукция которого имеет оборонное значение, потому что здесь делают такие интересные вещи, как системы управления оружием (СУО), системы постановки помех, бортовые и наземные системы контроля и многие другие приборы, установленные на таких всемирно известных самолетах как СУ-22, Су-25, Су-27, МиГ-29 и др.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sun1-98.userapi.com/impg/WX0eta9RcfYidiAVaru7AscoiHgieZ0eugePQQ/byFQ66rPl5E.jpg?size=900x675&amp;quality=95&amp;sign=0c4f414df3cbe57de28a1d9eabb4cf53&amp;c_uniq_tag=kKGF4-_7OmUBH_LzkgbyBUeoFt_4lx0WwPUWUzkBkHo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6319286" cy="428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385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bm-technology.ru/images/projects/Farmstandart/whatsapp_image_2021-08-30_at_09_48_5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71856"/>
            <a:ext cx="3052964" cy="221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65618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Химическая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промышленность Курска представлена, прежде всего филиалом одного из крупнейших российских фармацевтических предприятий ОАО "Фармстандарт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Лексредства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", специализирующимся на разработке таблеток, сиропов и жидких лекарственных форм. </a:t>
            </a:r>
          </a:p>
        </p:txBody>
      </p:sp>
      <p:pic>
        <p:nvPicPr>
          <p:cNvPr id="10242" name="Picture 2" descr="https://kopterstok.ru/img/rabot/Zavod-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615520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086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7403"/>
            <a:ext cx="4104456" cy="137160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Космическая промышленность</a:t>
            </a:r>
            <a:endParaRPr lang="ru-RU" sz="3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7982" y="2189018"/>
            <a:ext cx="3449782" cy="376728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	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Юго-Западном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Государственном Университете разрабатывают малые космические аппараты, создают спутники, которые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обеспечивают проведение экспериментальных исследований 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сейчас находятся в космосе. Они зондируют землю, фотографируют ее и фиксируют состояние магнитного поля.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94118" y="512618"/>
            <a:ext cx="3452068" cy="8807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Курские спутники выводят на орбиту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3327" y="2853499"/>
            <a:ext cx="3542321" cy="1668988"/>
          </a:xfr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16832"/>
            <a:ext cx="2376662" cy="363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9" y="1122219"/>
            <a:ext cx="3847549" cy="5187101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	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рамках космического эксперимента космонавты Фёдор Юрчихин и Сергей Рязанский в открытом космосе провели запуск первых двух спутников, с разработке которых принимали участие студенты и молодые учёные ЮЗГУ. Теперь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на орбите появились «Танюша – ЮЗГУ - 1» и «Танюша – ЮЗГУ - 2», которые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провели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 открытом космосе около года, осуществляя эксперименты и передавая данные на Землю.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72816"/>
            <a:ext cx="4631655" cy="360292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9512" y="157403"/>
            <a:ext cx="410445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Космическая промышленность</a:t>
            </a:r>
            <a:endParaRPr lang="ru-RU" sz="3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04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3366655" cy="137160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Высокие технологии</a:t>
            </a:r>
            <a:endParaRPr lang="ru-RU" sz="3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8374" y="2014194"/>
            <a:ext cx="4094018" cy="458315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Курске изобрели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начали производить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экзоскелеты, предназначенные для работы с тяжелыми грузами на промышленных предприятиях.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Они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бывают промышленные и медицинские.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Благодаря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медицинскому экзоскелету человек с парализованными ногами имеет возможность встать и ходить.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Промышленные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экзоскелеты помогают удерживать вес груза и переносить его если нельзя использовать кран в помещении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36" y="660314"/>
            <a:ext cx="3676244" cy="5295984"/>
          </a:xfr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46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СТРОИТЕЛЬСТВО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598" y="5755583"/>
            <a:ext cx="8625890" cy="9689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области активно ведется строительство жилья, и коммунально-бытовой инфраструктуры.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ttps://manturovo-press.ru/wp-content/uploads/2023/06/photo_2022_09_27_08_56_17-300x16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9" y="1052737"/>
            <a:ext cx="8957802" cy="470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48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Экономика – это система производства, распределения, обмена и потребления товаров и услуг.</a:t>
            </a:r>
            <a:endParaRPr lang="ru-RU" sz="3200" b="1" dirty="0"/>
          </a:p>
        </p:txBody>
      </p:sp>
      <p:sp>
        <p:nvSpPr>
          <p:cNvPr id="4" name="Овал 3"/>
          <p:cNvSpPr/>
          <p:nvPr/>
        </p:nvSpPr>
        <p:spPr>
          <a:xfrm>
            <a:off x="3326160" y="3741262"/>
            <a:ext cx="2495128" cy="115212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ЭКОНОМИКА</a:t>
            </a:r>
            <a:endParaRPr lang="ru-RU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51720" y="5445224"/>
            <a:ext cx="2160240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ТОРГОВЛЯ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3741262"/>
            <a:ext cx="2495128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ПРОМЫШЛЕННОСТЬ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16216" y="3860126"/>
            <a:ext cx="2061414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СТРОИТЕЛЬСТВО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76196" y="2204864"/>
            <a:ext cx="2395055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СЕЛЬСКОЕ ХОЗЯЙСТВО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36096" y="5376757"/>
            <a:ext cx="2428234" cy="9144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ТРАНСПОРТ</a:t>
            </a:r>
            <a:endParaRPr lang="ru-RU" b="1" dirty="0"/>
          </a:p>
        </p:txBody>
      </p:sp>
      <p:cxnSp>
        <p:nvCxnSpPr>
          <p:cNvPr id="11" name="Прямая со стрелкой 10"/>
          <p:cNvCxnSpPr>
            <a:stCxn id="4" idx="6"/>
            <a:endCxn id="7" idx="1"/>
          </p:cNvCxnSpPr>
          <p:nvPr/>
        </p:nvCxnSpPr>
        <p:spPr>
          <a:xfrm>
            <a:off x="5821288" y="4317326"/>
            <a:ext cx="694928" cy="0"/>
          </a:xfrm>
          <a:prstGeom prst="straightConnector1">
            <a:avLst/>
          </a:prstGeom>
          <a:ln w="57150">
            <a:solidFill>
              <a:srgbClr val="ED19E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9" idx="0"/>
          </p:cNvCxnSpPr>
          <p:nvPr/>
        </p:nvCxnSpPr>
        <p:spPr>
          <a:xfrm>
            <a:off x="5408031" y="4774526"/>
            <a:ext cx="1242182" cy="602231"/>
          </a:xfrm>
          <a:prstGeom prst="straightConnector1">
            <a:avLst/>
          </a:prstGeom>
          <a:ln w="57150">
            <a:solidFill>
              <a:srgbClr val="ED19E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5" idx="0"/>
          </p:cNvCxnSpPr>
          <p:nvPr/>
        </p:nvCxnSpPr>
        <p:spPr>
          <a:xfrm flipH="1">
            <a:off x="3131840" y="4810797"/>
            <a:ext cx="732656" cy="634427"/>
          </a:xfrm>
          <a:prstGeom prst="straightConnector1">
            <a:avLst/>
          </a:prstGeom>
          <a:ln w="57150">
            <a:solidFill>
              <a:srgbClr val="ED19E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0"/>
            <a:endCxn id="8" idx="2"/>
          </p:cNvCxnSpPr>
          <p:nvPr/>
        </p:nvCxnSpPr>
        <p:spPr>
          <a:xfrm flipV="1">
            <a:off x="4573724" y="3119264"/>
            <a:ext cx="0" cy="621998"/>
          </a:xfrm>
          <a:prstGeom prst="straightConnector1">
            <a:avLst/>
          </a:prstGeom>
          <a:ln w="57150">
            <a:solidFill>
              <a:srgbClr val="ED19E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631232" y="4317326"/>
            <a:ext cx="694928" cy="0"/>
          </a:xfrm>
          <a:prstGeom prst="straightConnector1">
            <a:avLst/>
          </a:prstGeom>
          <a:ln w="57150">
            <a:solidFill>
              <a:srgbClr val="ED19E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4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seyminfo.ru/wp-content/uploads/2022/03/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55" y="1628800"/>
            <a:ext cx="43224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660066"/>
                </a:solidFill>
              </a:rPr>
              <a:t>ТОРГОВЛЯ</a:t>
            </a:r>
            <a:endParaRPr lang="ru-RU" b="1" dirty="0">
              <a:solidFill>
                <a:srgbClr val="66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012" y="4725144"/>
            <a:ext cx="8229600" cy="176105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Развивается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Курске торговая сфера. Ежегодно строятся новые торговые центры, гипермаркеты и магазины. Самые именитые — это торгово-развлекательный комплекс "Пушкинский" - здание, ставшее уже визитной карточкой города, также несколько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гипер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супермаркетов "Европа" и гипермаркетов "Линия", ТЦ "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Гринн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590685" cy="245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444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ТРАНСПОРТ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6" name="Picture 2" descr="https://kursk.com/wp-content/uploads/2022/09/foto-vokzal-kursk-zima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0" y="2060848"/>
            <a:ext cx="362313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troytg.su/wp-content/uploads/2023/06/kursk-airport-aircraft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8" b="18333"/>
          <a:stretch/>
        </p:blipFill>
        <p:spPr bwMode="auto">
          <a:xfrm>
            <a:off x="4446712" y="1484784"/>
            <a:ext cx="4680520" cy="199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kursk.ru/upload/resize_cache/iblock/e00/1100_733_1/1_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3"/>
          <a:stretch/>
        </p:blipFill>
        <p:spPr bwMode="auto">
          <a:xfrm>
            <a:off x="3779912" y="4149080"/>
            <a:ext cx="3993528" cy="217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9" y="4437112"/>
            <a:ext cx="4291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ЖЕЛЕЗНОДОРОЖНЫЙ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9612" y="3548915"/>
            <a:ext cx="2332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ВОЗДУШНЫЙ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6324063"/>
            <a:ext cx="323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АВТОМОБИЛЬНЫЙ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67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Мантурово Курская Область Апте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76" y="3858290"/>
            <a:ext cx="3966384" cy="296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784976" cy="1501627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Динамично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развивается сфера сервиса. Действует большое количество учреждений образования, здравоохранения, социальной поддержки, культуры, досуга, физкультуры и спорта.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kpravda.ru/wp-content/uploads/2020/12/9gpkemzqgh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>
            <a:off x="251521" y="1484784"/>
            <a:ext cx="4176463" cy="282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0508"/>
            <a:ext cx="3913917" cy="2860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59027"/>
            <a:ext cx="3707904" cy="2498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01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СЕЛЬСКОЕ ХОЗЯЙСТВО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131" y="5157192"/>
            <a:ext cx="8229600" cy="1163925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времени основания Курской области основной отраслью экономики региона являлось сельское хозяйство, ведь курский чернозём – это уникальная почва, самая плодородная в мире.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28184" y="2010519"/>
            <a:ext cx="2520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	Сбор </a:t>
            </a:r>
            <a:r>
              <a:rPr lang="ru-RU" b="1" dirty="0" smtClean="0"/>
              <a:t>урожая сахарной свеклы - основной сельскохозяйственной культуры Курской области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1" y="1128693"/>
            <a:ext cx="5744053" cy="382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21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3292" y="1196752"/>
            <a:ext cx="3719945" cy="475954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Наш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Курский край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называют «кормильцем России». Курский чернозем – это верхний плодородный слой земли – залог хорошего урожая и экологически чистых плодов.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Курской области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выращивают разные культуры от пшеницы до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подсолнечника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сахарной свеклы.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0026" y="817419"/>
            <a:ext cx="3566160" cy="872837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Уборка зерновых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08" y="2014194"/>
            <a:ext cx="4600760" cy="3433034"/>
          </a:xfr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СЕЛЬСКОЕ ХОЗЯЙСТВО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1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СЕЛЬСКОЕ ХОЗЯЙСТВО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481" y="5949280"/>
            <a:ext cx="8229600" cy="60893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smtClean="0"/>
              <a:t>Время жатвы зерновых на полях Курского края</a:t>
            </a:r>
            <a:endParaRPr lang="ru-RU" b="1" dirty="0"/>
          </a:p>
        </p:txBody>
      </p:sp>
      <p:pic>
        <p:nvPicPr>
          <p:cNvPr id="5122" name="Picture 2" descr="Картинки по запросу фото сельского хозяйства курская облас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707785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25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-477982" y="1288473"/>
            <a:ext cx="51955" cy="72572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412776"/>
            <a:ext cx="4392488" cy="254415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Крупнейшему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России предприятию по выращиванию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шампиньонов, находящемуся в Курской области,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5 лет, а оно уже занимает первые места на полках во всех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супермаркетах города Курска.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79512" y="318657"/>
            <a:ext cx="4798275" cy="1122217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ФАБРИКА </a:t>
            </a:r>
          </a:p>
          <a:p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«ГРИБНАЯ РАДУГА»</a:t>
            </a:r>
            <a:endParaRPr lang="ru-RU" sz="3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5" y="4509120"/>
            <a:ext cx="7419866" cy="2268911"/>
          </a:xfr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87" y="351650"/>
            <a:ext cx="3294674" cy="333494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257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251520" y="346364"/>
            <a:ext cx="8676456" cy="269070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Яблоневые сады</a:t>
            </a:r>
          </a:p>
          <a:p>
            <a:pPr marL="0" indent="0" algn="ctr">
              <a:buNone/>
            </a:pPr>
            <a:endParaRPr lang="ru-RU" sz="1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Обоянский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плодосовхоз образовался в 1922 году. Обоянские яблоки поступали в разные уголки России, в первую очередь на Север. Пользовались популярностью сливы, вишни и другие культуры. Славилась и обоянская земляника. Одно из крупнейших специализированных хозяйств России располагало консервным заводом. 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86236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2678984" cy="357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99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СЕЛЬСКОЕ ХОЗЯЙСТВО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373216"/>
            <a:ext cx="8229600" cy="136815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Животноводство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Курской области в течение последних нескольких лет характеризуется значительным ростом стада свиней и производством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свинины.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9" y="1196887"/>
            <a:ext cx="6085005" cy="404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744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СЕЛЬСКОЕ ХОЗЯЙСТВО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668" y="5733256"/>
            <a:ext cx="8229600" cy="96897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Растут объемы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производства мяса домашней птицы.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cdnstatic.rg.ru/uploads/images/208/55/73/RIAN_969226.HR.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771697" cy="45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3222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87</Words>
  <Application>Microsoft Office PowerPoint</Application>
  <PresentationFormat>Экран (4:3)</PresentationFormat>
  <Paragraphs>62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Экономика Курского края</vt:lpstr>
      <vt:lpstr>Экономика – это система производства, распределения, обмена и потребления товаров и услуг.</vt:lpstr>
      <vt:lpstr>СЕЛЬСКОЕ ХОЗЯЙСТВО</vt:lpstr>
      <vt:lpstr>СЕЛЬСКОЕ ХОЗЯЙСТВО</vt:lpstr>
      <vt:lpstr>СЕЛЬСКОЕ ХОЗЯЙСТВО</vt:lpstr>
      <vt:lpstr> </vt:lpstr>
      <vt:lpstr> </vt:lpstr>
      <vt:lpstr>СЕЛЬСКОЕ ХОЗЯЙСТВО</vt:lpstr>
      <vt:lpstr>СЕЛЬСКОЕ ХОЗЯЙСТВО</vt:lpstr>
      <vt:lpstr>ПРОМЫШЛЕННОСТЬ</vt:lpstr>
      <vt:lpstr>Михайловский горно-обогатительный комбинат</vt:lpstr>
      <vt:lpstr>ПРОМЫШЛЕННОСТЬ</vt:lpstr>
      <vt:lpstr>ПРОМЫШЛЕННОСТЬ</vt:lpstr>
      <vt:lpstr>ПРОМЫШЛЕННОСТЬ</vt:lpstr>
      <vt:lpstr>ПРОМЫШЛЕННОСТЬ</vt:lpstr>
      <vt:lpstr>Космическая промышленность</vt:lpstr>
      <vt:lpstr> В рамках космического эксперимента космонавты Фёдор Юрчихин и Сергей Рязанский в открытом космосе провели запуск первых двух спутников, с разработке которых принимали участие студенты и молодые учёные ЮЗГУ. Теперь на орбите появились «Танюша – ЮЗГУ - 1» и «Танюша – ЮЗГУ - 2», которые провели в открытом космосе около года, осуществляя эксперименты и передавая данные на Землю. </vt:lpstr>
      <vt:lpstr>Высокие технологии</vt:lpstr>
      <vt:lpstr>СТРОИТЕЛЬСТВО</vt:lpstr>
      <vt:lpstr>ТОРГОВЛЯ</vt:lpstr>
      <vt:lpstr>ТРАНСПОРТ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Экономика Курского края</dc:title>
  <dc:creator>Windows User</dc:creator>
  <cp:lastModifiedBy>Кафедра ДиНО</cp:lastModifiedBy>
  <cp:revision>19</cp:revision>
  <dcterms:created xsi:type="dcterms:W3CDTF">2023-08-13T04:31:07Z</dcterms:created>
  <dcterms:modified xsi:type="dcterms:W3CDTF">2023-11-27T06:47:46Z</dcterms:modified>
</cp:coreProperties>
</file>