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-1109" y="-35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B5DE-32F4-423C-85D4-85FC000A88D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774F-5734-4D5F-85B1-45345B151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14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B5DE-32F4-423C-85D4-85FC000A88D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774F-5734-4D5F-85B1-45345B151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58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B5DE-32F4-423C-85D4-85FC000A88D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774F-5734-4D5F-85B1-45345B151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074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B5DE-32F4-423C-85D4-85FC000A88D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774F-5734-4D5F-85B1-45345B151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14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B5DE-32F4-423C-85D4-85FC000A88D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774F-5734-4D5F-85B1-45345B151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8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B5DE-32F4-423C-85D4-85FC000A88D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774F-5734-4D5F-85B1-45345B151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50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B5DE-32F4-423C-85D4-85FC000A88D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774F-5734-4D5F-85B1-45345B151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0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B5DE-32F4-423C-85D4-85FC000A88D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774F-5734-4D5F-85B1-45345B151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05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B5DE-32F4-423C-85D4-85FC000A88D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774F-5734-4D5F-85B1-45345B151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80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B5DE-32F4-423C-85D4-85FC000A88D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774F-5734-4D5F-85B1-45345B151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43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B5DE-32F4-423C-85D4-85FC000A88D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774F-5734-4D5F-85B1-45345B151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21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EB5DE-32F4-423C-85D4-85FC000A88D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4774F-5734-4D5F-85B1-45345B151A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61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openxmlformats.org/officeDocument/2006/relationships/image" Target="../media/image6.jpe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chemeClr val="accent2">
                    <a:lumMod val="75000"/>
                  </a:schemeClr>
                </a:solidFill>
              </a:rPr>
              <a:t>Что ели в старину?</a:t>
            </a:r>
            <a:endParaRPr lang="ru-RU" sz="6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585" y="1699709"/>
            <a:ext cx="6314135" cy="450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юбили есть рыбу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из местных рек и лесную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дичь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553" y="1879413"/>
            <a:ext cx="7140657" cy="4351338"/>
          </a:xfrm>
          <a:prstGeom prst="rect">
            <a:avLst/>
          </a:prstGeom>
        </p:spPr>
      </p:pic>
      <p:pic>
        <p:nvPicPr>
          <p:cNvPr id="7170" name="Picture 2" descr="https://i.mycdn.me/i?r=AzEPZsRbOZEKgBhR0XGMT1Rkb0VPEWRXhShYvYvOmhOl7qaKTM5SRkZCeTgDn6uOyic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879" y="1734671"/>
            <a:ext cx="356235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Главной пищей на Руси была каша.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Рис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был диковинкой, гречку, завезённую греческими монахами, ели по большим праздникам, а вот пшена  и овса всегда хватало с избытком.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mamarb.ru/800/600/https/i.ytimg.com/vi/F0oB2o_9E2I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r="7753"/>
          <a:stretch/>
        </p:blipFill>
        <p:spPr bwMode="auto">
          <a:xfrm>
            <a:off x="73958" y="1505269"/>
            <a:ext cx="7705165" cy="513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1000.menu/img/content/21192/grechnevaya-kasha-na-moloke-v-multivarke_1557143132_2_ma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r="23237"/>
          <a:stretch/>
        </p:blipFill>
        <p:spPr bwMode="auto">
          <a:xfrm>
            <a:off x="7886700" y="2070847"/>
            <a:ext cx="4027394" cy="379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08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941" y="365125"/>
            <a:ext cx="11577918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О капусте, моркови и свекле, не говоря уже о помидорах и огурцах, казалось бы, таких исконно «русских» овощах и корнеплодов, на Руси и слыхом никто не слыхивал. 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3028" y="1784827"/>
            <a:ext cx="6590069" cy="4351338"/>
          </a:xfrm>
          <a:prstGeom prst="rect">
            <a:avLst/>
          </a:prstGeom>
        </p:spPr>
      </p:pic>
      <p:pic>
        <p:nvPicPr>
          <p:cNvPr id="2050" name="Picture 2" descr="https://products-mgn.ru/images/products-mgn.ru/catalog/photos_of_goods/0001/0000016449/kartofel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3" y="1562184"/>
            <a:ext cx="2541495" cy="173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.allegroimg.com/original/11ee11/d56ba1b6483da9f492cf0b4e27c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" y="3292880"/>
            <a:ext cx="2608046" cy="191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01.fotocdn.net/s125/681b87a67473156b/public_pin_l/28545551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3" y="5045340"/>
            <a:ext cx="2416880" cy="18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vetofornadom.ru/upload/iblock/f25/bhhchrby5dbiars9989hini70ixt0y24/ovoshchi_pomidory_belyi_fon_spelye_plody_kapli_vody_svezhes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1"/>
          <a:stretch/>
        </p:blipFill>
        <p:spPr bwMode="auto">
          <a:xfrm>
            <a:off x="9324453" y="1390686"/>
            <a:ext cx="2368898" cy="179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zasushim.ru/wp-content/uploads/2019/09/red-beets-1200x8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" t="12139" r="4856" b="13086"/>
          <a:stretch/>
        </p:blipFill>
        <p:spPr bwMode="auto">
          <a:xfrm>
            <a:off x="9324453" y="3292880"/>
            <a:ext cx="2867547" cy="161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catherineasquithgallery.com/uploads/posts/2021-03/1614555509_7-p-morkov-kartinka-na-belom-fone-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6034" r="3265" b="9123"/>
          <a:stretch/>
        </p:blipFill>
        <p:spPr bwMode="auto">
          <a:xfrm>
            <a:off x="9324453" y="4874239"/>
            <a:ext cx="2844916" cy="198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3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avatars.mds.yandex.net/get-eda/3805444/4a792565658e9e2f0be8982714598665/1200x1200no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795" y="3409750"/>
            <a:ext cx="4683872" cy="34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 овощей на Руси самыми знаменитыми были репа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редька.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собым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уважением пользовался горох, из которого не только каши варили, но и муку мололи и пекли пироги.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skolko-stoit.ru/wp-content/uploads/2021/04/1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150" y="1586753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gastronomglobus.ru/assets/images/products/11393/big/rep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19412" r="14689" b="9529"/>
          <a:stretch/>
        </p:blipFill>
        <p:spPr bwMode="auto">
          <a:xfrm>
            <a:off x="282389" y="1707777"/>
            <a:ext cx="4309960" cy="32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2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185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 для кого не является секретом, что на Руси всегда в большом почете был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хлеб.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Тесто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хлеба и для пирогов готовили иначе, чем сейчас, так как не было дрожжей.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3490" y="1660757"/>
            <a:ext cx="8151086" cy="42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7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339" y="225911"/>
            <a:ext cx="10525461" cy="18718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Пироги пекли </a:t>
            </a:r>
            <a:r>
              <a:rPr lang="ru-RU" sz="2000" b="1" dirty="0" smtClean="0"/>
              <a:t>из «</a:t>
            </a:r>
            <a:r>
              <a:rPr lang="ru-RU" sz="2000" b="1" dirty="0" smtClean="0"/>
              <a:t>кислого» теста. </a:t>
            </a:r>
            <a:br>
              <a:rPr lang="ru-RU" sz="2000" b="1" dirty="0" smtClean="0"/>
            </a:br>
            <a:r>
              <a:rPr lang="ru-RU" sz="2000" dirty="0" smtClean="0"/>
              <a:t>Готовили его следующим образом: в большой деревянной бадье, называвшейся «квашней», заводили тесто из муки и речной воды, и на несколько дней оставляли в теплом месте, чтобы тесто скисло. Через определенное время тесто начинало вздуваться и пузыриться, благодаря природным дрожжам, имеющимся в воздухе. Из такого теста уже вполне можно было печь блины. Тесто никогда не использовали полностью, всегда оставляли его в квашне на донышке, чтобы, добавив заново муки и воды, завести новое тесто.</a:t>
            </a:r>
            <a:endParaRPr lang="ru-RU" sz="20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545" y="2105324"/>
            <a:ext cx="5956142" cy="39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9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171" y="412549"/>
            <a:ext cx="10515600" cy="117958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Лакомством  же всегда являлся кисель. Он по вкусу кислым. Готовили его из овсяной муки, как тесто, но с большим количеством воды, давали скиснуть, а затем кислое тесто варили, пока не получали плотную массу. Ели кисель с вареньями и медом.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Зимой киселём угощали Деда Мороза.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436" y="1778934"/>
            <a:ext cx="4435712" cy="4266943"/>
          </a:xfrm>
          <a:prstGeom prst="rect">
            <a:avLst/>
          </a:prstGeom>
        </p:spPr>
      </p:pic>
      <p:pic>
        <p:nvPicPr>
          <p:cNvPr id="4098" name="Picture 2" descr="https://img-fotki.yandex.ru/get/195431/14112054.5f/0_184ec0_521ab5c1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69" y="185644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4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grib-info.ru/wp-content/uploads/2017/09/2809a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268" y="1509712"/>
            <a:ext cx="5494971" cy="3250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олили в бочках грибы,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огурцы и капусту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bochkadub.com/files/project_4348/recipes/rec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18656"/>
            <a:ext cx="4235824" cy="2806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tatic.1000.menu/img/content-v2/25/5e/61813/kapusta-kvashenaya-v-bochke-na-zimu_1642089281_11_ma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471" y="3992284"/>
            <a:ext cx="4056528" cy="2704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Употребляли в пищу лесные ягоды, мёд и орехи.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i.pinimg.com/originals/05/7e/4f/057e4fdd97af168225f94e4ea7ac32a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2" t="9228" r="14715"/>
          <a:stretch/>
        </p:blipFill>
        <p:spPr bwMode="auto">
          <a:xfrm>
            <a:off x="147917" y="1344707"/>
            <a:ext cx="3662305" cy="446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ebpulse.imgsmail.ru/imgpreview?mb=webpulse&amp;key=pulse_cabinet-image-1da88490-3fe5-441a-9ffc-66d8746569f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9" b="19378"/>
          <a:stretch/>
        </p:blipFill>
        <p:spPr bwMode="auto">
          <a:xfrm>
            <a:off x="7766611" y="1344707"/>
            <a:ext cx="4222373" cy="324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zasushim.ru/wp-content/uploads/2022/07/4b6fb7dcd5c50283f3c52b180d9dfb0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76" y="3795929"/>
            <a:ext cx="4472084" cy="298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adovnikam.ru/assets/i/ai/4/7/4/i/32570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7" t="41244" b="3176"/>
          <a:stretch/>
        </p:blipFill>
        <p:spPr bwMode="auto">
          <a:xfrm>
            <a:off x="4082444" y="1344707"/>
            <a:ext cx="3380347" cy="23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6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111</Words>
  <Application>Microsoft Office PowerPoint</Application>
  <PresentationFormat>Произвольный</PresentationFormat>
  <Paragraphs>10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Что ели в старину?</vt:lpstr>
      <vt:lpstr>Главной пищей на Руси была каша.  Рис был диковинкой, гречку, завезённую греческими монахами, ели по большим праздникам, а вот пшена  и овса всегда хватало с избытком.</vt:lpstr>
      <vt:lpstr>О капусте, моркови и свекле, не говоря уже о помидорах и огурцах, казалось бы, таких исконно «русских» овощах и корнеплодов, на Руси и слыхом никто не слыхивал. </vt:lpstr>
      <vt:lpstr>Из овощей на Руси самыми знаменитыми были репа и редька.  Особым уважением пользовался горох, из которого не только каши варили, но и муку мололи и пекли пироги.</vt:lpstr>
      <vt:lpstr>Ни для кого не является секретом, что на Руси всегда в большом почете был хлеб.  Тесто для хлеба и для пирогов готовили иначе, чем сейчас, так как не было дрожжей.</vt:lpstr>
      <vt:lpstr>Пироги пекли из «кислого» теста.  Готовили его следующим образом: в большой деревянной бадье, называвшейся «квашней», заводили тесто из муки и речной воды, и на несколько дней оставляли в теплом месте, чтобы тесто скисло. Через определенное время тесто начинало вздуваться и пузыриться, благодаря природным дрожжам, имеющимся в воздухе. Из такого теста уже вполне можно было печь блины. Тесто никогда не использовали полностью, всегда оставляли его в квашне на донышке, чтобы, добавив заново муки и воды, завести новое тесто.</vt:lpstr>
      <vt:lpstr> Лакомством  же всегда являлся кисель. Он по вкусу кислым. Готовили его из овсяной муки, как тесто, но с большим количеством воды, давали скиснуть, а затем кислое тесто варили, пока не получали плотную массу. Ели кисель с вареньями и медом.  Зимой киселём угощали Деда Мороза.</vt:lpstr>
      <vt:lpstr>Солили в бочках грибы, огурцы и капусту.</vt:lpstr>
      <vt:lpstr>Употребляли в пищу лесные ягоды, мёд и орехи.</vt:lpstr>
      <vt:lpstr>Любили есть рыбу из местных рек и лесную дичь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ели в старину</dc:title>
  <dc:creator>Пользователь Windows</dc:creator>
  <cp:lastModifiedBy>Кафедра ДиНО</cp:lastModifiedBy>
  <cp:revision>25</cp:revision>
  <dcterms:created xsi:type="dcterms:W3CDTF">2019-09-08T12:04:23Z</dcterms:created>
  <dcterms:modified xsi:type="dcterms:W3CDTF">2023-11-21T07:46:06Z</dcterms:modified>
</cp:coreProperties>
</file>