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7"/>
  </p:notesMasterIdLst>
  <p:handoutMasterIdLst>
    <p:handoutMasterId r:id="rId8"/>
  </p:handoutMasterIdLst>
  <p:sldIdLst>
    <p:sldId id="256" r:id="rId5"/>
    <p:sldId id="257" r:id="rId6"/>
  </p:sldIdLst>
  <p:sldSz cx="10058400" cy="7772400"/>
  <p:notesSz cx="6888163" cy="100203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78" autoAdjust="0"/>
    <p:restoredTop sz="78868" autoAdjust="0"/>
  </p:normalViewPr>
  <p:slideViewPr>
    <p:cSldViewPr snapToGrid="0">
      <p:cViewPr varScale="1">
        <p:scale>
          <a:sx n="80" d="100"/>
          <a:sy n="80" d="100"/>
        </p:scale>
        <p:origin x="-2340" y="-96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2802" y="10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 rtl="0">
              <a:defRPr sz="13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 rtl="0">
              <a:defRPr sz="1300"/>
            </a:lvl1pPr>
          </a:lstStyle>
          <a:p>
            <a:pPr algn="r" rtl="0"/>
            <a:fld id="{97DE0BE3-BE81-4C37-ABBC-CEBC04D1C73F}" type="datetime1">
              <a:rPr lang="ru-RU" smtClean="0"/>
              <a:pPr algn="r" rtl="0"/>
              <a:t>10.10.2023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 rtl="0">
              <a:defRPr sz="13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 rtl="0">
              <a:defRPr sz="1300"/>
            </a:lvl1pPr>
          </a:lstStyle>
          <a:p>
            <a:pPr algn="r" rtl="0"/>
            <a:r>
              <a:rPr lang="ru-RU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29192036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 rtl="0">
              <a:defRPr sz="13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 rtl="0">
              <a:defRPr sz="1300"/>
            </a:lvl1pPr>
          </a:lstStyle>
          <a:p>
            <a:fld id="{E33CBB61-1E2B-444D-BF78-7F801D557A7C}" type="datetime1">
              <a:rPr lang="ru-RU" smtClean="0"/>
              <a:pPr/>
              <a:t>10.10.2023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1252538"/>
            <a:ext cx="43735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 rtl="0">
              <a:defRPr sz="13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 rtl="0">
              <a:defRPr sz="1300"/>
            </a:lvl1pPr>
          </a:lstStyle>
          <a:p>
            <a:r>
              <a:rPr lang="ru-RU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29258489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/>
              <a:t>Вы можете изменить этот буклет, заменив содержимое, приведенное для примера, на собственное. Если же вы хотите начать с чистого листа, на вкладке «Главная» нажмите </a:t>
            </a:r>
            <a:r>
              <a:rPr lang="ru-RU"/>
              <a:t>кнопку «Новый слайд», </a:t>
            </a:r>
            <a:r>
              <a:rPr lang="ru-RU" dirty="0"/>
              <a:t>чтобы вставить новую страницу. После этого введите текст и добавьте рисунки в пустые заполнители. Если вам нужны дополнительные блоки заголовков, подзаголовков или основного текста, скопируйте любой из имеющихся заполнителей, а затем перетащите его в нужное место.</a:t>
            </a:r>
          </a:p>
          <a:p>
            <a:pPr rtl="0"/>
            <a:endParaRPr lang="en-US" dirty="0"/>
          </a:p>
          <a:p>
            <a:pPr rtl="0"/>
            <a:r>
              <a:rPr lang="ru-RU" dirty="0"/>
              <a:t>Возможно, вы заметили, что мы добавили для вас линии сгиба. Они совсем светлые, но если вы не хотите, чтобы они были видны в буклете, выделите и удалите их перед печатью.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56980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/>
              <a:t>Вы можете изменить этот буклет, заменив содержимое, приведенное для примера, на собственное. Если же вы хотите начать с чистого листа, на вкладке «Главная» нажмите кнопку «Создать слайд», чтобы вставить новую страницу. После этого введите текст и добавьте рисунки в пустые заполнители. Если вам нужны дополнительные блоки заголовков, подзаголовков или основного текста, скопируйте любой из имеющихся заполнителей, а затем перетащите его в нужное место.</a:t>
            </a:r>
          </a:p>
          <a:p>
            <a:pPr rtl="0"/>
            <a:endParaRPr lang="en-US" dirty="0"/>
          </a:p>
          <a:p>
            <a:pPr rtl="0"/>
            <a:r>
              <a:rPr lang="ru-RU" dirty="0"/>
              <a:t>Возможно, вы заметили, что мы добавили для вас линии сгиба. Они совсем светлые, но если вы не хотите, чтобы они были видны в буклете, выделите и удалите их перед печатью.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xmlns="" val="993481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ружная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457200" y="457200"/>
            <a:ext cx="2359152" cy="18288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457200" y="6854395"/>
            <a:ext cx="2359152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457200" y="4736592"/>
            <a:ext cx="2359152" cy="2075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30000"/>
              </a:lnSpc>
            </a:pP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0"/>
          </p:nvPr>
        </p:nvSpPr>
        <p:spPr>
          <a:xfrm>
            <a:off x="457200" y="685800"/>
            <a:ext cx="2359152" cy="4005072"/>
          </a:xfrm>
        </p:spPr>
        <p:txBody>
          <a:bodyPr tIns="1097280" rtlCol="0">
            <a:normAutofit/>
          </a:bodyPr>
          <a:lstStyle>
            <a:lvl1pPr marL="0" indent="0" algn="ctr" rtl="0">
              <a:buNone/>
              <a:defRPr sz="2000"/>
            </a:lvl1pPr>
          </a:lstStyle>
          <a:p>
            <a:pPr rtl="0"/>
            <a:endParaRPr lang="ru-RU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758184" y="457200"/>
            <a:ext cx="2450592" cy="182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4" name="Прямоугольник 13"/>
          <p:cNvSpPr/>
          <p:nvPr userDrawn="1"/>
        </p:nvSpPr>
        <p:spPr bwMode="auto">
          <a:xfrm>
            <a:off x="3758184" y="6854395"/>
            <a:ext cx="2450592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5" name="Рисунок 11"/>
          <p:cNvSpPr>
            <a:spLocks noGrp="1"/>
          </p:cNvSpPr>
          <p:nvPr>
            <p:ph type="pic" sz="quarter" idx="11"/>
          </p:nvPr>
        </p:nvSpPr>
        <p:spPr>
          <a:xfrm>
            <a:off x="3758184" y="685800"/>
            <a:ext cx="2450592" cy="4005072"/>
          </a:xfrm>
        </p:spPr>
        <p:txBody>
          <a:bodyPr tIns="1097280" rtlCol="0">
            <a:normAutofit/>
          </a:bodyPr>
          <a:lstStyle>
            <a:lvl1pPr marL="0" indent="0" algn="ctr" rtl="0">
              <a:buNone/>
              <a:defRPr sz="2000"/>
            </a:lvl1pPr>
          </a:lstStyle>
          <a:p>
            <a:pPr rtl="0"/>
            <a:endParaRPr lang="ru-RU" dirty="0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7141464" y="457200"/>
            <a:ext cx="2450592" cy="182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7141465" y="6854395"/>
            <a:ext cx="2450592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12"/>
          </p:nvPr>
        </p:nvSpPr>
        <p:spPr>
          <a:xfrm>
            <a:off x="7141465" y="2084832"/>
            <a:ext cx="2450592" cy="4727448"/>
          </a:xfrm>
        </p:spPr>
        <p:txBody>
          <a:bodyPr tIns="1097280" rtlCol="0">
            <a:normAutofit/>
          </a:bodyPr>
          <a:lstStyle>
            <a:lvl1pPr marL="0" indent="0" algn="ctr" rtl="0">
              <a:buNone/>
              <a:defRPr sz="2000"/>
            </a:lvl1pPr>
          </a:lstStyle>
          <a:p>
            <a:pPr rtl="0"/>
            <a:endParaRPr lang="ru-RU" dirty="0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7141464" y="1901952"/>
            <a:ext cx="2450592" cy="1463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13" hasCustomPrompt="1"/>
          </p:nvPr>
        </p:nvSpPr>
        <p:spPr>
          <a:xfrm>
            <a:off x="7142163" y="639763"/>
            <a:ext cx="2449512" cy="1262062"/>
          </a:xfrm>
        </p:spPr>
        <p:txBody>
          <a:bodyPr rtlCol="0" anchor="ctr">
            <a:noAutofit/>
          </a:bodyPr>
          <a:lstStyle>
            <a:lvl1pPr marL="0" indent="0" algn="ctr" rtl="0">
              <a:lnSpc>
                <a:spcPct val="85000"/>
              </a:lnSpc>
              <a:spcBef>
                <a:spcPts val="0"/>
              </a:spcBef>
              <a:buNone/>
              <a:defRPr sz="28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 marL="0" indent="0" algn="l" rtl="0">
              <a:spcBef>
                <a:spcPts val="0"/>
              </a:spcBef>
              <a:buNone/>
              <a:defRPr sz="3600"/>
            </a:lvl2pPr>
            <a:lvl3pPr marL="0" indent="0" algn="l" rtl="0">
              <a:spcBef>
                <a:spcPts val="0"/>
              </a:spcBef>
              <a:buNone/>
              <a:defRPr sz="3600"/>
            </a:lvl3pPr>
            <a:lvl4pPr marL="0" indent="0" algn="l" rtl="0">
              <a:spcBef>
                <a:spcPts val="0"/>
              </a:spcBef>
              <a:buNone/>
              <a:defRPr sz="3600"/>
            </a:lvl4pPr>
            <a:lvl5pPr marL="0" indent="0" algn="l" rtl="0">
              <a:spcBef>
                <a:spcPts val="0"/>
              </a:spcBef>
              <a:buNone/>
              <a:defRPr sz="3600"/>
            </a:lvl5pPr>
          </a:lstStyle>
          <a:p>
            <a:pPr lvl="0" rtl="0"/>
            <a:r>
              <a:rPr lang="ru-RU" dirty="0"/>
              <a:t>название</a:t>
            </a:r>
            <a:br>
              <a:rPr lang="ru-RU" dirty="0"/>
            </a:br>
            <a:r>
              <a:rPr lang="ru-RU" dirty="0"/>
              <a:t>организации</a:t>
            </a:r>
          </a:p>
        </p:txBody>
      </p:sp>
      <p:sp>
        <p:nvSpPr>
          <p:cNvPr id="23" name="Текст 21"/>
          <p:cNvSpPr>
            <a:spLocks noGrp="1"/>
          </p:cNvSpPr>
          <p:nvPr>
            <p:ph type="body" sz="quarter" idx="14" hasCustomPrompt="1"/>
          </p:nvPr>
        </p:nvSpPr>
        <p:spPr>
          <a:xfrm>
            <a:off x="3758184" y="5098071"/>
            <a:ext cx="2449512" cy="367640"/>
          </a:xfrm>
        </p:spPr>
        <p:txBody>
          <a:bodyPr rtlCol="0" anchor="ctr">
            <a:noAutofit/>
          </a:bodyPr>
          <a:lstStyle>
            <a:lvl1pPr marL="0" indent="0" algn="ctr" rtl="0">
              <a:lnSpc>
                <a:spcPct val="85000"/>
              </a:lnSpc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1pPr>
            <a:lvl2pPr marL="0" indent="0" algn="l" rtl="0">
              <a:spcBef>
                <a:spcPts val="0"/>
              </a:spcBef>
              <a:buNone/>
              <a:defRPr sz="3600"/>
            </a:lvl2pPr>
            <a:lvl3pPr marL="0" indent="0" algn="l" rtl="0">
              <a:spcBef>
                <a:spcPts val="0"/>
              </a:spcBef>
              <a:buNone/>
              <a:defRPr sz="3600"/>
            </a:lvl3pPr>
            <a:lvl4pPr marL="0" indent="0" algn="l" rtl="0">
              <a:spcBef>
                <a:spcPts val="0"/>
              </a:spcBef>
              <a:buNone/>
              <a:defRPr sz="3600"/>
            </a:lvl4pPr>
            <a:lvl5pPr marL="0" indent="0" algn="l" rtl="0">
              <a:spcBef>
                <a:spcPts val="0"/>
              </a:spcBef>
              <a:buNone/>
              <a:defRPr sz="3600"/>
            </a:lvl5pPr>
          </a:lstStyle>
          <a:p>
            <a:pPr lvl="0" rtl="0"/>
            <a:r>
              <a:rPr lang="ru-RU" dirty="0"/>
              <a:t>название организации</a:t>
            </a:r>
          </a:p>
        </p:txBody>
      </p:sp>
      <p:sp>
        <p:nvSpPr>
          <p:cNvPr id="24" name="Текст 21"/>
          <p:cNvSpPr>
            <a:spLocks noGrp="1"/>
          </p:cNvSpPr>
          <p:nvPr>
            <p:ph type="body" sz="quarter" idx="15" hasCustomPrompt="1"/>
          </p:nvPr>
        </p:nvSpPr>
        <p:spPr>
          <a:xfrm>
            <a:off x="3758184" y="5465711"/>
            <a:ext cx="2449512" cy="1346569"/>
          </a:xfrm>
        </p:spPr>
        <p:txBody>
          <a:bodyPr rtlCol="0" anchor="t">
            <a:noAutofit/>
          </a:bodyPr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tx1"/>
                </a:solidFill>
              </a:defRPr>
            </a:lvl1pPr>
            <a:lvl2pPr marL="0" indent="0" algn="l" rtl="0">
              <a:spcBef>
                <a:spcPts val="0"/>
              </a:spcBef>
              <a:buNone/>
              <a:defRPr sz="3600"/>
            </a:lvl2pPr>
            <a:lvl3pPr marL="0" indent="0" algn="l" rtl="0">
              <a:spcBef>
                <a:spcPts val="0"/>
              </a:spcBef>
              <a:buNone/>
              <a:defRPr sz="3600"/>
            </a:lvl3pPr>
            <a:lvl4pPr marL="0" indent="0" algn="l" rtl="0">
              <a:spcBef>
                <a:spcPts val="0"/>
              </a:spcBef>
              <a:buNone/>
              <a:defRPr sz="3600"/>
            </a:lvl4pPr>
            <a:lvl5pPr marL="0" indent="0" algn="l" rtl="0">
              <a:spcBef>
                <a:spcPts val="0"/>
              </a:spcBef>
              <a:buNone/>
              <a:defRPr sz="3600"/>
            </a:lvl5pPr>
          </a:lstStyle>
          <a:p>
            <a:pPr lvl="0" rtl="0"/>
            <a:r>
              <a:rPr lang="ru-RU" dirty="0"/>
              <a:t>контактные данные организации</a:t>
            </a:r>
          </a:p>
        </p:txBody>
      </p:sp>
      <p:sp>
        <p:nvSpPr>
          <p:cNvPr id="27" name="Текст 21"/>
          <p:cNvSpPr>
            <a:spLocks noGrp="1"/>
          </p:cNvSpPr>
          <p:nvPr>
            <p:ph type="body" sz="quarter" idx="18" hasCustomPrompt="1"/>
          </p:nvPr>
        </p:nvSpPr>
        <p:spPr>
          <a:xfrm>
            <a:off x="3758184" y="6854395"/>
            <a:ext cx="2449512" cy="448347"/>
          </a:xfrm>
        </p:spPr>
        <p:txBody>
          <a:bodyPr rtlCol="0" anchor="ctr">
            <a:noAutofit/>
          </a:bodyPr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 marL="0" indent="0" algn="l" rtl="0">
              <a:spcBef>
                <a:spcPts val="0"/>
              </a:spcBef>
              <a:buNone/>
              <a:defRPr sz="3600"/>
            </a:lvl2pPr>
            <a:lvl3pPr marL="0" indent="0" algn="l" rtl="0">
              <a:spcBef>
                <a:spcPts val="0"/>
              </a:spcBef>
              <a:buNone/>
              <a:defRPr sz="3600"/>
            </a:lvl3pPr>
            <a:lvl4pPr marL="0" indent="0" algn="l" rtl="0">
              <a:spcBef>
                <a:spcPts val="0"/>
              </a:spcBef>
              <a:buNone/>
              <a:defRPr sz="3600"/>
            </a:lvl4pPr>
            <a:lvl5pPr marL="0" indent="0" algn="l" rtl="0">
              <a:spcBef>
                <a:spcPts val="0"/>
              </a:spcBef>
              <a:buNone/>
              <a:defRPr sz="3600"/>
            </a:lvl5pPr>
          </a:lstStyle>
          <a:p>
            <a:pPr lvl="0" rtl="0"/>
            <a:r>
              <a:rPr lang="ru-RU" dirty="0"/>
              <a:t>URL-адрес веб-сайта</a:t>
            </a:r>
          </a:p>
        </p:txBody>
      </p:sp>
      <p:sp>
        <p:nvSpPr>
          <p:cNvPr id="28" name="Текст 21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736592"/>
            <a:ext cx="2359152" cy="2075688"/>
          </a:xfrm>
        </p:spPr>
        <p:txBody>
          <a:bodyPr lIns="182880" rIns="182880" rtlCol="0" anchor="ctr">
            <a:noAutofit/>
          </a:bodyPr>
          <a:lstStyle>
            <a:lvl1pPr marL="0" indent="0" algn="l" rtl="0">
              <a:lnSpc>
                <a:spcPct val="130000"/>
              </a:lnSpc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 marL="0" indent="0" algn="l" rtl="0">
              <a:spcBef>
                <a:spcPts val="0"/>
              </a:spcBef>
              <a:buNone/>
              <a:defRPr sz="3600"/>
            </a:lvl2pPr>
            <a:lvl3pPr marL="0" indent="0" algn="l" rtl="0">
              <a:spcBef>
                <a:spcPts val="0"/>
              </a:spcBef>
              <a:buNone/>
              <a:defRPr sz="3600"/>
            </a:lvl3pPr>
            <a:lvl4pPr marL="0" indent="0" algn="l" rtl="0">
              <a:spcBef>
                <a:spcPts val="0"/>
              </a:spcBef>
              <a:buNone/>
              <a:defRPr sz="3600"/>
            </a:lvl4pPr>
            <a:lvl5pPr marL="0" indent="0" algn="l" rtl="0">
              <a:spcBef>
                <a:spcPts val="0"/>
              </a:spcBef>
              <a:buNone/>
              <a:defRPr sz="3600"/>
            </a:lvl5pPr>
          </a:lstStyle>
          <a:p>
            <a:pPr lvl="0" rtl="0"/>
            <a:r>
              <a:rPr lang="ru-RU" dirty="0"/>
              <a:t>Щелкните, чтобы добавить текст</a:t>
            </a:r>
          </a:p>
        </p:txBody>
      </p:sp>
    </p:spTree>
    <p:extLst>
      <p:ext uri="{BB962C8B-B14F-4D97-AF65-F5344CB8AC3E}">
        <p14:creationId xmlns:p14="http://schemas.microsoft.com/office/powerpoint/2010/main" xmlns="" val="586319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енняя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 userDrawn="1"/>
        </p:nvSpPr>
        <p:spPr>
          <a:xfrm>
            <a:off x="3849624" y="685800"/>
            <a:ext cx="2450592" cy="39503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457200" y="457200"/>
            <a:ext cx="2450592" cy="182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457200" y="6854395"/>
            <a:ext cx="2450592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0"/>
          </p:nvPr>
        </p:nvSpPr>
        <p:spPr>
          <a:xfrm>
            <a:off x="457200" y="685800"/>
            <a:ext cx="2450592" cy="2276856"/>
          </a:xfrm>
        </p:spPr>
        <p:txBody>
          <a:bodyPr tIns="457200" rtlCol="0">
            <a:normAutofit/>
          </a:bodyPr>
          <a:lstStyle>
            <a:lvl1pPr marL="0" indent="0" algn="ctr" rtl="0">
              <a:buNone/>
              <a:defRPr sz="2000"/>
            </a:lvl1pPr>
          </a:lstStyle>
          <a:p>
            <a:pPr rtl="0"/>
            <a:endParaRPr lang="ru-RU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849624" y="457200"/>
            <a:ext cx="2450592" cy="1828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849624" y="6854395"/>
            <a:ext cx="2450592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7232904" y="457200"/>
            <a:ext cx="2359152" cy="182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7232904" y="6854395"/>
            <a:ext cx="2359152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31" name="Текст 21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3004771"/>
            <a:ext cx="2450592" cy="662354"/>
          </a:xfrm>
        </p:spPr>
        <p:txBody>
          <a:bodyPr lIns="91440" rIns="91440" bIns="0" rtlCol="0" anchor="b">
            <a:noAutofit/>
          </a:bodyPr>
          <a:lstStyle>
            <a:lvl1pPr marL="0" indent="0" algn="l" rtl="0">
              <a:lnSpc>
                <a:spcPct val="114000"/>
              </a:lnSpc>
              <a:spcBef>
                <a:spcPts val="80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0" indent="0" algn="l" rtl="0">
              <a:spcBef>
                <a:spcPts val="0"/>
              </a:spcBef>
              <a:buNone/>
              <a:defRPr sz="3600"/>
            </a:lvl2pPr>
            <a:lvl3pPr marL="0" indent="0" algn="l" rtl="0">
              <a:spcBef>
                <a:spcPts val="0"/>
              </a:spcBef>
              <a:buNone/>
              <a:defRPr sz="3600"/>
            </a:lvl3pPr>
            <a:lvl4pPr marL="0" indent="0" algn="l" rtl="0">
              <a:spcBef>
                <a:spcPts val="0"/>
              </a:spcBef>
              <a:buNone/>
              <a:defRPr sz="3600"/>
            </a:lvl4pPr>
            <a:lvl5pPr marL="0" indent="0" algn="l" rtl="0">
              <a:spcBef>
                <a:spcPts val="0"/>
              </a:spcBef>
              <a:buNone/>
              <a:defRPr sz="3600"/>
            </a:lvl5pPr>
          </a:lstStyle>
          <a:p>
            <a:pPr lvl="0" rtl="0"/>
            <a:r>
              <a:rPr lang="ru-RU" dirty="0"/>
              <a:t>Щелкните, чтобы добавить текст</a:t>
            </a:r>
          </a:p>
        </p:txBody>
      </p:sp>
      <p:sp>
        <p:nvSpPr>
          <p:cNvPr id="33" name="Текст 21"/>
          <p:cNvSpPr>
            <a:spLocks noGrp="1"/>
          </p:cNvSpPr>
          <p:nvPr>
            <p:ph type="body" sz="quarter" idx="21" hasCustomPrompt="1"/>
          </p:nvPr>
        </p:nvSpPr>
        <p:spPr>
          <a:xfrm>
            <a:off x="4114800" y="914400"/>
            <a:ext cx="1943100" cy="3352800"/>
          </a:xfrm>
        </p:spPr>
        <p:txBody>
          <a:bodyPr lIns="91440" tIns="91440" rIns="91440" bIns="91440" rtlCol="0" anchor="ctr">
            <a:noAutofit/>
          </a:bodyPr>
          <a:lstStyle>
            <a:lvl1pPr marL="0" indent="0" algn="l" rtl="0">
              <a:lnSpc>
                <a:spcPct val="130000"/>
              </a:lnSpc>
              <a:spcBef>
                <a:spcPts val="800"/>
              </a:spcBef>
              <a:buNone/>
              <a:defRPr sz="1600">
                <a:solidFill>
                  <a:schemeClr val="tx1"/>
                </a:solidFill>
              </a:defRPr>
            </a:lvl1pPr>
            <a:lvl2pPr marL="0" indent="0" algn="l" rtl="0">
              <a:spcBef>
                <a:spcPts val="0"/>
              </a:spcBef>
              <a:buNone/>
              <a:defRPr sz="3600"/>
            </a:lvl2pPr>
            <a:lvl3pPr marL="0" indent="0" algn="l" rtl="0">
              <a:spcBef>
                <a:spcPts val="0"/>
              </a:spcBef>
              <a:buNone/>
              <a:defRPr sz="3600"/>
            </a:lvl3pPr>
            <a:lvl4pPr marL="0" indent="0" algn="l" rtl="0">
              <a:spcBef>
                <a:spcPts val="0"/>
              </a:spcBef>
              <a:buNone/>
              <a:defRPr sz="3600"/>
            </a:lvl4pPr>
            <a:lvl5pPr marL="0" indent="0" algn="l" rtl="0">
              <a:spcBef>
                <a:spcPts val="0"/>
              </a:spcBef>
              <a:buNone/>
              <a:defRPr sz="3600"/>
            </a:lvl5pPr>
          </a:lstStyle>
          <a:p>
            <a:pPr lvl="0" rtl="0"/>
            <a:r>
              <a:rPr lang="ru-RU" dirty="0"/>
              <a:t>Щелкните, чтобы добавить текст</a:t>
            </a:r>
          </a:p>
        </p:txBody>
      </p:sp>
      <p:sp>
        <p:nvSpPr>
          <p:cNvPr id="34" name="Рисунок 11"/>
          <p:cNvSpPr>
            <a:spLocks noGrp="1"/>
          </p:cNvSpPr>
          <p:nvPr>
            <p:ph type="pic" sz="quarter" idx="22"/>
          </p:nvPr>
        </p:nvSpPr>
        <p:spPr>
          <a:xfrm>
            <a:off x="3849624" y="4690587"/>
            <a:ext cx="2450592" cy="2110626"/>
          </a:xfrm>
        </p:spPr>
        <p:txBody>
          <a:bodyPr tIns="457200" rtlCol="0">
            <a:normAutofit/>
          </a:bodyPr>
          <a:lstStyle>
            <a:lvl1pPr marL="0" indent="0" algn="ctr" rtl="0">
              <a:buNone/>
              <a:defRPr sz="2000"/>
            </a:lvl1pPr>
          </a:lstStyle>
          <a:p>
            <a:pPr rtl="0"/>
            <a:endParaRPr lang="ru-RU" dirty="0"/>
          </a:p>
        </p:txBody>
      </p:sp>
      <p:sp>
        <p:nvSpPr>
          <p:cNvPr id="36" name="Текст 21"/>
          <p:cNvSpPr>
            <a:spLocks noGrp="1"/>
          </p:cNvSpPr>
          <p:nvPr>
            <p:ph type="body" sz="quarter" idx="24" hasCustomPrompt="1"/>
          </p:nvPr>
        </p:nvSpPr>
        <p:spPr>
          <a:xfrm>
            <a:off x="7235571" y="4484614"/>
            <a:ext cx="2359152" cy="374904"/>
          </a:xfrm>
        </p:spPr>
        <p:txBody>
          <a:bodyPr lIns="91440" rIns="91440" bIns="0" rtlCol="0" anchor="b">
            <a:noAutofit/>
          </a:bodyPr>
          <a:lstStyle>
            <a:lvl1pPr marL="0" indent="0" algn="l" rtl="0">
              <a:lnSpc>
                <a:spcPct val="114000"/>
              </a:lnSpc>
              <a:spcBef>
                <a:spcPts val="800"/>
              </a:spcBef>
              <a:buNone/>
              <a:defRPr sz="1200">
                <a:solidFill>
                  <a:schemeClr val="accent1"/>
                </a:solidFill>
              </a:defRPr>
            </a:lvl1pPr>
            <a:lvl2pPr marL="0" indent="0" algn="l" rtl="0">
              <a:spcBef>
                <a:spcPts val="0"/>
              </a:spcBef>
              <a:buNone/>
              <a:defRPr sz="3600"/>
            </a:lvl2pPr>
            <a:lvl3pPr marL="0" indent="0" algn="l" rtl="0">
              <a:spcBef>
                <a:spcPts val="0"/>
              </a:spcBef>
              <a:buNone/>
              <a:defRPr sz="3600"/>
            </a:lvl3pPr>
            <a:lvl4pPr marL="0" indent="0" algn="l" rtl="0">
              <a:spcBef>
                <a:spcPts val="0"/>
              </a:spcBef>
              <a:buNone/>
              <a:defRPr sz="3600"/>
            </a:lvl4pPr>
            <a:lvl5pPr marL="0" indent="0" algn="l" rtl="0">
              <a:spcBef>
                <a:spcPts val="0"/>
              </a:spcBef>
              <a:buNone/>
              <a:defRPr sz="3600"/>
            </a:lvl5pPr>
          </a:lstStyle>
          <a:p>
            <a:pPr lvl="0" rtl="0"/>
            <a:r>
              <a:rPr lang="ru-RU" dirty="0"/>
              <a:t>Щелкните, чтобы добавить текст</a:t>
            </a:r>
          </a:p>
        </p:txBody>
      </p:sp>
      <p:sp>
        <p:nvSpPr>
          <p:cNvPr id="38" name="Текст 21"/>
          <p:cNvSpPr>
            <a:spLocks noGrp="1"/>
          </p:cNvSpPr>
          <p:nvPr>
            <p:ph type="body" sz="quarter" idx="26" hasCustomPrompt="1"/>
          </p:nvPr>
        </p:nvSpPr>
        <p:spPr>
          <a:xfrm>
            <a:off x="7235571" y="2705100"/>
            <a:ext cx="2359152" cy="374904"/>
          </a:xfrm>
        </p:spPr>
        <p:txBody>
          <a:bodyPr lIns="91440" rIns="91440" bIns="0" rtlCol="0" anchor="b">
            <a:noAutofit/>
          </a:bodyPr>
          <a:lstStyle>
            <a:lvl1pPr marL="0" indent="0" algn="l" rtl="0">
              <a:lnSpc>
                <a:spcPct val="114000"/>
              </a:lnSpc>
              <a:spcBef>
                <a:spcPts val="800"/>
              </a:spcBef>
              <a:buNone/>
              <a:defRPr sz="1200">
                <a:solidFill>
                  <a:schemeClr val="accent1"/>
                </a:solidFill>
              </a:defRPr>
            </a:lvl1pPr>
            <a:lvl2pPr marL="0" indent="0" algn="l" rtl="0">
              <a:spcBef>
                <a:spcPts val="0"/>
              </a:spcBef>
              <a:buNone/>
              <a:defRPr sz="3600"/>
            </a:lvl2pPr>
            <a:lvl3pPr marL="0" indent="0" algn="l" rtl="0">
              <a:spcBef>
                <a:spcPts val="0"/>
              </a:spcBef>
              <a:buNone/>
              <a:defRPr sz="3600"/>
            </a:lvl3pPr>
            <a:lvl4pPr marL="0" indent="0" algn="l" rtl="0">
              <a:spcBef>
                <a:spcPts val="0"/>
              </a:spcBef>
              <a:buNone/>
              <a:defRPr sz="3600"/>
            </a:lvl4pPr>
            <a:lvl5pPr marL="0" indent="0" algn="l" rtl="0">
              <a:spcBef>
                <a:spcPts val="0"/>
              </a:spcBef>
              <a:buNone/>
              <a:defRPr sz="3600"/>
            </a:lvl5pPr>
          </a:lstStyle>
          <a:p>
            <a:pPr lvl="0" rtl="0"/>
            <a:r>
              <a:rPr lang="ru-RU" dirty="0"/>
              <a:t>Щелкните, чтобы добавить текст</a:t>
            </a:r>
          </a:p>
        </p:txBody>
      </p:sp>
      <p:sp>
        <p:nvSpPr>
          <p:cNvPr id="40" name="Текст 21"/>
          <p:cNvSpPr>
            <a:spLocks noGrp="1"/>
          </p:cNvSpPr>
          <p:nvPr>
            <p:ph type="body" sz="quarter" idx="28" hasCustomPrompt="1"/>
          </p:nvPr>
        </p:nvSpPr>
        <p:spPr>
          <a:xfrm>
            <a:off x="7235571" y="791658"/>
            <a:ext cx="2359152" cy="378784"/>
          </a:xfrm>
        </p:spPr>
        <p:txBody>
          <a:bodyPr lIns="91440" rIns="91440" bIns="0" rtlCol="0" anchor="b">
            <a:noAutofit/>
          </a:bodyPr>
          <a:lstStyle>
            <a:lvl1pPr marL="0" indent="0" algn="l" rtl="0">
              <a:lnSpc>
                <a:spcPct val="114000"/>
              </a:lnSpc>
              <a:spcBef>
                <a:spcPts val="800"/>
              </a:spcBef>
              <a:buNone/>
              <a:defRPr sz="1200">
                <a:solidFill>
                  <a:schemeClr val="accent1"/>
                </a:solidFill>
              </a:defRPr>
            </a:lvl1pPr>
            <a:lvl2pPr marL="0" indent="0" algn="l" rtl="0">
              <a:spcBef>
                <a:spcPts val="0"/>
              </a:spcBef>
              <a:buNone/>
              <a:defRPr sz="3600"/>
            </a:lvl2pPr>
            <a:lvl3pPr marL="0" indent="0" algn="l" rtl="0">
              <a:spcBef>
                <a:spcPts val="0"/>
              </a:spcBef>
              <a:buNone/>
              <a:defRPr sz="3600"/>
            </a:lvl3pPr>
            <a:lvl4pPr marL="0" indent="0" algn="l" rtl="0">
              <a:spcBef>
                <a:spcPts val="0"/>
              </a:spcBef>
              <a:buNone/>
              <a:defRPr sz="3600"/>
            </a:lvl4pPr>
            <a:lvl5pPr marL="0" indent="0" algn="l" rtl="0">
              <a:spcBef>
                <a:spcPts val="0"/>
              </a:spcBef>
              <a:buNone/>
              <a:defRPr sz="3600"/>
            </a:lvl5pPr>
          </a:lstStyle>
          <a:p>
            <a:pPr lvl="0" rtl="0"/>
            <a:r>
              <a:rPr lang="ru-RU" dirty="0"/>
              <a:t>Щелкните, чтобы добавить текст</a:t>
            </a:r>
          </a:p>
        </p:txBody>
      </p:sp>
      <p:sp>
        <p:nvSpPr>
          <p:cNvPr id="43" name="Текст 21"/>
          <p:cNvSpPr>
            <a:spLocks noGrp="1"/>
          </p:cNvSpPr>
          <p:nvPr>
            <p:ph type="body" sz="quarter" idx="31" hasCustomPrompt="1"/>
          </p:nvPr>
        </p:nvSpPr>
        <p:spPr>
          <a:xfrm>
            <a:off x="457200" y="3704131"/>
            <a:ext cx="2450592" cy="3074219"/>
          </a:xfrm>
        </p:spPr>
        <p:txBody>
          <a:bodyPr lIns="91440" rIns="91440" rtlCol="0" anchor="t">
            <a:noAutofit/>
          </a:bodyPr>
          <a:lstStyle>
            <a:lvl1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</a:defRPr>
            </a:lvl1pPr>
            <a:lvl2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2pPr>
            <a:lvl3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3pPr>
            <a:lvl4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4pPr>
            <a:lvl5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5pPr>
            <a:lvl6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6pPr>
            <a:lvl7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7pPr>
            <a:lvl8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8pPr>
            <a:lvl9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9pPr>
          </a:lstStyle>
          <a:p>
            <a:pPr lvl="0" rtl="0"/>
            <a:r>
              <a:rPr lang="ru-RU" dirty="0"/>
              <a:t>Щелкните, чтобы добавить текст</a:t>
            </a:r>
          </a:p>
        </p:txBody>
      </p:sp>
      <p:sp>
        <p:nvSpPr>
          <p:cNvPr id="45" name="Текст 21"/>
          <p:cNvSpPr>
            <a:spLocks noGrp="1"/>
          </p:cNvSpPr>
          <p:nvPr>
            <p:ph type="body" sz="quarter" idx="33" hasCustomPrompt="1"/>
          </p:nvPr>
        </p:nvSpPr>
        <p:spPr>
          <a:xfrm>
            <a:off x="7235571" y="1170442"/>
            <a:ext cx="2359152" cy="1560646"/>
          </a:xfrm>
        </p:spPr>
        <p:txBody>
          <a:bodyPr lIns="91440" rIns="91440" rtlCol="0" anchor="t">
            <a:noAutofit/>
          </a:bodyPr>
          <a:lstStyle>
            <a:lvl1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</a:defRPr>
            </a:lvl1pPr>
            <a:lvl2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2pPr>
            <a:lvl3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3pPr>
            <a:lvl4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4pPr>
            <a:lvl5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5pPr>
            <a:lvl6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6pPr>
            <a:lvl7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7pPr>
            <a:lvl8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8pPr>
            <a:lvl9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9pPr>
          </a:lstStyle>
          <a:p>
            <a:pPr lvl="0" rtl="0"/>
            <a:r>
              <a:rPr lang="ru-RU" dirty="0"/>
              <a:t>Щелкните, чтобы добавить текст</a:t>
            </a:r>
          </a:p>
        </p:txBody>
      </p:sp>
      <p:sp>
        <p:nvSpPr>
          <p:cNvPr id="46" name="Текст 21"/>
          <p:cNvSpPr>
            <a:spLocks noGrp="1"/>
          </p:cNvSpPr>
          <p:nvPr>
            <p:ph type="body" sz="quarter" idx="34" hasCustomPrompt="1"/>
          </p:nvPr>
        </p:nvSpPr>
        <p:spPr>
          <a:xfrm>
            <a:off x="7235571" y="3091437"/>
            <a:ext cx="2359152" cy="1393177"/>
          </a:xfrm>
        </p:spPr>
        <p:txBody>
          <a:bodyPr lIns="91440" rIns="91440" rtlCol="0" anchor="t">
            <a:noAutofit/>
          </a:bodyPr>
          <a:lstStyle>
            <a:lvl1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</a:defRPr>
            </a:lvl1pPr>
            <a:lvl2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2pPr>
            <a:lvl3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3pPr>
            <a:lvl4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4pPr>
            <a:lvl5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5pPr>
            <a:lvl6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6pPr>
            <a:lvl7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7pPr>
            <a:lvl8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8pPr>
            <a:lvl9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9pPr>
          </a:lstStyle>
          <a:p>
            <a:pPr lvl="0" rtl="0"/>
            <a:r>
              <a:rPr lang="ru-RU" dirty="0"/>
              <a:t>Щелкните, чтобы добавить текст</a:t>
            </a:r>
          </a:p>
        </p:txBody>
      </p:sp>
      <p:sp>
        <p:nvSpPr>
          <p:cNvPr id="47" name="Текст 21"/>
          <p:cNvSpPr>
            <a:spLocks noGrp="1"/>
          </p:cNvSpPr>
          <p:nvPr>
            <p:ph type="body" sz="quarter" idx="35" hasCustomPrompt="1"/>
          </p:nvPr>
        </p:nvSpPr>
        <p:spPr>
          <a:xfrm>
            <a:off x="7235571" y="4873246"/>
            <a:ext cx="2359152" cy="1905104"/>
          </a:xfrm>
        </p:spPr>
        <p:txBody>
          <a:bodyPr lIns="91440" rIns="91440" rtlCol="0" anchor="t">
            <a:noAutofit/>
          </a:bodyPr>
          <a:lstStyle>
            <a:lvl1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</a:defRPr>
            </a:lvl1pPr>
            <a:lvl2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2pPr>
            <a:lvl3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3pPr>
            <a:lvl4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4pPr>
            <a:lvl5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5pPr>
            <a:lvl6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6pPr>
            <a:lvl7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7pPr>
            <a:lvl8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8pPr>
            <a:lvl9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9pPr>
          </a:lstStyle>
          <a:p>
            <a:pPr lvl="0" rtl="0"/>
            <a:r>
              <a:rPr lang="ru-RU" dirty="0"/>
              <a:t>Щелкните, чтобы добавить текст</a:t>
            </a:r>
          </a:p>
        </p:txBody>
      </p:sp>
    </p:spTree>
    <p:extLst>
      <p:ext uri="{BB962C8B-B14F-4D97-AF65-F5344CB8AC3E}">
        <p14:creationId xmlns:p14="http://schemas.microsoft.com/office/powerpoint/2010/main" xmlns="" val="1184508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E2C732F-7C0E-44C8-B756-B6646DB425BC}" type="datetime1">
              <a:rPr lang="ru-RU" smtClean="0"/>
              <a:pPr rtl="0"/>
              <a:t>10.10.2023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3687281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p:hf sldNum="0" hdr="0" ftr="0" dt="0"/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5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3"/>
          </p:nvPr>
        </p:nvSpPr>
        <p:spPr>
          <a:xfrm>
            <a:off x="7142545" y="881441"/>
            <a:ext cx="2449512" cy="558987"/>
          </a:xfrm>
        </p:spPr>
        <p:txBody>
          <a:bodyPr rtlCol="0"/>
          <a:lstStyle/>
          <a:p>
            <a:pPr rtl="0"/>
            <a:r>
              <a:rPr lang="ru-RU" sz="1600" b="1" dirty="0"/>
              <a:t>МБОУ «Гимназия № 4» г. Курск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r>
              <a:rPr lang="ru-RU" dirty="0"/>
              <a:t>305000, Курская обл., г. Курск, </a:t>
            </a:r>
          </a:p>
          <a:p>
            <a:r>
              <a:rPr lang="ru-RU" dirty="0"/>
              <a:t>ул. Почтовая, д. 18А</a:t>
            </a:r>
          </a:p>
          <a:p>
            <a:pPr rtl="0"/>
            <a:endParaRPr lang="ru-RU" dirty="0"/>
          </a:p>
          <a:p>
            <a:r>
              <a:rPr lang="ru-RU" dirty="0"/>
              <a:t>+7 (4712) 22‒21‒79 </a:t>
            </a:r>
          </a:p>
          <a:p>
            <a:r>
              <a:rPr lang="en-US" dirty="0"/>
              <a:t>kursk4gym.org.ru</a:t>
            </a:r>
            <a:endParaRPr lang="ru-RU" dirty="0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r>
              <a:rPr lang="ru-RU" dirty="0"/>
              <a:t>www.margiestravel.com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291840" y="0"/>
            <a:ext cx="0" cy="7772400"/>
          </a:xfrm>
          <a:prstGeom prst="line">
            <a:avLst/>
          </a:prstGeom>
          <a:ln>
            <a:solidFill>
              <a:srgbClr val="C8C8C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675120" y="0"/>
            <a:ext cx="0" cy="7772400"/>
          </a:xfrm>
          <a:prstGeom prst="line">
            <a:avLst/>
          </a:prstGeom>
          <a:ln>
            <a:solidFill>
              <a:srgbClr val="C8C8C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0ED6A66-DEA8-7C18-CECC-FDD74209A27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460" r="35460"/>
          <a:stretch>
            <a:fillRect/>
          </a:stretch>
        </p:blipFill>
        <p:spPr>
          <a:xfrm>
            <a:off x="7141465" y="2084832"/>
            <a:ext cx="2450592" cy="958770"/>
          </a:xfr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B7BD7D4-C487-621A-FCED-E766B35AFC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9607" y="1409485"/>
            <a:ext cx="3053723" cy="180136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A248A266-BF30-0D8E-A2F7-C234ABDAEF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85064" y="1225566"/>
            <a:ext cx="558988" cy="55898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9549F8ED-8E70-8C25-EBD2-AF11598304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8061" y="6835047"/>
            <a:ext cx="2957398" cy="69781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DB9985F8-982B-C4C6-EED7-A433131AF625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04532" y="6854395"/>
            <a:ext cx="2956816" cy="69500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1BF72CE-5A28-F118-7EF5-533BB659C623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8944" y="6836451"/>
            <a:ext cx="2956816" cy="695004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EBFF8445-40E4-E839-266A-44E4C1C17B61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0246" y="165652"/>
            <a:ext cx="2956816" cy="69500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0FC013A6-90E5-F75E-4C8F-002248B8E3D2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38130" y="186437"/>
            <a:ext cx="2956816" cy="695004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3B50D942-04F6-770E-4B0C-27608742419C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88061" y="165652"/>
            <a:ext cx="2956816" cy="695004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1988A3A9-F6B9-8370-2985-6770B5713F17}"/>
              </a:ext>
            </a:extLst>
          </p:cNvPr>
          <p:cNvSpPr txBox="1"/>
          <p:nvPr/>
        </p:nvSpPr>
        <p:spPr>
          <a:xfrm>
            <a:off x="6961200" y="3210853"/>
            <a:ext cx="2841932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1400" dirty="0"/>
          </a:p>
          <a:p>
            <a:pPr algn="ctr"/>
            <a:r>
              <a:rPr lang="ru-RU" sz="1400" b="1" dirty="0" smtClean="0"/>
              <a:t>Внеурочное занятие в рамках </a:t>
            </a:r>
          </a:p>
          <a:p>
            <a:pPr algn="ctr"/>
            <a:r>
              <a:rPr lang="ru-RU" sz="1400" b="1" dirty="0" smtClean="0"/>
              <a:t>обучающего семинара </a:t>
            </a:r>
          </a:p>
          <a:p>
            <a:pPr algn="ctr"/>
            <a:r>
              <a:rPr lang="ru-RU" sz="1400" b="1" dirty="0" smtClean="0"/>
              <a:t>по апробации платформы</a:t>
            </a:r>
          </a:p>
          <a:p>
            <a:pPr algn="ctr"/>
            <a:r>
              <a:rPr lang="ru-RU" sz="1400" b="1" dirty="0" smtClean="0"/>
              <a:t>«Я - курянин»</a:t>
            </a:r>
          </a:p>
          <a:p>
            <a:pPr algn="ctr"/>
            <a:r>
              <a:rPr lang="ru-RU" sz="1400" b="1" dirty="0" smtClean="0"/>
              <a:t> в 3-х классах </a:t>
            </a:r>
          </a:p>
          <a:p>
            <a:pPr algn="ctr"/>
            <a:r>
              <a:rPr lang="ru-RU" sz="1400" b="1" dirty="0" smtClean="0"/>
              <a:t>по теме</a:t>
            </a:r>
          </a:p>
          <a:p>
            <a:pPr algn="ctr"/>
            <a:r>
              <a:rPr lang="ru-RU" sz="1600" b="1" dirty="0" smtClean="0"/>
              <a:t>«Кулинарные традиции </a:t>
            </a:r>
          </a:p>
          <a:p>
            <a:pPr algn="ctr"/>
            <a:r>
              <a:rPr lang="ru-RU" sz="1600" b="1" dirty="0" smtClean="0"/>
              <a:t>Курского края»</a:t>
            </a:r>
          </a:p>
          <a:p>
            <a:pPr algn="ctr"/>
            <a:endParaRPr lang="ru-RU" sz="1400" b="1" dirty="0"/>
          </a:p>
          <a:p>
            <a:pPr algn="ctr"/>
            <a:r>
              <a:rPr lang="ru-RU" sz="1400" b="1" dirty="0"/>
              <a:t>Преподаватели:</a:t>
            </a:r>
          </a:p>
          <a:p>
            <a:pPr algn="ctr"/>
            <a:r>
              <a:rPr lang="ru-RU" sz="1400" b="1" dirty="0"/>
              <a:t>Ерёмина </a:t>
            </a:r>
          </a:p>
          <a:p>
            <a:pPr algn="ctr"/>
            <a:r>
              <a:rPr lang="ru-RU" sz="1400" b="1" dirty="0"/>
              <a:t>Светлана Николаевна,</a:t>
            </a:r>
          </a:p>
          <a:p>
            <a:pPr algn="ctr"/>
            <a:r>
              <a:rPr lang="ru-RU" sz="1400" b="1" dirty="0"/>
              <a:t>Захарова </a:t>
            </a:r>
          </a:p>
          <a:p>
            <a:pPr algn="ctr"/>
            <a:r>
              <a:rPr lang="ru-RU" sz="1400" b="1" dirty="0"/>
              <a:t>Юлия Михайловна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1881" y="1056904"/>
            <a:ext cx="2928929" cy="2196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26971" y="1049244"/>
            <a:ext cx="2819756" cy="211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15439" y="3325091"/>
            <a:ext cx="2786743" cy="2090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4829" y="3408218"/>
            <a:ext cx="2556162" cy="3408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742696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/>
          <p:cNvCxnSpPr/>
          <p:nvPr/>
        </p:nvCxnSpPr>
        <p:spPr>
          <a:xfrm>
            <a:off x="6766560" y="0"/>
            <a:ext cx="0" cy="7772400"/>
          </a:xfrm>
          <a:prstGeom prst="line">
            <a:avLst/>
          </a:prstGeom>
          <a:ln>
            <a:solidFill>
              <a:srgbClr val="C8C8C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2"/>
          <p:cNvCxnSpPr/>
          <p:nvPr/>
        </p:nvCxnSpPr>
        <p:spPr>
          <a:xfrm>
            <a:off x="3383280" y="0"/>
            <a:ext cx="0" cy="7772400"/>
          </a:xfrm>
          <a:prstGeom prst="line">
            <a:avLst/>
          </a:prstGeom>
          <a:ln>
            <a:solidFill>
              <a:srgbClr val="C8C8C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35C7664C-4885-4942-802F-A345C0A1BB0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69241" y="331264"/>
            <a:ext cx="2956816" cy="69500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4A04CC2F-5CF0-7976-1ACE-638D14064CF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5491" y="6829260"/>
            <a:ext cx="2956816" cy="69500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EF002FB3-09C2-B3F9-68ED-155E0F5CFB1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3784" y="331264"/>
            <a:ext cx="2956816" cy="69500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69353EEE-6970-3B8C-F791-39902776EBF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1358" y="6827478"/>
            <a:ext cx="2956816" cy="695004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ED365731-9350-A740-D080-B4D9087C295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59562" y="6839890"/>
            <a:ext cx="2956816" cy="69500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AE3DE9F9-DE3B-BC37-10F8-7C1A1B04B1A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7064" y="331264"/>
            <a:ext cx="2956816" cy="695004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2A0F3A94-504B-242D-06E3-C84094BE89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6247" y="1026268"/>
            <a:ext cx="8820437" cy="419942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49963E1D-D3FE-1295-6511-AF57568F25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716" y="4673070"/>
            <a:ext cx="2560951" cy="170730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3FF74A8E-004A-D28F-BB1B-0BDEA3663E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24361" y="4673070"/>
            <a:ext cx="2635393" cy="1757787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74CA81EE-3381-E54B-A321-7FB57A51CA9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4858" y="4763598"/>
            <a:ext cx="2872625" cy="1678092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5B4CCAB2-0302-EBBC-22F2-EF001D1A706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77908" y="1157749"/>
            <a:ext cx="1870667" cy="1522438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CAC1CB5C-64B4-AC49-D8F2-8C0F45033F3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717" y="1189532"/>
            <a:ext cx="1850215" cy="140708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725883" y="6424989"/>
            <a:ext cx="271054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Georgia" panose="02040502050405020303" pitchFamily="18" charset="0"/>
              </a:rPr>
              <a:t>Квас на гуще «По - </a:t>
            </a:r>
            <a:r>
              <a:rPr lang="ru-RU" sz="1100" b="1" dirty="0" err="1" smtClean="0">
                <a:latin typeface="Georgia" panose="02040502050405020303" pitchFamily="18" charset="0"/>
              </a:rPr>
              <a:t>тимскому</a:t>
            </a:r>
            <a:r>
              <a:rPr lang="ru-RU" sz="1100" b="1" dirty="0" smtClean="0">
                <a:latin typeface="Georgia" panose="02040502050405020303" pitchFamily="18" charset="0"/>
              </a:rPr>
              <a:t>»</a:t>
            </a:r>
            <a:br>
              <a:rPr lang="ru-RU" sz="1100" b="1" dirty="0" smtClean="0">
                <a:latin typeface="Georgia" panose="02040502050405020303" pitchFamily="18" charset="0"/>
              </a:rPr>
            </a:br>
            <a:r>
              <a:rPr lang="ru-RU" sz="1100" b="1" dirty="0" err="1" smtClean="0">
                <a:latin typeface="Georgia" panose="02040502050405020303" pitchFamily="18" charset="0"/>
              </a:rPr>
              <a:t>Тимский</a:t>
            </a:r>
            <a:r>
              <a:rPr lang="ru-RU" sz="1100" b="1" dirty="0" smtClean="0">
                <a:latin typeface="Georgia" panose="02040502050405020303" pitchFamily="18" charset="0"/>
              </a:rPr>
              <a:t> район Курской области</a:t>
            </a:r>
            <a:endParaRPr lang="ru-RU" sz="11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2046" y="2660510"/>
            <a:ext cx="152301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Georgia" panose="02040502050405020303" pitchFamily="18" charset="0"/>
              </a:rPr>
              <a:t>Суп «</a:t>
            </a:r>
            <a:r>
              <a:rPr lang="ru-RU" sz="1100" b="1" dirty="0" err="1" smtClean="0">
                <a:latin typeface="Georgia" panose="02040502050405020303" pitchFamily="18" charset="0"/>
              </a:rPr>
              <a:t>Хладник</a:t>
            </a:r>
            <a:r>
              <a:rPr lang="ru-RU" sz="1100" b="1" dirty="0" smtClean="0">
                <a:latin typeface="Georgia" panose="02040502050405020303" pitchFamily="18" charset="0"/>
              </a:rPr>
              <a:t>»</a:t>
            </a:r>
            <a:br>
              <a:rPr lang="ru-RU" sz="1100" b="1" dirty="0" smtClean="0">
                <a:latin typeface="Georgia" panose="02040502050405020303" pitchFamily="18" charset="0"/>
              </a:rPr>
            </a:br>
            <a:r>
              <a:rPr lang="ru-RU" sz="1100" b="1" dirty="0" smtClean="0">
                <a:latin typeface="Georgia" panose="02040502050405020303" pitchFamily="18" charset="0"/>
              </a:rPr>
              <a:t>деревня Ливенка </a:t>
            </a:r>
          </a:p>
          <a:p>
            <a:r>
              <a:rPr lang="ru-RU" sz="1100" b="1" dirty="0" err="1" smtClean="0">
                <a:latin typeface="Georgia" panose="02040502050405020303" pitchFamily="18" charset="0"/>
              </a:rPr>
              <a:t>Тимского</a:t>
            </a:r>
            <a:r>
              <a:rPr lang="ru-RU" sz="1100" b="1" dirty="0" smtClean="0">
                <a:latin typeface="Georgia" panose="02040502050405020303" pitchFamily="18" charset="0"/>
              </a:rPr>
              <a:t> района</a:t>
            </a:r>
            <a:endParaRPr lang="ru-RU" sz="11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54380" y="6389363"/>
            <a:ext cx="30282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Georgia" panose="02040502050405020303" pitchFamily="18" charset="0"/>
              </a:rPr>
              <a:t>Картофельная «</a:t>
            </a:r>
            <a:r>
              <a:rPr lang="ru-RU" sz="1100" b="1" dirty="0" err="1" smtClean="0">
                <a:latin typeface="Georgia" panose="02040502050405020303" pitchFamily="18" charset="0"/>
              </a:rPr>
              <a:t>Друнька</a:t>
            </a:r>
            <a:r>
              <a:rPr lang="ru-RU" sz="1100" b="1" dirty="0" smtClean="0">
                <a:latin typeface="Georgia" panose="02040502050405020303" pitchFamily="18" charset="0"/>
              </a:rPr>
              <a:t>»</a:t>
            </a:r>
            <a:br>
              <a:rPr lang="ru-RU" sz="1100" b="1" dirty="0" smtClean="0">
                <a:latin typeface="Georgia" panose="02040502050405020303" pitchFamily="18" charset="0"/>
              </a:rPr>
            </a:br>
            <a:r>
              <a:rPr lang="ru-RU" sz="1100" b="1" dirty="0" smtClean="0">
                <a:latin typeface="Georgia" panose="02040502050405020303" pitchFamily="18" charset="0"/>
              </a:rPr>
              <a:t>село </a:t>
            </a:r>
            <a:r>
              <a:rPr lang="ru-RU" sz="1100" b="1" dirty="0" err="1" smtClean="0">
                <a:latin typeface="Georgia" panose="02040502050405020303" pitchFamily="18" charset="0"/>
              </a:rPr>
              <a:t>Дроняево</a:t>
            </a:r>
            <a:r>
              <a:rPr lang="ru-RU" sz="1100" b="1" dirty="0" smtClean="0">
                <a:latin typeface="Georgia" panose="02040502050405020303" pitchFamily="18" charset="0"/>
              </a:rPr>
              <a:t> Курчатовского района</a:t>
            </a:r>
            <a:endParaRPr lang="ru-RU" sz="11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371607" y="6413113"/>
            <a:ext cx="203364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Georgia" panose="02040502050405020303" pitchFamily="18" charset="0"/>
              </a:rPr>
              <a:t>Каша «</a:t>
            </a:r>
            <a:r>
              <a:rPr lang="ru-RU" sz="1100" b="1" dirty="0" err="1" smtClean="0">
                <a:latin typeface="Georgia" panose="02040502050405020303" pitchFamily="18" charset="0"/>
              </a:rPr>
              <a:t>Гарбузня</a:t>
            </a:r>
            <a:r>
              <a:rPr lang="ru-RU" sz="1100" b="1" dirty="0" smtClean="0">
                <a:latin typeface="Georgia" panose="02040502050405020303" pitchFamily="18" charset="0"/>
              </a:rPr>
              <a:t>»</a:t>
            </a:r>
            <a:br>
              <a:rPr lang="ru-RU" sz="1100" b="1" dirty="0" smtClean="0">
                <a:latin typeface="Georgia" panose="02040502050405020303" pitchFamily="18" charset="0"/>
              </a:rPr>
            </a:br>
            <a:r>
              <a:rPr lang="ru-RU" sz="1100" b="1" dirty="0" err="1" smtClean="0">
                <a:latin typeface="Georgia" panose="02040502050405020303" pitchFamily="18" charset="0"/>
              </a:rPr>
              <a:t>Поныровский</a:t>
            </a:r>
            <a:r>
              <a:rPr lang="ru-RU" sz="1100" b="1" dirty="0" smtClean="0">
                <a:latin typeface="Georgia" panose="02040502050405020303" pitchFamily="18" charset="0"/>
              </a:rPr>
              <a:t> район</a:t>
            </a:r>
            <a:endParaRPr lang="ru-RU" sz="1100" dirty="0"/>
          </a:p>
        </p:txBody>
      </p:sp>
      <p:sp>
        <p:nvSpPr>
          <p:cNvPr id="26" name="TextBox 25"/>
          <p:cNvSpPr txBox="1"/>
          <p:nvPr/>
        </p:nvSpPr>
        <p:spPr>
          <a:xfrm>
            <a:off x="8253350" y="2671948"/>
            <a:ext cx="1443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Мантуровский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каравай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2005184843"/>
      </p:ext>
    </p:extLst>
  </p:cSld>
  <p:clrMapOvr>
    <a:masterClrMapping/>
  </p:clrMapOvr>
</p:sld>
</file>

<file path=ppt/theme/theme1.xml><?xml version="1.0" encoding="utf-8"?>
<a:theme xmlns:a="http://schemas.openxmlformats.org/drawingml/2006/main" name="Туристический буклет: 11 x 8,5">
  <a:themeElements>
    <a:clrScheme name="Travel Brochure">
      <a:dk1>
        <a:srgbClr val="595959"/>
      </a:dk1>
      <a:lt1>
        <a:sysClr val="window" lastClr="FFFFFF"/>
      </a:lt1>
      <a:dk2>
        <a:srgbClr val="000000"/>
      </a:dk2>
      <a:lt2>
        <a:srgbClr val="F5E7B9"/>
      </a:lt2>
      <a:accent1>
        <a:srgbClr val="B52E29"/>
      </a:accent1>
      <a:accent2>
        <a:srgbClr val="6BADE3"/>
      </a:accent2>
      <a:accent3>
        <a:srgbClr val="F0C456"/>
      </a:accent3>
      <a:accent4>
        <a:srgbClr val="60958D"/>
      </a:accent4>
      <a:accent5>
        <a:srgbClr val="E5554B"/>
      </a:accent5>
      <a:accent6>
        <a:srgbClr val="D5BFA5"/>
      </a:accent6>
      <a:hlink>
        <a:srgbClr val="E6C660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roTvlRedBlutri.potx" id="{4977B726-3B8F-42AA-A775-DA2013E2240D}" vid="{DC246A5D-CD36-402A-887F-BF1606EB8D32}"/>
    </a:ext>
  </a:extLst>
</a:theme>
</file>

<file path=ppt/theme/theme2.xml><?xml version="1.0" encoding="utf-8"?>
<a:theme xmlns:a="http://schemas.openxmlformats.org/drawingml/2006/main" name="Office Theme">
  <a:themeElements>
    <a:clrScheme name="Travel Brochure">
      <a:dk1>
        <a:srgbClr val="595959"/>
      </a:dk1>
      <a:lt1>
        <a:sysClr val="window" lastClr="FFFFFF"/>
      </a:lt1>
      <a:dk2>
        <a:srgbClr val="000000"/>
      </a:dk2>
      <a:lt2>
        <a:srgbClr val="F5E7B9"/>
      </a:lt2>
      <a:accent1>
        <a:srgbClr val="B52E29"/>
      </a:accent1>
      <a:accent2>
        <a:srgbClr val="6BADE3"/>
      </a:accent2>
      <a:accent3>
        <a:srgbClr val="F0C456"/>
      </a:accent3>
      <a:accent4>
        <a:srgbClr val="60958D"/>
      </a:accent4>
      <a:accent5>
        <a:srgbClr val="E5554B"/>
      </a:accent5>
      <a:accent6>
        <a:srgbClr val="D5BFA5"/>
      </a:accent6>
      <a:hlink>
        <a:srgbClr val="E6C660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Travel Brochure">
      <a:dk1>
        <a:srgbClr val="595959"/>
      </a:dk1>
      <a:lt1>
        <a:sysClr val="window" lastClr="FFFFFF"/>
      </a:lt1>
      <a:dk2>
        <a:srgbClr val="000000"/>
      </a:dk2>
      <a:lt2>
        <a:srgbClr val="F5E7B9"/>
      </a:lt2>
      <a:accent1>
        <a:srgbClr val="B52E29"/>
      </a:accent1>
      <a:accent2>
        <a:srgbClr val="6BADE3"/>
      </a:accent2>
      <a:accent3>
        <a:srgbClr val="F0C456"/>
      </a:accent3>
      <a:accent4>
        <a:srgbClr val="60958D"/>
      </a:accent4>
      <a:accent5>
        <a:srgbClr val="E5554B"/>
      </a:accent5>
      <a:accent6>
        <a:srgbClr val="D5BFA5"/>
      </a:accent6>
      <a:hlink>
        <a:srgbClr val="E6C660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1E3E96A-01FB-48BF-BFE3-D012C9377E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C442E11-7072-4076-89FF-444E132B89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855C1A-AC47-4549-B0AC-CEFDEB735B5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322</Words>
  <Application>Microsoft Office PowerPoint</Application>
  <PresentationFormat>Произвольный</PresentationFormat>
  <Paragraphs>37</Paragraphs>
  <Slides>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Туристический буклет: 11 x 8,5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2013-07-31T18:38:59Z</dcterms:created>
  <dcterms:modified xsi:type="dcterms:W3CDTF">2023-10-10T14:29:52Z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