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4" r:id="rId17"/>
    <p:sldId id="273" r:id="rId18"/>
    <p:sldId id="25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009999"/>
    <a:srgbClr val="FF9933"/>
    <a:srgbClr val="CC6600"/>
    <a:srgbClr val="CC3300"/>
    <a:srgbClr val="CC9900"/>
    <a:srgbClr val="98480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A91-765C-4949-A5C2-92FB34DCA51A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5A91-765C-4949-A5C2-92FB34DCA51A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E4A6-455F-445D-AC21-CB00EF0F4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telma.pribaikal.ru/wp-content/uploads/2020/05/slide0015_image044.jpg" TargetMode="External"/><Relationship Id="rId13" Type="http://schemas.openxmlformats.org/officeDocument/2006/relationships/hyperlink" Target="https://st.volga.news/image/w1300/h900/max/05e2eeec-407a-4872-88d5-0158a9deac7e.jpg" TargetMode="External"/><Relationship Id="rId18" Type="http://schemas.openxmlformats.org/officeDocument/2006/relationships/hyperlink" Target="https://proprikol.ru/wp-content/uploads/2020/11/kartinki-pchelovod-7.jpg" TargetMode="External"/><Relationship Id="rId3" Type="http://schemas.openxmlformats.org/officeDocument/2006/relationships/hyperlink" Target="http://mdobu9buz.ucoz.ru/ZHANNA/user_file_60a0adcac91be_7_8.jpeg" TargetMode="External"/><Relationship Id="rId7" Type="http://schemas.openxmlformats.org/officeDocument/2006/relationships/hyperlink" Target="https://cryptonyka.su/wp-content/uploads/2020/06/razvedenie-ptic7.jpg" TargetMode="External"/><Relationship Id="rId12" Type="http://schemas.openxmlformats.org/officeDocument/2006/relationships/hyperlink" Target="https://stihi.ru/pics/2020/04/13/5911.jpg" TargetMode="External"/><Relationship Id="rId17" Type="http://schemas.openxmlformats.org/officeDocument/2006/relationships/hyperlink" Target="https://vseprorazvod.ru/wp-content/uploads/2019/04/Alimenty-bolshe-chem-zarplata-kak-dejstvovatR-V-v-takoj-situacii-2.jpg" TargetMode="External"/><Relationship Id="rId2" Type="http://schemas.openxmlformats.org/officeDocument/2006/relationships/hyperlink" Target="https://phonoteka.org/uploads/posts/2022-02/1644972093_20-phonoteka-org-p-fon-dlya-prezentatsii-bezhevii-s-ramkoi-21.jpg" TargetMode="External"/><Relationship Id="rId16" Type="http://schemas.openxmlformats.org/officeDocument/2006/relationships/hyperlink" Target="https://postila.ru/data/a4/5f/f2/f8/a45ff2f86d5691c78c54b1173ebe66568691d14b00d0aa0e62de8e6525d75b64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dn5.coloringcrew.com/coloring-book/painted/201133/9a93e046009f45ca0a451831ad2ed9b7.png" TargetMode="External"/><Relationship Id="rId11" Type="http://schemas.openxmlformats.org/officeDocument/2006/relationships/hyperlink" Target="http://ktoapk.ru/upload/iblock/563/5638a86ec49becce536896c7e0833878.jpg" TargetMode="External"/><Relationship Id="rId5" Type="http://schemas.openxmlformats.org/officeDocument/2006/relationships/hyperlink" Target="http://gg34.ru/images/stories/sev.jpg" TargetMode="External"/><Relationship Id="rId15" Type="http://schemas.openxmlformats.org/officeDocument/2006/relationships/hyperlink" Target="https://kartinkin.net/uploads/posts/2021-07/1627086019_22-kartinkin-com-p-fon-avtomekhanik-krasivo-23.jpg" TargetMode="External"/><Relationship Id="rId10" Type="http://schemas.openxmlformats.org/officeDocument/2006/relationships/hyperlink" Target="http://ic.pics.livejournal.com/stav26/49386233/1419106/1419106_original.jpg" TargetMode="External"/><Relationship Id="rId4" Type="http://schemas.openxmlformats.org/officeDocument/2006/relationships/hyperlink" Target="https://i.pinimg.com/originals/17/87/87/17878726e0e568c0fb811e3c75f85106.jpg" TargetMode="External"/><Relationship Id="rId9" Type="http://schemas.openxmlformats.org/officeDocument/2006/relationships/hyperlink" Target="https://i.sunhome.ru/dreamer/102/skoshennyie-nogi.xxl.jpg" TargetMode="External"/><Relationship Id="rId14" Type="http://schemas.openxmlformats.org/officeDocument/2006/relationships/hyperlink" Target="https://fb.ru/media/i/1/9/7/6/8/0/1/i/1976801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un9-20.userapi.com/impg/DGEz13k7tyV580VBo_p4xK692ZB8Xf3nVePHng/ibG8ElzvRhs.jpg?size=1280x853&amp;quality=96&amp;sign=e79fe8404b27870974b73f92d95767bd&amp;c_uniq_tag=wZmuJXlNiuF-eCC0KOE0zOTQpjP8uC2onkrLmIdzYOs&amp;type=albu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683568" y="692696"/>
            <a:ext cx="504056" cy="576000"/>
          </a:xfrm>
          <a:prstGeom prst="actionButtonInformation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87824" y="8274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Интерактивная викторина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5229200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Автор: Малкина Любовь Николаевна,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МБОУ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Нововоронежская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СОШ №1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Воронежской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1988840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99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«Профессии</a:t>
            </a:r>
            <a:r>
              <a:rPr lang="en-US" sz="4400" b="1" dirty="0" smtClean="0">
                <a:ln>
                  <a:solidFill>
                    <a:srgbClr val="0099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ln>
                  <a:solidFill>
                    <a:srgbClr val="0099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сельского хозяйства в пословицах»</a:t>
            </a:r>
            <a:endParaRPr lang="ru-RU" sz="4400" b="1" dirty="0">
              <a:ln>
                <a:solidFill>
                  <a:srgbClr val="009900"/>
                </a:solidFill>
              </a:ln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rgbClr val="98480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user_file_60a0adcac91be_7_8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BE9EA"/>
              </a:clrFrom>
              <a:clrTo>
                <a:srgbClr val="EBE9EA">
                  <a:alpha val="0"/>
                </a:srgbClr>
              </a:clrTo>
            </a:clrChange>
          </a:blip>
          <a:srcRect r="53289"/>
          <a:stretch>
            <a:fillRect/>
          </a:stretch>
        </p:blipFill>
        <p:spPr>
          <a:xfrm>
            <a:off x="6444208" y="2708920"/>
            <a:ext cx="2009962" cy="2498872"/>
          </a:xfrm>
          <a:prstGeom prst="rect">
            <a:avLst/>
          </a:prstGeom>
        </p:spPr>
      </p:pic>
      <p:pic>
        <p:nvPicPr>
          <p:cNvPr id="12" name="Рисунок 11" descr="user_file_60a0adcac91be_7_8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BE9EA"/>
              </a:clrFrom>
              <a:clrTo>
                <a:srgbClr val="EBE9EA">
                  <a:alpha val="0"/>
                </a:srgbClr>
              </a:clrTo>
            </a:clrChange>
          </a:blip>
          <a:srcRect l="46711" r="1528"/>
          <a:stretch>
            <a:fillRect/>
          </a:stretch>
        </p:blipFill>
        <p:spPr>
          <a:xfrm>
            <a:off x="683568" y="2924944"/>
            <a:ext cx="198961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Каков сад, таковы и яблоки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садовод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168352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Что смолотишь, то и в амбар положишь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мельник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0006" y="2636912"/>
            <a:ext cx="3146410" cy="237626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Машина любит ласку, уход и смазку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автомеханик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168352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От чёрной коровки да белое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молочко.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доярка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168352" cy="237626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Где правильный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учёт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, там зерно не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утечёт.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счетовод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168352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Чтобы пчёл водить, надо сердцем их любить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FF0000"/>
                </a:solidFill>
                <a:latin typeface="Comic Sans MS" pitchFamily="66" charset="0"/>
              </a:rPr>
              <a:t>пчеловод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0" y="2708920"/>
            <a:ext cx="3168356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Не вырастишь овощей – не сваришь и щей.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овощевод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424" y="2708920"/>
            <a:ext cx="3276000" cy="231993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суммирования 3">
            <a:hlinkClick r:id="" action="ppaction://hlinkshowjump?jump=endshow"/>
          </p:cNvPr>
          <p:cNvSpPr/>
          <p:nvPr/>
        </p:nvSpPr>
        <p:spPr>
          <a:xfrm>
            <a:off x="755576" y="5661248"/>
            <a:ext cx="504000" cy="504000"/>
          </a:xfrm>
          <a:prstGeom prst="flowChartSummingJunction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35696" y="934849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Все профессии </a:t>
            </a:r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  <a:t>прекрасны.</a:t>
            </a:r>
            <a:b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</a:br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  <a:t>Все профессии важны.</a:t>
            </a:r>
            <a:b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</a:br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  <a:t>Знаем мы, что наши руки</a:t>
            </a:r>
            <a:b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</a:br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  <a:t>Будут Родине </a:t>
            </a:r>
            <a:r>
              <a:rPr lang="ru-RU" sz="3200" b="1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</a:rPr>
              <a:t>нужны!</a:t>
            </a:r>
            <a:endParaRPr lang="ru-RU" sz="3200" b="1" dirty="0">
              <a:ln w="28575">
                <a:solidFill>
                  <a:srgbClr val="009900"/>
                </a:solidFill>
              </a:ln>
              <a:solidFill>
                <a:srgbClr val="33CC33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17878726e0e568c0fb811e3c75f851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1"/>
          <a:stretch>
            <a:fillRect/>
          </a:stretch>
        </p:blipFill>
        <p:spPr>
          <a:xfrm>
            <a:off x="6156176" y="2780928"/>
            <a:ext cx="1984127" cy="2590560"/>
          </a:xfrm>
          <a:prstGeom prst="rect">
            <a:avLst/>
          </a:prstGeom>
        </p:spPr>
      </p:pic>
      <p:pic>
        <p:nvPicPr>
          <p:cNvPr id="7" name="Рисунок 6" descr="9a93e046009f45ca0a451831ad2ed9b7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124570"/>
            <a:ext cx="2880320" cy="2680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89196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https://phonoteka.org/uploads/posts/2022-02/1644972093_20-phonoteka-org-p-fon-dlya-prezentatsii-bezhevii-s-ramkoi-21.jpg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http://mdobu9buz.ucoz.ru/ZHANNA/user_file_60a0adcac91be_7_8.jpeg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профессии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https://i.pinimg.com/originals/17/87/87/17878726e0e568c0fb811e3c75f85106.jpg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фермер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http://gg34.ru/images/stories/sev.jpg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тракторист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https://cdn5.coloringcrew.com/coloring-book/painted/201133/9a93e046009f45ca0a451831ad2ed9b7.png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тракторист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https://cryptonyka.su/wp-content/uploads/2020/06/razvedenie-ptic7.jpg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птичница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http://telma.pribaikal.ru/wp-content/uploads/2020/05/slide0015_image044.jpg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кузнец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https://i.sunhome.ru/dreamer/102/skoshennyie-nogi.xxl.jpg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косарь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http://ic.pics.livejournal.com/stav26/49386233/1419106/1419106_original.jpg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фермер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http://ktoapk.ru/upload/iblock/563/5638a86ec49becce536896c7e0833878.jpg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агроном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https://stihi.ru/pics/2020/04/13/5911.jpg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комбайнёр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https://st.volga.news/image/w1300/h900/max/05e2eeec-407a-4872-88d5-0158a9deac7e.jpg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садовод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https://fb.ru/media/i/1/9/7/6/8/0/1/i/1976801.jpg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мельник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https://kartinkin.net/uploads/posts/2021-07/1627086019_22-kartinkin-com-p-fon-avtomekhanik-krasivo-23.jpg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автомеханик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https://postila.ru/data/a4/5f/f2/f8/a45ff2f86d5691c78c54b1173ebe66568691d14b00d0aa0e62de8e6525d75b64.jpg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доярка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https://vseprorazvod.ru/wp-content/uploads/2019/04/Alimenty-bolshe-chem-zarplata-kak-dejstvovatR-V-v-takoj-situacii-2.jpg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счетовод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https://proprikol.ru/wp-content/uploads/2020/11/kartinki-pchelovod-7.jpg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пчеловод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15816" y="652626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08720"/>
            <a:ext cx="7704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https://sun9-20.userapi.com/impg/DGEz13k7tyV580VBo_p4xK692ZB8Xf3nVePHng/ibG8ElzvRhs.jpg?size=1280x853&amp;quality=96&amp;sign=e79fe8404b27870974b73f92d95767bd&amp;c_uniq_tag=wZmuJXlNiuF-eCC0KOE0zOTQpjP8uC2onkrLmIdzYOs&amp;type=album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овощевод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Стихи 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Олифировой</a:t>
            </a:r>
            <a:endParaRPr lang="ru-RU" sz="14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683568" y="5661312"/>
            <a:ext cx="504056" cy="576000"/>
          </a:xfrm>
          <a:prstGeom prst="actionButtonHome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79712" y="764704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Попробуйте отгадать профессию человека в сельском хозяйстве, которая скрыта в пословице. </a:t>
            </a:r>
          </a:p>
          <a:p>
            <a:pPr algn="ctr"/>
            <a:r>
              <a:rPr lang="ru-RU" sz="3200" b="1" dirty="0" smtClean="0">
                <a:ln w="28575">
                  <a:solidFill>
                    <a:srgbClr val="009900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Для проверки нажмите мышкой на пустую плашку. </a:t>
            </a:r>
            <a:endParaRPr lang="ru-RU" sz="3200" b="1" dirty="0">
              <a:ln w="28575">
                <a:solidFill>
                  <a:srgbClr val="009900"/>
                </a:solidFill>
              </a:ln>
              <a:solidFill>
                <a:srgbClr val="33CC33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17878726e0e568c0fb811e3c75f8510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1"/>
          <a:stretch>
            <a:fillRect/>
          </a:stretch>
        </p:blipFill>
        <p:spPr>
          <a:xfrm>
            <a:off x="6588224" y="3229003"/>
            <a:ext cx="1768103" cy="2308510"/>
          </a:xfrm>
          <a:prstGeom prst="rect">
            <a:avLst/>
          </a:prstGeom>
        </p:spPr>
      </p:pic>
      <p:pic>
        <p:nvPicPr>
          <p:cNvPr id="11" name="Рисунок 10" descr="9a93e046009f45ca0a451831ad2ed9b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077072"/>
            <a:ext cx="2095581" cy="195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Трактором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пахать - не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лопатой махать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тракторист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168352" cy="237626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Цыплят по осени считают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птичница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83117"/>
            <a:ext cx="3168352" cy="24020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Куй железо, пока горячо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кузнец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2" y="2708920"/>
            <a:ext cx="3168354" cy="238906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Коси</a:t>
            </a:r>
            <a:r>
              <a:rPr lang="ru-RU" sz="2800" b="1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коса,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пока роса; роса долой, и ты домой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косарь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5" y="2708920"/>
            <a:ext cx="3168351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Хозяйство вести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-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не бородой трясти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фермер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1" y="2708919"/>
            <a:ext cx="3168355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Кто с агротехникой дружит, об урожае не тужит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агроном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1" y="2708920"/>
            <a:ext cx="3168355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836712"/>
            <a:ext cx="6804000" cy="1152128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Раньше рожь руками жали, теперь комбайны зашагали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284984"/>
            <a:ext cx="2880320" cy="1008112"/>
          </a:xfrm>
          <a:prstGeom prst="round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комбайнёр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704424" y="5805304"/>
            <a:ext cx="684000" cy="360000"/>
          </a:xfrm>
          <a:prstGeom prst="rightArrow">
            <a:avLst/>
          </a:prstGeom>
          <a:solidFill>
            <a:srgbClr val="CC99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1" y="2708920"/>
            <a:ext cx="3168355" cy="237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261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24</cp:revision>
  <dcterms:created xsi:type="dcterms:W3CDTF">2023-01-07T13:38:16Z</dcterms:created>
  <dcterms:modified xsi:type="dcterms:W3CDTF">2023-08-13T06:31:33Z</dcterms:modified>
</cp:coreProperties>
</file>