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"/>
  </p:notesMasterIdLst>
  <p:sldIdLst>
    <p:sldId id="820" r:id="rId2"/>
    <p:sldId id="821" r:id="rId3"/>
    <p:sldId id="822" r:id="rId4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0A50"/>
    <a:srgbClr val="CC0000"/>
    <a:srgbClr val="660033"/>
    <a:srgbClr val="003300"/>
    <a:srgbClr val="B8E08C"/>
    <a:srgbClr val="666633"/>
    <a:srgbClr val="006600"/>
    <a:srgbClr val="FFFF99"/>
    <a:srgbClr val="FAB858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66732" autoAdjust="0"/>
  </p:normalViewPr>
  <p:slideViewPr>
    <p:cSldViewPr>
      <p:cViewPr>
        <p:scale>
          <a:sx n="100" d="100"/>
          <a:sy n="100" d="100"/>
        </p:scale>
        <p:origin x="-1003" y="-3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1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A5EF249-8E82-43FD-B7BB-CFF7602CEA4F}" type="datetimeFigureOut">
              <a:rPr lang="ru-RU"/>
              <a:pPr>
                <a:defRPr/>
              </a:pPr>
              <a:t>10.11.2023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A5448AC-140A-47B8-BB49-33DE95D24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976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2AF48-C087-4186-89EC-18A750692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8D8FA-FD95-4834-A1EC-D444C9431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E7535-752B-4204-BF46-27436022F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16E1F-6098-48C2-9176-DE73D1EF7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9C54E-D3A1-4B9B-AA4E-B7B42DDD6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AB32C-7280-48F3-81E9-DC7442AE6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C98DD-F6BB-40B3-8906-A7E9AC02C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E44C2-0DF4-4221-8465-B70821254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ADB65-2EDD-4AB4-B339-0C494D3C1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FD3F7-0A6F-4C1A-A72D-835461380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A5CBC-C091-4E0D-8B78-8F0ECC454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FAF440-6710-419A-9E73-67EBA81DC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gif"/><Relationship Id="rId18" Type="http://schemas.openxmlformats.org/officeDocument/2006/relationships/image" Target="../media/image18.jpeg"/><Relationship Id="rId3" Type="http://schemas.openxmlformats.org/officeDocument/2006/relationships/image" Target="../media/image3.pn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214282" y="142858"/>
            <a:ext cx="8640562" cy="17145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800" dirty="0" smtClean="0">
                <a:solidFill>
                  <a:srgbClr val="C20A50"/>
                </a:solidFill>
                <a:latin typeface="Cambria" pitchFamily="18" charset="0"/>
                <a:ea typeface="Cambria" pitchFamily="18" charset="0"/>
              </a:rPr>
              <a:t>Подумайте, каких продуктов не могло </a:t>
            </a:r>
            <a:r>
              <a:rPr lang="ru-RU" sz="2800" smtClean="0">
                <a:solidFill>
                  <a:srgbClr val="C20A50"/>
                </a:solidFill>
                <a:latin typeface="Cambria" pitchFamily="18" charset="0"/>
                <a:ea typeface="Cambria" pitchFamily="18" charset="0"/>
              </a:rPr>
              <a:t>быть </a:t>
            </a:r>
            <a:r>
              <a:rPr lang="ru-RU" sz="2800" smtClean="0">
                <a:solidFill>
                  <a:srgbClr val="C20A5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800" dirty="0" smtClean="0">
                <a:solidFill>
                  <a:srgbClr val="C20A50"/>
                </a:solidFill>
                <a:latin typeface="Cambria" pitchFamily="18" charset="0"/>
                <a:ea typeface="Cambria" pitchFamily="18" charset="0"/>
              </a:rPr>
              <a:t>на столе, если бы вы жили тысячу лет назад? </a:t>
            </a:r>
          </a:p>
        </p:txBody>
      </p:sp>
      <p:pic>
        <p:nvPicPr>
          <p:cNvPr id="4" name="Picture 2" descr="W:\Изображения\клипы\профессор\вопрос.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2743" y="142858"/>
            <a:ext cx="946975" cy="12600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1071552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7" descr="http://tairent.ru/media/k2/items/cache/3d3b7d5d68132cc424920deb43e754bb_L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8596" y="1142990"/>
            <a:ext cx="1757521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https://www.clipartmax.com/png/full/46-461420_maize-drawing-photography-illustration-sweet-corn-pictures-carto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0617" y="2857502"/>
            <a:ext cx="824558" cy="1080000"/>
          </a:xfrm>
          <a:prstGeom prst="rect">
            <a:avLst/>
          </a:prstGeom>
          <a:noFill/>
        </p:spPr>
      </p:pic>
      <p:pic>
        <p:nvPicPr>
          <p:cNvPr id="18" name="Picture 26" descr="http://pngimg.com/uploads/olives/olives_PNG1428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3357568"/>
            <a:ext cx="882000" cy="900000"/>
          </a:xfrm>
          <a:prstGeom prst="rect">
            <a:avLst/>
          </a:prstGeom>
          <a:noFill/>
        </p:spPr>
      </p:pic>
      <p:pic>
        <p:nvPicPr>
          <p:cNvPr id="21" name="Picture 20" descr="http://t3.gstatic.com/images?q=tbn:ANd9GcQyyVEwa3dvNZt83qyKKG7kuCHlkwG54bFpXIXWZWCg3zJ-q6HJE051OpQ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929322" y="1000114"/>
            <a:ext cx="1116000" cy="1016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16" descr="http://agro9.kz/images/category/kapusta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3500444"/>
            <a:ext cx="1980000" cy="1347251"/>
          </a:xfrm>
          <a:prstGeom prst="rect">
            <a:avLst/>
          </a:prstGeom>
          <a:noFill/>
        </p:spPr>
      </p:pic>
      <p:pic>
        <p:nvPicPr>
          <p:cNvPr id="24" name="Picture 20" descr="http://www.aqualover.ru/wp-content/uploads/2014/03/Salamat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643188"/>
            <a:ext cx="1332000" cy="673519"/>
          </a:xfrm>
          <a:prstGeom prst="rect">
            <a:avLst/>
          </a:prstGeom>
          <a:noFill/>
        </p:spPr>
      </p:pic>
      <p:pic>
        <p:nvPicPr>
          <p:cNvPr id="25" name="Picture 30" descr="http://xn----7sbbhdos3a5ck2l.xn--p1ai/wp-content/uploads/2017/02/%D1%81%D0%B2%D0%B5%D0%BA%D0%BB%D0%B0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571882"/>
            <a:ext cx="1220100" cy="1260000"/>
          </a:xfrm>
          <a:prstGeom prst="rect">
            <a:avLst/>
          </a:prstGeom>
          <a:noFill/>
        </p:spPr>
      </p:pic>
      <p:pic>
        <p:nvPicPr>
          <p:cNvPr id="26" name="Picture 32" descr="http://www.1000listnik.ru/wp-content/uploads/2016/03/56e1411715e62.jpe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1142990"/>
            <a:ext cx="1800000" cy="894000"/>
          </a:xfrm>
          <a:prstGeom prst="rect">
            <a:avLst/>
          </a:prstGeom>
          <a:noFill/>
        </p:spPr>
      </p:pic>
      <p:pic>
        <p:nvPicPr>
          <p:cNvPr id="27" name="Picture 26" descr="http://agrobirzha.com/wp-content/uploads/2016/09/%D0%9C%D0%BE%D1%80%D0%BA%D0%BE%D0%B2%D1%8C-352x500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75006">
            <a:off x="5929932" y="1493997"/>
            <a:ext cx="945000" cy="1789777"/>
          </a:xfrm>
          <a:prstGeom prst="rect">
            <a:avLst/>
          </a:prstGeom>
          <a:noFill/>
        </p:spPr>
      </p:pic>
      <p:pic>
        <p:nvPicPr>
          <p:cNvPr id="28" name="Picture 34" descr="https://ds02.infourok.ru/uploads/ex/12c2/0007ee79-517358b3/hello_html_m7b5d82b0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57554" y="2000246"/>
            <a:ext cx="1440000" cy="808681"/>
          </a:xfrm>
          <a:prstGeom prst="rect">
            <a:avLst/>
          </a:prstGeom>
          <a:noFill/>
        </p:spPr>
      </p:pic>
      <p:pic>
        <p:nvPicPr>
          <p:cNvPr id="29" name="Picture 38" descr="http://www.povarenok.ru/data/cache/2013jun/06/23/168892_46934nothumb5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2500312"/>
            <a:ext cx="1602000" cy="675000"/>
          </a:xfrm>
          <a:prstGeom prst="rect">
            <a:avLst/>
          </a:prstGeom>
          <a:noFill/>
        </p:spPr>
      </p:pic>
      <p:pic>
        <p:nvPicPr>
          <p:cNvPr id="30" name="Picture 42" descr="http://printonic.ru/uploads/images/2016/04/04/img_5702bd5a1199d.jpg"/>
          <p:cNvPicPr>
            <a:picLocks noChangeAspect="1" noChangeArrowheads="1"/>
          </p:cNvPicPr>
          <p:nvPr/>
        </p:nvPicPr>
        <p:blipFill>
          <a:blip r:embed="rId15" cstate="print"/>
          <a:stretch>
            <a:fillRect/>
          </a:stretch>
        </p:blipFill>
        <p:spPr bwMode="auto">
          <a:xfrm>
            <a:off x="4843667" y="1780874"/>
            <a:ext cx="1085655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44" descr="http://www.bilgiustam.com/resimler/2017/03/9238_tatli-elma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3929072"/>
            <a:ext cx="1440000" cy="821101"/>
          </a:xfrm>
          <a:prstGeom prst="rect">
            <a:avLst/>
          </a:prstGeom>
          <a:noFill/>
        </p:spPr>
      </p:pic>
      <p:pic>
        <p:nvPicPr>
          <p:cNvPr id="11266" name="Picture 2" descr="https://chocomart.kz/upload/dc/dc3c9b9f0a9aa744c7bb29b1a26462a9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2428874"/>
            <a:ext cx="1656000" cy="1656000"/>
          </a:xfrm>
          <a:prstGeom prst="rect">
            <a:avLst/>
          </a:prstGeom>
          <a:noFill/>
        </p:spPr>
      </p:pic>
      <p:pic>
        <p:nvPicPr>
          <p:cNvPr id="24578" name="Picture 2" descr="https://s2.hostingkartinok.com/uploads/images/2012/11/200f4b289c93b320061f85a8bd5ba7c1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8" y="3489204"/>
            <a:ext cx="1679745" cy="1260000"/>
          </a:xfrm>
          <a:prstGeom prst="rect">
            <a:avLst/>
          </a:prstGeom>
          <a:noFill/>
        </p:spPr>
      </p:pic>
      <p:pic>
        <p:nvPicPr>
          <p:cNvPr id="15" name="Picture 40" descr="https://ezhik.by/wp-content/uploads/2020/09/33d6dda6a6a85c8c94c16bf6458024ff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2143122"/>
            <a:ext cx="1512000" cy="2016000"/>
          </a:xfrm>
          <a:prstGeom prst="rect">
            <a:avLst/>
          </a:prstGeom>
          <a:noFill/>
        </p:spPr>
      </p:pic>
      <p:pic>
        <p:nvPicPr>
          <p:cNvPr id="24580" name="Picture 4" descr="https://avatars.mds.yandex.net/get-zen_doc/1118263/pub_5e2ee8b45d6c4b00af6bb2d3_5e2ee96b9515ee00aea7df6e/scale_1200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495334" y="2780444"/>
            <a:ext cx="934054" cy="720000"/>
          </a:xfrm>
          <a:prstGeom prst="rect">
            <a:avLst/>
          </a:prstGeom>
          <a:noFill/>
        </p:spPr>
      </p:pic>
      <p:pic>
        <p:nvPicPr>
          <p:cNvPr id="32" name="Picture 16" descr="https://im0-tub-ru.yandex.net/i?id=2baf719c474ffaeaaa7d013e1d968c0b&amp;n=13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62842" y="1532583"/>
            <a:ext cx="1224000" cy="8962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AN0AAAC+CAYAAACxpAruAAAAAXNSR0IArs4c6QAAIABJREFUeF7svQeYJFd19/2v0Lknz87mlbRalBNCCBkLYyyCAYNlAwZs85r4EhzAmGDgc/o+k4OxAQMvmNdgY2MDRsBDMMlESSixSEJxtQqbZyf2dO4K3/O/Vaf7dk11mNmZDVLfffapnsp16/7qhHvuuYbv+z4GZVADgxo4bjVgDKA7bnU9uNCgBlQNDKAbNIRBDRznGhhAd5wrfHC5QQ0MoBu0gUENHOcaGEB3nCt8cLlBDQygG7SBQQ0c5xoYQHecK3xwuUENDKAbtIFBDRznGhhAd5wrfHC5QQ0MoBu0gUENHOcaGEB3nCt8cLlBDQygG7SBQQ0c5xoYQHecK3xwuUENDKA7QW3A9X3UGg4c14fjemjAQcPx4HguPA/wPB+O58ODB9cLBoL43BBTDNNUay3TgMl/pg/btMDVXFqmCds0kbJs2JaBVMIO9jeME/T0j+zLDqBbx/cvYNUcF3XPQb3uoOZ4qHsuHMdFI4RpHW8h9tSEkyCmbBNJ20LKTiBt20jxd8IewLjOL2QA3RpUsMBVqjdQcxxU684JB2u1j5UwDVByCpCZZAJDydQAxtVWaJxmMhhPt/La1CFbqtZA2OqOu/ITnUJHUCJmbBu5dBK5RBK5dGIgEVf5/gaSro+KI2SlagOlRh2lah0Vx3nYQ9arWhKmjXTSQDaZRC6ZVKppNpnoddhg+2AQa+c2QNAWSzUsVCuPCEl2rDRQLSWAI9k0csnEAMAuFTqQdFrllOsNLFJdrNZRrtdPmKPjWAE40cfTUZO2E8inExhOpQeqaOSFPOKho0SbK1UwXyxjqd440e31YXn9TNLGWDaDkXRqIAEfqeolQStUalisVlAoO2h4zsOysZ9sD0UJmE8mMZrPIGvbj1gAH1GSTtTHmWL5Ee8IOdFAEsDRbArjmRyGM8kTfTvH9fqPCOgKlToWK2XMlqvN6I7jWsuDi3WtgbFsWqmfw5nUI6Ib4mELndhqs0V6H+uDZn8K1IDYflNDuYc1fA876AjbfKWKmUJ5ANspAFrcLbIjfjKfxcMVvocNdIRtplQCJVulPnCMnKK8td02+/7G81mMZzMPK6fLwwK6+XIVR4pFFTUyKA+/GqDk2zScx3gu87BQO09p6OggObxUwNIAtocfaTFPRJtvQz53ysN3SkJHVXLf/AJmi9VHRGMbPGR7DbCTfcvo0Cmrcp5S0BG26aUSjhaKgxCtRziJBmjvpbB9bPSUUzlPGejYsX1wYUnFRg7KoAakBqhybh4eAvv6TpVy0kMn0u1IoTjo2D5VWtUJuM+JfBpT+fwpoXKe1NBRuj00Vxj0t52ARnwqXpJj/E6fGDnpw8pOWuiOFss4tFAaBCOfiq3/BN4zYzrZsb55ZOiktfVOOuioTj44uwD2vQ3KoAZWWwMczb5jfPikVDdPKuioTj4wtzCIKFltSxscF4losbF9/ORzspw00M2UK9g/tzhwlgzAWfMa2Dicw7bR4TU/72pPeFJAd6hQVN0BgzKogfWqAXo3T5Y+vRMK3SCyZL2a2OC8cTUwlE5g2+jICbfzThh0A4fJAIwTUQMng4PlhEBHhwntt0EioBPR7AbX5KiF08ZGT1h/3nGHjhLuviOzA+AGbf+E1gDBO3Ny7ISomscVukGEyQltZ4OLR2rgREm84wYdJdz9R+cHAcuDpn9S1cCJkHjHBbqB0+SkameDm4nUAEcqnD4+etxUzeMC3d6Z+UFY16Cpn9Q1QPDO3jh5XOI11x26R3rHtw8OtwxmUpXCdSzR9Sd1q3wE3BzH5J02sf6DYtcVOo4UeGhu8RHwulqPSMQGpXMNmFg+hbOnJm3mRM/BNM79lOh55FhZv5Jz6dfbwMiV8dF+bmHV+6wbdPRU3jM9e9LEUvYDg49ALp3Mhc0yfubxtb9rNZW5XKwbD/3so99edH/OpR7Om652izvfsmOANkajldKL3w7zt/PyO8bHMZ5fv5Ho6wIdHSd3H5k5qUYLiCrnuQZsy4ejLU3LgefaMC0f8dvb1cOg/bjqGCn6Ofn+eR4WnjMo0VbQqZUsR0o/srXVbGuna49c64yKiU4XiLu5Xg0+5lxN7viAcrxeFdF1kWsIQ8Ku5/Uh63TQtXviqXdNTaybY2XNoVsvT6WFdlCijV1/jy2IBKa1WsbB17u5d8KtU9vs9VFvXrFDo+l9R6vYo5NkaLXyVZx0HQ7pUicr+RakbRtnbpxYF8fKmkPXyY6LcyjEVXknJ0Og9nlNSaRLk44fYYuZnq3m5vZ76PaJls9tvCLH8/AjICVOZq1U44p7hp7nOJ7Q9cFHPxpoL4HZveZbR68EoD5uvW0XI6xXOlbWY0jQmkJHO+6+mfm+pqES24l2FEu/tpTsv5JjAuWu3VBnvTZVEjEi9JVxKlBEBVnpy1wmobrYFT3PbdL50L30gjZOe+MZo+vjPj1x0ruf++m1T8/nXsMdCJev3kHrw0yzQaDjpdYjRnPNoFtpxEm/kLXquNG0u6LScHXOBVd7fXqly2rZHrdtdV/cXhCos0alV9RYUVQEjoe1aMC6CbWG7bnrqfRG3W3HAIj2oh+rb+/3nCt9xoRp4VEbx9dUzVwz6JjThJ3gKyn9gNeShLo9RSC6w7CS+1jpvssaew8JuRKPx1qApLSA5ldcnq5Tfekfn1ZNrFcjXmldr2Z/Jiday8JU7hvy2TU75ZpARyl3x6GjTbWyX/uNHkV6+QIP3+otgrgjO6lOzZpbgT20ViCs5q1J45ev+vGCIdpwXa/diSTbZb3+91o3er3eTALlhVCZ4T2Ff9OAsGHAgwEzEpCwmrqXY0zTXNM07msC3f6FAo4USjDQ7iVU2lLTHR/1ILLCWhJL9wivqpGvAKJmZR7Lm+hybBQUkTwrvZzeeDs1+n7PyePXA4ZWt7YJhBCYMUagx81xbln9ZXTrgIzrRoh5eAKyHiXNTNJrlNbvmKEr1cuYLmexUDgKX/Vd+Qo0KUH/V7sXse3LFf7Rl73TrTaPobJX85p0sPqVPmz0nRq/DtVawEGJ4EWkk1QfpYGzQknAY1ZT1guC7k0heHYlFZUJ3Pq9mmeQYyZzazM/+jFD99n/fi2mtj4Xu7Y9AfWGh2TCVMtK5bDqgA6AS0TQCv7s5gDpCkIfgOnn7heqfuHp58VF1S8esxYwtX2wNNulE2A6aP3cd1PwaHVMta0lkPqtzd5Xi0KxNnB0d4D1ajrR4Bgr/Ni48JGyE9g8nO/9YD32OCboZgq78Tf/8EtIZBo4+8ynq0vlMzsxPnYpdp7xIgXgYvEwnAaln79yb1ukhgSktXrtK4GMNlXc/iK99HpeDVzii+zYwE2/pZ6t4rVT4qgoDS5VlONa1WLrZnSIWvCuTkK2jg9+6Y7MXuAQFEIiy2h1CUidqpHH2ma842ktZoU9Juj+6Uuvwy13fKTt3l0HSKaB88/+dezY8twmfNyJErBWm4XjVWFGvY9xrvIY6FbR3toOWQlo3a4VZ2+tFDZdzRP1rV8nwFqobVEVVP87CpD8HdRJ1OO5Ek9yJ8+zC7NDQ18JNMfyfq1eNAOwTfOYJ6VcNXT37v85PvjxK1B1HSRSAWhNVcb2US4aat25Z1yE00//k+Y2SkCWUuXAcvD0z1tUzvfwb8YBciyev04SLOqt6/UREG9adL9O3jWRSJ3Ou1awBdKjm60Tp6bFA9OrrfaSLN3eXa/65fZusLie13X7svfShwIwlEwdU1zmqqGjLfeNb30UlgUkUhZsO3CeWHbwXwolH/9OZww4DQ+P2n4xLr/0I9i86XLMFUqoOwsBfOGb020xVqaBDHLZoQDU8hIcZwmmKTZie/QA91mNa32lEmo5QO1vSlRE3flACdb8pnRyYkT0Z10FjKqEnaRUu0Tqp8nG7xMH0krgkX7ClUoevnOCIqUf6dPrKbt9FOLquJf6nbJMDGdWPwphVdA13DLe+r6rsP/AzU0JZ9s+7AQ7ZYMq0OHjtrRlwTF9lJZ8jI7YuPLyj7XZfVTa5StO22NkeAtStofZwgwOz92NIWMWY1PPxlAGqDmm2sblUvGwut5KX27ci4qqjPrfumucUkogEokV/ZvP4mjeQ12y6c+p21qdpZtuF7nwPI4w6GQr6RJK65Lp8AXXQRI7SO4j2sF+rHV8LEBF46r5d087uBeN4XbDNGB6Bjzp94scp9uGUl/DmdSqo1RWBd31v7gG7//I82DbBqxQ6FDiES4FgGXDMh0FoKidso3wVV1XqZ8Xn3uRknrjk1coe69UOYxsOomNE5O486778cMf/ilmarfCcx9S+z/64sBOnJu/BdWygUsufIGSmASzk6OjW713c+HzOAFNVET5AurQBfsFzy32mK4iNgE7BufFcnuqsw3V7aver6RajZTSJdJKVTpVh13Uun6dPoTHDz90/L1MI5FOdb4r5ZgymkKiF5+WOl2rs9C2rFWrmKuC7l0fvRo33/Y1dZ+dwFPbQsmXSRhwLV9BafkJGMnga1yt+ErtvPjsV+Pcc9+AM7ZuV+u/9s2v4dOf+S31e3IjMDzmq8rxtc7TasXAyISPpz/pk7j4vBcp8DqVTuqjQCXH8e84WysqxfTr6FApz7r2Be71IoPG1i7Feh8TANepkXYCqx8pFZVEvM6xwNTpHvuFKK4urLDhi1TqJKH6+cBYhgk3bFT83bH9WA5c14ZtGXBcXy1ZUgl7VdJuxdA9OHsIb/irXYBXb94jwVMvKEbqCXiiblquASPlwU6YYDBpw3OVyvn4y16DM7a9Dh/84HPwsxtvxdQWExu3+Uil26VpOtMKRyoVDeSHfbzqZQ9ianQTZhamYdtWswNaOqIFJr1DmOts00Ddc1XokJT18B4GYMU5IXoHVesNt5+GJM/RD2RRqHoDH8AejUOOg6tfsHTpxOvHSSj9vvqtg+VAtcIvrBAiLg0k4KOhlistxw26L37rvfjcNW9dBpwOnfqtqZs6eKZvw0g4SupR1TRsE1bKxVhuBF/410VMHwwqh9CNbwwuo4OWyrSrDbWKj4svvQgvfcGNal+CJw0uqj6K53FieFLtS5uQpVHtLCXVDuFHsN+GJJVjxsVDBZ+ncJfO0LEh6x2zwVGtZ18JVLpjoq0B93I7xrTCXod0q6NugOlqod7P1g0EAUtfxu0vcOlSaqWAxe1/3KCjannDz77W9FCKlJOb0qUd14ktp4OXNFrqpkg8WC5mp30UCwbGxizcdZuL8hIQOi6RDoO8EwlfXZteUdUQw9+XXt4Cj6pmnEo5nE4hNzSMvfdfj5tuf7s6/mm/8hkMp4ewoDyj8RH3vdz0y/u0gg8H+52kk7WTE4GNuOF4yialIyMKV6fG0Qm6qLdPHA7iUe02hK9foORcvT5CVAVdeOCym5NCNxs6aXmhRhdWR7wqKBIsqgauBWCdoFPvy1hZAMCK1Et6LV/2hjNQLM2tGDo6V6LdCrqNZ3sGssM+hscMpHM27r3Vw7XfCyAQ8Phb4NMrQUCkxHvZ7/wAvplt2niEbzQ/gY05A0dKPq679v34ynfepg7Pj/gYndiAKy99J654zB/ArzmYKxZU5EYv6dZ0qpie8iYGkBlgxmAWx3PhOD7K9Tr8uoNSpRH77nOZBHL5LHLppOp4rTlOs9ujW2PRoSNoPFYkiaM8wYEa6DjB14n7cz+mIWAjbzA4PdS4usHGfXjuXkUACz4ayyGj7SVFnBjBfQW2ehS2dscF9+w88u94QlZrOMqWk+W6Q3fznuvx9vc8Ifgah31xnSSd2kdTMfl3JzUz2BbYeFQ1kxaQz9u46Yc+fvrjhlI1pegA6g1hdCKQEqJqpk0PM8UFbJiYxP4j0/jJdf+B733z/+LAgduVrbj5NCCV9lGrBo1h88aL8ORf+gucfc7VqFQ8FIrzyubT+2wIlWGPIYGCOoZA2fTQ2kn1d92po1Cuo7xUQ6FUCdcZcJ1a1zabSQfHb54cxqapUeXOEfjiJBqlom3bSNiW8tZx33K1jqrjo95wUHWDumiEnjwJ/+K6oYSJ8aE0xrKZ4P68ePh4D4S3H+Dk4TrZYzpwAlpchQTODD1hw3LYO9lja6U6ClC8P/6WIpB5XgWmmYEs1x06seekw1vBEjpR5OZEvYyDTu9KiPbjETqWXND+kB4z4RRNfP9bDh6421sGnq56qv2zLduP4D39Vz+CS858HL5x3c14598+fpmtOLXZRzrXUk+rpeC6j9r+TLzwdz6KocwGTBcXYIu3DB6yySRMOw/DK6sOXEqOmtNQ4wgrxaqSZnOLs/CQQzLsPolrXI5Thm1nUXcoGX21FDAJ4M4dUxgfzqlDq/V2CZmwA7cQgajUG5gr17BUdVFruPA9kWqtxqKrZWRR9tmQz2DTWA7DqbTy4FUdZ0WABfC0q1VRuHTAdO8gr9fNW9hsS5rXUNbFOT1WCpwOVsJqKIh0CRYFTq6tg6a/13VVL6P2nFxYBy8KXQBmy+PYSc2Uc2VSCSXtLBfIDSWUi/be24AffrveBl5cY6bjRZwuZ5xjwK88Btf8e+Bg0aUl9xvfEOzrhG2aoWwss0eA087ajte/fA+UtCwsIJm0MDIyhutv/jS+fM07MTQyhg0Tl+HZv/HXmJstYO+BliNmer6BqbF2T1gunYBIM/2+BTqBkNsq1ToSNh1NWWzZMo6No3lYWkxisVrFXLGGct1DsUZVlP2hNhLtRk9c9TTXMfzLcR3Ylo2xTELBx0DemuMqyRdnq0kHsm6jdVIZ1Tu3gFDgquu2Q9Z9IJeoi7qN1vWB+twYlVz6YdwWheqndzygNJanPPbctivEwbcS8Pq26Tg6/A/fdi6mZ+5rC/PqJulUZYeOujjwEpYNz3DU+VoOF7Mp7Xh8fsxQQyruvtPFLde6SmLpAOm1IaonVU16OVMpH/MzwG03BNDzOB5/+tmm6v/T40Xl40AV+Ogh4PJHPxNvfNWXUPAMLC7OK2fL//n0c/HVr35d2ZgbtwG//rSfgJCp4rbPmV52dyJRuQWJkaDvUV0/hHFyNJBiw7lMUw3l350kH9XO8dE85ssNzJbrSqoFDTnaz9dn6wt30+HbOJzB5tEcckl+6FzQp0TA4ooA2Olqun3GexT4loOnq4/LbTbCR8nGPjIp0ke2kicV2AqVGh46PIMzNk8il0612WW6jcZzPzg7i2tvuV9d5vKLzlDp+LqVdYGOAc5v/n8vC152B3tObdM+8gKcNGi5aVEz1fpQndTBy2RN9RU2Q3UpkQWyaRvzC8B9ty638/TKEPCGRnxkhwyMjPvY/RNjGawiFeM+GrzvctHH6addhic+4UOY2n4ZFpcewn/8y+VYXJxVKvVIfie2nftVZJNHl78LAmgF8aLNokMZbiOEnaSgHEfJF9R5IIqpjlr5vHLa6F5V5fxZZWm4vpKY6VQKI2kLo9mUsvlStqU0DdpZXFClZRG1Uu+Y1qWeQBd1kMSrlMulnkg69dxhXxp/B/dCKdq/t1CAO7S4hNvv2Y879uxT5/iNX3uMAomwSZF9OWnpL+7Zr1ZT62g4Ns7cuQnnbw37sGLqeV2gY+jXuz/4QhihZApAWv7wnaAL9m+pmZQowQsMIF7WjRBuT/JLaUE5V5JpTzktfvL9Bg4+sBwkvS4IH+28/FDwIbj/TjTtOu5Hacft7EznM0nhvVBKErylBR+NhoEn/PIrcd55f4BrvvobqNbnwL5BAnnxL/8AjfKR5rHz88ELXVa6QRgBUFTL6DmogtJWNFFqsxnXEkCBj9ceyqQxnE5gOGsrTYNeT4GQNhm7N6LQKa8kEmpceq/ScppE92yFWlmW14wEEYmnQ9jrGjpEex+axsxCCWhM48CBImr1Gl76+1erFAy6uji9VMJ3r7+z7WPID1+p2sDOrZO4YOdmJSWjZV2goxPls18IOsWbowhMurnbDX0dOrVvJEwwLj5TztmSoAyeNpGQCBdCaQF1N1jyy1Mu+JiednHtt/pTN4dHgelDBqplqP4/UTOjXRDsfiBo3I+F+7KMju3E5h0LaLhzyhbcv+dMTIz9MhLZR2N8IngJm08/H2NjLXVSQRgHXPSNRaSgqKHdpCBV0SiAfiYdaAhrIAUFQLEXCZxAOJ7JKWlTrbvNfjh5JIIXFzUiUi7eibJc2nXqc+vXaSLA3X7/ARyaKShb+f79wQeyUVzAzHwBQ7kUXvDcZzRVx4Pzi7jp9gfUPrTBRd3n37qza+e2SaXu07M8O1dQXT67psZ7fQOa2/u26d7zyT/Gjbd8THVK96teylVWAp4u8ehUUR6VEPSUacMJ1QErGXQr3HVnA9/9kt/TziNcW0/3QTuyUHBx8MEWUDy/bitKVEynWhTbMG77xKanqNXnX/RMnHHh05BNZ1CuBt0H3QrV1HJ9A7LW3vbdrKFltmD0PJ2koEBIad6t9FJNafvpnk9KwTOnhjGSTimVz3G9ZgAxrxPth9OvHQ/fcntO7xqIxj32Ak+AoyPkyOwiSksH1C1QwrFQyrE8+FDQ9fOOv3wxmP/kKz/6ufpbnF5RLzO3ibpPycePouz/65ef1+sVN7f3DZ14LnlkN+jU9ohd54aBHt2cKtT/xb4T8BgMzcL+O8In1yWHdSdYl8sB89NWsyO9a8MeAuhkyeYNDA9bmJl28dCedrVTP55wiY24IZ/E5FhrayLjoVEJVCH+luKUKyjX0simqthw7qU4d8cLsFAKXjpLwzuz7RbLtbOCv60hBV2nIrZjP1JQh5BeUCmEkIXSUIpE00SjbjqBKM4XSsCNQxlsGw+cL/R8SmQJTYZO0TXt0DXvIvaxBTzalIzq72bTCYg6cHsfuEOdd3rRVtKNRYBbKgXgzc3WlKayefsOnLdrOyY3jGHmaJC/Nepd1h1dtK0FSjrEHn/+GR3fXXRD39C98d2/hD17dve06VT7iYkd7STtVCOI2HfqHKFHU/rvuE5XN1UYmBsETE9OepiZMfGTb7ZLrLhaiDpaaJ/tvjaQlNx27vYkzjrfwOYpE+OjLQmRSCXRqNXBpYJH++27MzCsIJ5T3Wd6DvWSh2rDQKMagpn21O9EOgBU1vtG2B/X2KnWu9ZpaHjb1NAlAVSB2QFKStKxER8jaUb8LHTtH4zWh64+ybZ+VVQdvh0TGWwbGQmj8APPp6iZhIySEKaNkYwFehAJ50huuV3EbVFnS1TiqfYScaQQOJE6dIz8cPe9mDkaeB4FOMImoOn1QOga5Z+pVRu3X6HgO+v0CYxObYFZawU5cLt8zAjccHabOqZQDhwu6yLpXvXWc1R3gQCBGHtOHqYf6FTlaePvgr9bo8/1wGi1Lew8J3jN2MsQOm5PZ4C9dwE//W5nG0+vbD2yhaA97elJbN8wjkK9iMXFOqpVF/Wa0YzHrNYNpJM+ZBltwMH9t6txXrIAsz6MZCo62w8NRXo3l6BUaK0IlLLKNoZQrgJebjvqC4kmlEvFXW3HCZgwd6j1BFEKgTRwRHlAaQfq0o/76PZhnKNGf7aoBBTbjyrnaeNZjGSyCgpKPg70ZKEqptqN5ok8MB1IoWRmCt/54bvxK499CbZOndeUZrI/VcteMZW6w+SGm3+q1MhEflRJt26wxb1DAih2Om30XdvHMD41guLcQkuyZbfh1rs/jXx6J3ae9gTAmF0fSReFLs5z2Q26oBKXP2anjnPuSftLRiQ0G2EYLia2nkg7AY8d6Tf9sD/w5JwE8KyzLFxxIaWFhdlFFzV+rRtBwzUThvrNJUtKew4z/HAkDBMN30MyawAN5rBoD55OuUDNAoyUjWzdRzlpqKUTqqZZLTZR7iudtlA1GsiEw6gEyHQiuC9KUkLZMAO1sWZsiAUzKikpHQVMAplOhXPpGXNqfRRCgZRSMJlItHVVcH+CqMO3ZTSjphH+1o2fwc9v/pLq77zxji/jfR95Jd7y+i+rSKGXvjmlHFLbt1+Eb/zXbXjWs56h9qOkouTqt2NcgKM9dtuttwbvJ5laZrdFW96miTuXNcZ9+6rYvj0NLqUQwLN2bcB5FzwDiVEgl87huu+9Fl/+r48rzegpT3klfvVpH8LlLf9ZHMtt6/pWL1/+lk2Ym53tac8puDoMTSJ0tO+6qZp6H16SUQKRznOeXx+ZINAx/wrXMy3h/n0+bvtp9y4FvRZYeQw1O+fRJi6+wMZINhzyo4En8AUfg+BoHULfrsNCAi4aasnC+28rERBlG0Fk0SFUf3sGGikTiZoHhHCm/eDcfhYwyuy/BEomkKNNbAeOgWTOVOotl0vVIaSRwLyzEZWlQDouFbe32Zb8Yo+ObYRpBSqT6wYqr5SGU1Sqqzp3+JERNVTVgxYORvgsK4fJrIdP/ssW1Uf6D//wQ+y+7XP41Cf+Ea957atxzpkvxLs+8ATVNeM2qLb5uPo3X4MXPPWDbVJROsU7AUjg5koV/PcP/gc/v/1ge13zXrFbrRuZMOE19mFkYh+mhg2kE4GzinXHIvXG344zrNZRu6C2MzfvY648hMkNz8MTL/9VfOf6ffjif/4ZtpwG1KvAzBHg8ktfgbe/uT0r3rKb0Vb0DV0/6iVhYyV2go7XjQNPl3bch+AFleEoaSfgyX0H+VhCWykcCMttHInObeNjpupWuOU6B3f9rLvUI3ASxyndA1NbLUxsAiZzhrI3JVRMbM+0aaCSYK+ZpQAsG3Xkw85rz6winTBRM22kws591ZBD8Zj3kqgmHKQjGZNzhqWkXzL01uovLSGUhysTpgPCV0kGdZC2AzsxifZkOWYicBYQOtqZUnIpF6WaBQcbUeeQogYb4ih8YwymMYlSeQrZzJlYqgSdwXZ2J2qFjOoftK0xVGs+EnZ70lXLCoJXjWwZ+dzp+MXPPoIf/ODPkBuxcNkl78GefX+HvXfsw1Of9gEkzPvwzW9/BBMbgxEGjAD6vee+A1c/5Q3NzupuHsqms+QXS/inz3ym+Vx0iEwMBxkNHnXGfgUXwdKhUu0k1BAqlRKGR8ff9/8dAAAgAElEQVRU3TSq48pO574CngA5Nu5jfs7AD65N4ae3NlQIIUeoOHW2OQPlcgKf/3AYvNuNtnDbiqHr1UfXCzq5p35UzSh44tUM1ofRCdoIdEo7KYxqGcrZ+PlNzorVTZ5DOtenJm2k0z6GcoZSoVgY5ygA+im/CV89GVw/7VsgfK6dQM5w2wAkfFbNVRDqADYSHhINU6mfncAjbH4iBafmwk5ZyNQ9BZ4s0+qmam3wKfCMQJ20Er4CLG/ZcJwqjNDlreoTrU7+aLshnL430oTStndgsVBtA5PHuM75CszJ4a348fVvw89u/TjGNw/jtA0vxD0PfhLVsosrH/9+FObvwa13flyF6bEwVI8wPv/qP1Z/D8ckCNIjR7jPD3b/G378Pzegjluw6+xJDHs/wvAINZ1A2rMQHoJFZ5XhB0v1btNAdqSoQLvuxiJ+eEMdZ+2ygKqBM3ZaOP+shJJ0LCMjSWXjX/OlCh446mLHmT5yI0Ct3PoYG/4EPvnOIEFWP2X10HWISAlebu9Lx0GnXn4kOl/UTXYn0LmiSz092REzjenQOY6h8q+MjgJ33w7sub3zPYm0Uy8klHyytzhcGGvJwbU5O4CP4Lk2v/hhaJRtImkHdpwdqpVJo6HAs5xgqQMoks+2zKbUI3hJM/COCnhxUo7gSRHQAK6jZEshyZlrNM1WhucQOpaMl4Ab3islXVIbL2fA5kTTyyqrE5RUY1kq3pRaNspV5IcuwvW778Xu24+qPDZnP2oUd9+7oILJf+1XL1L7ff0bt+Gix02iMDOv7PYrL302RkcCD3AKd8POjsEpx0+9VnPvwZF9S5gYr2NoKMy3E3qKM5kALIFGVEiuEw/0nvsdLCx5eNovb8K7/v4wbry52vRec7/feVYau86wm/v/6zVVzC82sC3s7aFa2QhHa9VqBvKpnfjYO+7q3ejDPfqGjl0G9913U9dolH6Bk7vrx8bjvvqQIHUNLbemLvG4rRN4991m9xypEAefQEfVk/GaO7ZZyI6012/KMECJp2CJgKfWGYH3zgi7G1TD8hwl7QgdS1PdDG03w0sq8KLQ6RJOHRdKtwA6qpgt4PSxcGnfQSNpKUlH+Aia5VhN+DrBpu6bA5xCYOXJ3TDoulLzYVXLqpFTmlRqDQyPWNj3gINvXGvj0eelcMk5DXz5Rx6yKQNPudzA4cN17D2SweMvdjE7l0Q2Z2JqsoRCcVgBe2RxAhtHZlHD2epyC4sz6u+ZuaJSGXkdFkouQiWAcd3cbAOHZ30suC7cooENk4ykMfDgEUfZ6pddlMT/8/aiCoZ47GPSyGVc3LHXVWMsxyaBwgJwxaVpXHlFDTNH8vivb1ZRKDWw/Uz2y3EIFpRaSZODf7Nk7HWCjp3jP7nh65BR2vReOl4iNgxMVzF7qZsrkXh8QOlW6DRCQYdOQRhKPDrsfnYtltl4cTadvo7niI7dYzD1+EZb2Xxmut1LyZwvAp5nUlUMmim/5iZCW1Wpp1ocqmUqEBQ0ZhK+WUfKCA9M+kj4wXGiXhqNGlKZPKpOow26qEdZl3ACm0g5HTgBS5dwBE0vSZXEiR5cH16D0f8O/GoDVcNW4WBGudbWzdKoFxVYOzdWMDJmoF4bRjK7C5u2bYfv/xJsMwgKSKQ2qeVctaFym86XFjGUOYIjhwwMje5pAkfplvCqmFsIunI2bQw+VvybXl6B73vXV3Drra6Kqx0ZD3wIc0fRDOs77SwLp4+bmD5gYK7q4pm/llLn2n+goeBXH7K0hYmJYVzzzWn84m4HZ5wTvBsCp6BzbPiuE0DoApunHoP3vvm6tvrq9kffko5hYNff8DF1rpVEpPSCTp1P82ravg0nDECOqpqqcWhOFvXSwm6FAMhof1jr0el4yaRtHDnUUJ5NljhVUgcsCpucTdbLi9282VLDhHzHU4mWFDwRiecbDlKcTMxOqH4sw3ZghWBR2unQqePFoaJBp55R668IpFxQ1EfQoSMpeDZdyoktJ9dQ54+kYBDIBDwduihwzXqoNeDVPTilWRws1GGG8aqJZB7Z4bMxNP4YDOeejkzmMqSHtqjDFsNggaXSPnjOAygcvB6ucT0s90HUy3tQKS+Cx+uF3TjFsocjR13sW6jDKSeweRNw5H4f3w8zC/zRy7PYviON9398EbffGGgWDHjYcrrfFrrIQPmrn5XEM5+Sw9wCh221stqpNpEO1NDdt5Vw45011a0hkVLcrks5ibRaN+gY8PzP//62pqTTX3ZbDYV/KLuOHVPsoOJXIuLVFNC4rRN0QWMKxLrekc6vjK5yRsFjbk3XaLQdJxKPXQrTR33c/IPWCAldheyUDkJ/RsImAdFcL3GdE1PBOTkyou4HS7HvCB1TLKhnioFO1YMm7fqHLrDj+pVyFbPREbgARgM1rwErYSmJpgPH7VxHaUc10ilMY6nhIuWNIjH0POVYoQSzs4/DUD7wfB5dXMTS3FdQXphG1d+PYmUvsvXvg5IwWuJgY2DBF//LVXYXC0eHUNNgUDo901II2Gmbk3jwUACRnlXuGc+xMZViXhMfhZKPqc0GxtLLU0FQwhUWPdx0Zw0Hj7jI5oPsApIEi+fVbTlp1xef+wz8+auvicMgdl3fku4bN3wa//jRVyjoVAPRDfWYIT5ytX66EXTwmsd1GJ0g2wmdwEeVMzo8SPYTYGVJIDMjLgzfVmPz7t+7PPlRHGDR0Qh69AmziPGLyJhOLoeHbHUNEVYMzub1RMWUMCZRMcWu66Ri6nadSDp2E1QdJhoKPJa2nW6TdAruUJp1knBix4nNJkDpcNmuCcfyIMtKNfDSZS0PDp6JidGrYKRe05yX8OBCAaWje7C49C8oLP4YbukeNCrt7vRE6OzgeVJhwEFbnSf9pqrHfrL3vC8UoeFOv/7cBDaPWvja19sB08/BPleWs7bZ+I1fT7c5VkRF5XY9Wohhfz+5oaa6BRgcz6KPCeRvseUo5ZQg8Sw86apX4mW/9cG1h46DWF//F49tQhcFr1NYmA5dN1VTl3Z8IDWiQBvnpj9RNIpFNbCwT48NO/g7qDQxduV4kZzsTsgNuzj0kIUH7nMxd2R51jFKM4GNkBEuLm1ew0wixcGdpossv6Jhnxzvm10MoxvRTDvRL3S8R4aF1b26su36k3b82rfHMUZVTB06sel0x4muSorNxnuR30qyhbBNZS+DkXoCEuYL4KUuVOri4uKPlJo4U/4hzOIPUCwUUaplkEsFoyt0yDq1TMLHiB5G9tCzePigh01bTIwOmfjPr1abQ6x4/It/N40tm23lNKEdRhvvumsd7Ft0kfEsLHl1PPuqwANJJwulV69C+CjpaBPOLAYfUSmSsUwHjtvYnln+1+9/Ak+//A96XaJ1Pt/3OxtC2mkk/d78wnzswE+1a4d4zDZpp6mccXcZVTvj9unWmR7n2YyCp0OZHw6+iKVpC0cOAYul0O1vW2BMLoPR1cDdZABZs6Rc9WFgIWSqZHPIJkqqG0HZdparVExCF1yzPe1A1JnCfTradirguyX+o7Zd4FRpAairm7rEI3RxKmazgUUcKLTx6u5RZNKbcPrkG2GlXoL757MolF00Fv8VjvcBFGZuQ23Bx2zdhl114RjByAaJ2Il7h3oonb59JAf84DYHd97sKpv7iVck8OiLUk0nDfflx48xsPkwcojrBBo5F0GTj2Q0n2ncUCf28d11fwM33VpTHfqci0MvnYCjHf3nr/8RHrPrirWHjmeUkQbyMDLiWgKQg5EB8V7NoEFp9xUDX1TadQIwztnSLdNYN+h0W49RLPPzDZRmEijXHKU6iE0qkpfA81qULW4oXW3ThR26KVXeFeqVHO5uuWoYDe058WLqdp3URi81U7oPuH9cF4IC304s82YGoMc7VrhNB1D663SpV/PqsCtHML7xN3HGpr/HvqUtuP9oCfDnkXefgUrhbhQW+ZEawnzVg18xUKjSu9mKU9V/R1slt2XS7dkHKPHu2+/g0BznPbRw9hYLmyY4YDY+RQM/buLASpkuap6F6JLX1dfxb9kv+FaaKtzrx7cGdqNIOYJG7d312r2VIuEIXCY1jo+982Zk00EIXT+lb5uOJxNnSvAyW+qW+jvhtHmJKPUWjjaQH7aUGic3ugw+7S6j0Kl9Nc+mxG3q8ZvRkejqXrS8K82GHTpkopXSnkLCVKMVaDjXSxbm5hzUCrZSIQlTqzPeVsCxxM1KxPW6pFPPEdp1UYdKUHeS+6Nl3EclnrqWFiIWJ/X0yJRWd0LwxHGST6+LqIfTrVdhJUo4d9v7MTz0v3HzfgvF0gOwEyOwzSoStc+iXLkPNe961GcfwPySgWpleaA4rxGFkKAxoFwKpR7/1qUf4WMd8pxSGFzuccR8uOT6OJuwn4Yv+1Ba7j/i4JY760oo5PKhWRLJDSzdA3o7rlV9lcBqJU4U1Tb6VS+5M/OkvP19v9N8Jl1M63lGOOlHtWJh+kCgIjCaQ7/ZOPAoScQu6mbfCXAi7bqlf1DXicQcBw0w8IjqQOoviiFkPI7OD0q+ctFGI2wlwRwMLehkRqIU1xkNNT9DHHR6n53+/J2cKtyHHeZ6lIqAR+AajfaOc13dlGfRuxTiwOuWTNavHMH20/8Oj9r6h7h5v4HZhb3NVBA8l29saTb44sy/4MD+F6O6mG+OzoiOzBDwCFalGkhCga0bfCsBaKX7UpVlR/oNt7Hf02gCJ5JNzifA8W9dyvHjzJjR5zz1jSu69IqgK1SqeOmfnYZaJQjPkaQ+dN/Sq+nTQxeOCmAgKF26ku6O+0tnerQ7Qe64kzoZNzJBXT/s0xOVT+bE02HT8650qxm9W0L2kxyc/JsZFyoFC5Uw/CfqMRWYZfJLGe1Om46F0DHpEEEOGm17F4I6XpN4HPgpXk3eh+5UqVds5NJQ4EmJSj6Jz+wEoEBI0yUaMlYoHMTZZ/wWzjntC7j3yBwOLJSbUyUTNnX/jWuR8a9T0m5p7mbML+xpk3Riz+nDo1Q9aKpnFLZ+W64uGUVC6pJTztNNtZVz0IYTCac7THTg+JuhX611Qd8fy9vetDJ7jsesCDoeQLvurrtubqsfUTV18JYWjWYCoEuuTCGVagTDOCJRLL1SO+gXitpyUVDiEtnK8XEd59Kfx330323XDEczUO0kMJWqo0YzsNJloK0Ap8+9J9BxG8ET6IJKD+y84LhW313zXrVoFWoNVGMcjgRIGzi4r4EDB31ceHECp+/IoFKso+5azZCxXhIwKv30Z2UIWV1NYlLDY8+9FcmhbXjwwGHMlhsKOsPaCsM/CLfwtzDNL6CwNA/pDagUh5vQxcETVTG5jy4No4DI3/qyXyj72Y8qLruLHpoNRg2o9xLOqyBOE9GIpHuA+/BdiA8jnxvHR999P3LJVkqMfq69Yuj+6UuvwzVf+cdmVi2qj+yspJST/ipKObrgJdmP7MMG1Cl0TDX87vlzwkba7myV/jpVaeEkJc1cKm19iXr6P1PFaOqpIPqpLO4jNh8dJaqDOFRT+YIIHT2XDL5W0KmHCpwpzOFJ8FRkSuj15Oa4TnPfCW48N8QQJh/33N3ypDX7hxLAuefZ2LHFVtApuC23DcDoM3VSQXX7b7F6GDsmr8TjL/ihmnCFczrMFGso1odgebthVK+GXy2gplIHplAsVVGqAn4xmEehUuuek1IkX7/1TWEeGdnUPFQT9E0J2uv8BJ3nm130sP+og3TWaoYWqvcR9sXxd9SOo+NE7yhfjT0XfHT77DKQJ5X+OvZhceCnnj8yuNGgL6tYcNV2FgnHkVCluK6F6BRbyxpMJLWDvl1XK2V9XC7NXqBJDpbmuUMP5LJ7CT2SlFhMT96gBG94bdKyOdA2BE+kHf/U1cw48LiOqial2+5bJNVBcBcisRndTs3hcVfamBhqgaffayfHizpP6LXQ1VA6YubQwFg2j6ddfh8abgIHF5awWHZQ9iZRmXk1iqVPIJneqDylqgEVGqqfrFQHlrwEErVqm10n9xMdhd8JOoFMgCIgOlz6cXGAVT0fHO/IZbRwPcuhOQ9zi0HEiTZgQ23ToZM6Dtp1K/5Szrsae25V0PEgqpi7b7m5LX8ks2xRwrHouSX5t4CpgqWTSTWLa7dEtb1GlscBx1CwRvgZiko6fdCrfqxIIyY3igIXdcCIy18/XgQWA5k5JRUhZG5OSjWGgUm3QXMZHpxNBvvp8OkB0dwtnzPx0IE69u2BahzRIhKWaubYSFJJ3TiPJ4/TJSD/jnY7RM9dri3g/DP/BJed/UEw+epiuYaj5TFUyz/B0tEnwvdzzXF9SsrVHJWiol9JF1Ur5fqd4OL2KGBxUMl5ZNCx/lz5lNGETWw4ermj8xzq0HGeex04/pb9qVq+969uxsbR/rsK5H5WLOl4IEPC/vavX9GMbyNULIzekGStUfWSQcIckZ3OBPO2qbnKPUu546WwMvod3MpjRMIJcDpsnGZZ5jmX89MhQcBUwwvT+kUbnA6bnuBW9tM0QyRD8czgZaqEemc3pZR6YdosGsqmbYRAhraeZK8WO09svHQauO8eH/PzbnOwp36vAt25F9jYMJ5S0LXqMRisGk16pB8vIIpDRgeRIBnGAp79hJ8hmz4fhwtFzBcbStoRvNnDz4ZbXYRn5ZU6yzQTh6sJpNxKX+qlQKfDFpVo3SCLg4rnkkHG+nNy3CPXLywYakzc0KihRn1HC2GSkC+OIuCAW91TqQPH31dc/iq86eUfWnaeflasCrpydT+e97In455f7GkmeaXdxj45dhNI0YNOuY7j0ZjmXER1J2kXNweCjC7QH0qG+SgAQ/stKqGi4+3k+G6SrR/YCBpnrE7FTB0qXkf9XqUfTKWjU+P+xEESQEi7j9cVB0s6lcBD++uYmw4mQokr/BJv22HhnHPSbdDF7RuMoQs7MHu0DAI5XajhyotfpaQd5wGYL1eVmll1N6JRfxBW5d04Ov0JVGrBoNGlWpAqwtMHt0WuQ5A4uj5ZN9XSqJho2HUknPb7EuCi0iwK2zLIwrkGwQihqoEqfCyWXZUGX7W/DUAq9HnotpkOnIK3xrks2qWcvj/3WY3XUqpjVdCpi777D/Gf//5xdR5KOkoyDqNYmDWatlz03Ypt1w5Ou+EdZ9vFdYC3zQyjOUxWA103VVKXbLxvOxwprkC3rObwHP5tJlyYXqKZFkGPedSfWW/8yhnjeigtBWnjnbqvhgWxM51S7967GqBtwQ9R1APL9QTyUeckmqM4UnYAQSJVUeeNfgAo/XjNblJQQVSu4dGnX44rH/s/bQ6VSp0jPLaqPjpKvT13vA5O7XZUG57KDVOvJdFIukjU471iceDxeiW4Ku1FueYts8l02NpACyEjXFLYt7ngNlRQg4TwiXST9yzu/+i0y+KVrJQM1UUQZ8fRYbhr1yUrGj8X5WDV0LGj/EW/91x1Ppm6Ssan6WnJ9RTkhFNmTG3eSBivGR2NECfteEzcKHI5V/vIh3ZvZfTBdUknx0UlXC/gFHjhmDgCJ4Xqrl6iScGaX7xwdDiSPlA3UGy4ze6Baq2hbMR9+xtqHnZ62ajySMkP+0gMpcABrXr6Bm4fz3vYMBEkefWdVmYvgtioZRSQcUVApI226NRx+siFuPppN2KxQsm3qLyYhI7Zv9iFkE5vg+EdxpG9n8X0wucwPXcbskkfdnpUSbwofFXDDfLHhBKPkk4vBM/QvJ8Cmw4atQIvMrFt1XVUwEK1aqjwPbr1WThrEyNMJEJJJJqcNxo6yGO4D+ub0lGmEOCSfdHSNfbiF759xR3i+nOuGjqe5H/90ctw3Y8/3Zz3TbIkywQd+oVkm9h9qsHGTLnVS9LxuKha2a90a0Khp32PiVgRp0kn6CjhBDgdNq5TI9rNOkwvqZapiErHjmjb8pGoc1aUdrXRSphIGgmVeKhhOCiWAgk4X2igOmehWgWsvIPSYvDxGZkKbr4e5ufU63vTiIeRURPVsAHS3iSAhl1SyyiAURgXFus4a/uz8Jwnf0E5U2aLPhbKS03oeC2CZyeGkUuPol6bx5G9n8T9R/8apaWGgo/pKZQKGUo+gY5LqpjMokbVkrCxCHC1MAZfh0uNT6wFKiMLQUMjASQaaklIyvWga4WwUQPgWDh90Kne78ZXmMkFfW7SFnlKzshL1VLAlToldCxjo2P44P/3IMbz7ZnXYr9iHVYeE3RRaaePxI5KO9mm5oXLJeDW6x3H5EUdKp1CvfhM+sSO0TjKJmQxThMJRJZ9RMqpc0pey9gQMk+plc1z0xnbsJRqqReBj+viwFMfD8KH1rkIncuuhxA+7iPp9XZfX1NDZazNCcwetTBztAEzk0IyHI8m4PFv/uZyw4iLRMpVTh69dAOQ8HlWAYsFH7/79A+oMLAHZxcwt1TFIr2UHYppDSn4GC42d/DvcfDAP6JcNzCRSqGa9FQjppQjcAqwiola0lPqdKZhqpSGnaCLk24KvCoH3DpqsDSXMhGo3CKdTXokiazXI1B06LivLuVkf+mD5t/HKuXUs6+0ny5a57q04zbdeSKgcURvdiqPxaVg3imHenumvZFy/UqnTlbHxHSAR3Niiiqpg0bVjS57lqhEk2dkVwCHalopE27NU0vJLRLkzApGpan7MJaDx/UCXxQ8dd0UZ7wxkAmTE3FQA525XCa0dAqbR/PY/eND6jqXXLkZex8q4477nWUSjqAxG5ffsFW4Ggf5TmwysGNrUklNKZ0mVSSM5aqDhQXgyVe8BFc99mNKyh1eqGCmGKikemLZOP6SSdp7wRi722/9bRQKi0hlwxwv9RZ0tF9T9RZ4qjHWDFDKWU7gcfQMF45nxaqTujSK05h0e0y2Ow16mB3lUIn6v7hPLym3dfNOvP+vb1lxBEq0no4Zuqi006NQTts5jgf3zmF0QwIjm4GRYRMP3e2pkDDlGAjjENVNhWqCWmq5UPibw2gc01EZk9kX16lrQMKw/LoFgyqNFhUSBbSTNCNYcUUg072VlG66lNN/SzdGL3VT4NOvSekXBS+1BJXteeNUFj/dPY899/pA2kTKzMBMtQID64u1ZnJc9YFzAg/n+AYPDQ6nCksceIVyQ8WYPuepr1ZeS0akHJqZQaHOyBu3J3D6MwzltqNUOYC7dj8bc0t3qg8qXfC6tBPHEY/j8BzTtdqgU32dVGNDG44qJWErts803eymkgB8Pfhet8XYncWMXzJcR8bMSfiXShxbbEWdiEopz7UWUk617WOVdDyJeDLFaSKOFcmUnMrmYJmL2LfHVhJu8vQkUHabwcMy7tlcPpFLELcYqiQcs+bUg7FrNdcBI/ulMMJfD8NSHEego6QT6aYae0R9JHB+jQlfNakQSrJEF2+7lfCaNpzYcur6DATgdUKtTAKLqVYqIFxDqZjRQugacJuqJ9XNoUxws7WqgcPTVRydDe6xGIJElbJC13g1WC+pLLikl/O0M+LBYz8inQ/Fgoftm8fw+8/8LMaHn4KHFg0cmDmobDj1DFrq9GU3HLOC9t7I0A4l8X56w1UqKVPdp2c3gI/AsVDaiQNFbDmup/0qhdAxgoQpzKVE02fE3ZP0GYsDhOPkoiqoHMePkwCngyrbKeXe8xe7MRxON9ZPHXTaZ02gY2jY6978fCzM71VDeRj+JY4TpjzLjFk4vDdoXGddMIJqYwlmzUHVtJCsuM3EreolGAa8cNxYwzGbyVz520vZSLnt2Zv0B5NMXMseNjyfzMtG8JR6Y7bylvAYqpIseqd3tC8uzkspjhMrYltHgRL7LSrF6Dyp+5EBXOFDyLZqg9qBpdROAphPpVGstVomYdxzf1l1MVAaiK0rru/Td9rYuJkezRbkSyUHlXIA2/m7fhtXXvJhMGX5nYeKOFJYUI6S1QAXHGMil9mK2UOfxs23v6IZ2M2uBLHropKO75iFH9SEY6v+SwLHvrbFuSDwQgLAo1KoE3Qy8kW28zst01tLNi+ZT0EiquLO9ZpXrywlQzco1wQ6XuBjX/wQ9j/wZhyeGcadP5/D5tPHMDpRQL04jDPOXcIdtxoqRybTbB+6fxFnnmW3OUF4DjtpYNi0YA27yFuWSjEuRYUa8QsIX40z41Jc4q5fbnqb5AsafehoGJfkUpFclKZdV/OZu37L8SAd4GK3CYA131Od4lxmkpx7OwEvMg00r693HRBISjy+WEopgs8OcGZa5rkIM/ePgsvzzB32QUBEUvM43luW8OVMlRczNxI02IVCXdlvY9mkGvozu8TjAi8mnRnsfC8Ug1hRwvbYC9+IR5/9R0gnMtgz42P/7AFlT3EKuJVKNwWbNQTbGlZ2HYG7a88bUHEWmzk/JcpDbDrdcymSTqQcTQlGh3Aso57zRo/65zXFfuNvfaZg9REPJxbldXWPpO4ciQNEz4/DOedXG30Sd+41g45RKn/198/DfHG3qiS/MYbkZBGLgf2vbLrZBwIHSsIaUyAShGwmh6FUtZnDP5uiCpBAOiZLlDxAteGr7Vw21zlm09XO8WZM7sNQKIIZF5Ilx4ltk8w6KqJGvUQ3cA+7nBfO5HmCBk2bjaC1PgRmUzpWQ7tDxssxELp1jdYYOtpMVHslHE1/KbGhaeEIgmZqMXVjWsdzOIqBELMznSFhyYzT9IDm00mkknO4Y5+L++72wZwwm0cuxIXnPr8NtoPzh1ALgx8ZOtVvoUSz7c3N3R23AKd2G+YPfRD37PuqUuEz9gj4YQzqliFqLfVSrauzOyPIKyPeRko7OoSYRp9DqARAqstSoiNMoqkZxTnCrM3RiBLd+SKBz2KHS/yljFr5s5fdhEdtu7jfKum535pBxytRzfzgv1yFWjlIubZx6xj23jGjphi+4ukp3HNLTQVDX/6kSWzeUMDigoeNoxa27RiCbbT3eOpA6U/hd0n3x/34YQujftRhVLtYqL41PA9mhR4yF8w7ImDK+RlBEpU0jXrQ5ybB1JV6EPol8NGrKV5Oeq8lhkO9fhoAAB/USURBVJL5VvRCCGU0OqWNeE+5H4HhUkLABFweHx2REPdGKTX0Lg+eJ+jQDSQaR8JvmwhA2zj2NDX5Ys1K4N6DwOLSQ2o+cZZ+pJtIMu5PaVZreCqNAyo/wtLiVzA7/wAK/i+Ut5fRO9Qe+NGTURNy/9GYVPWONIc2QZQiHyibU4c5phqhTw91dGSHeoYw5ykHE1ddV9no9IAmMoHNz0InG8/VHIIlaTBcqy1hMK/77Cf9La688E09QVrJDmsKHS/MTNDf/vbHcdGVKSxOO5g9zGEkJkaGhppdBk98jIlNu1K47c6y+spdeE4a+ZwBApWv+2q+tU6F+xjhMIvoPr2A1PcnjGJHKRhdoKLCpoK+s1rNUyOqKe2aL1/7XFLqURWlysluhKDRNBSAHHFAqcNlr0JJIDNqye9OS8JIR4SMaBB4ZR27CQgaC8f9UaKdefplOGPLaxRoLEfKCTxwdAHVajB1FucOj5Nsag5yg1NjBaoi4WIRSeaU92Ju/haVPLZS/67qamAhaNHwOEJHNTrpDjUlntRLHHyyTSCUURsqiW9Y13H1KtIyLtN2r/cQ3c4kwZMTV+GVV391pYf23H/NoWOqvre+7yrMO7eiOtdAOjmOzIZi4FkDsHVDsJwrBmQxZGnHlhQ2ThhqYsNuwMnTrAY8XeLF1QrBY5FBDwRQz8LW0Pih2ho0wJaqKbagjDjQGxVVWAJJBw0bGe1HLxLk2/NNRXag04ewEjQ6Q0ZyJoaHR7B1w69gy6bHIZP5FWyb3IZEchOOlkyVablYa/naO0k16eTWJZiendmrH0QNdzYhE9B0icZ1evSLqJb6I+iwyXrJixrNp6NLQAIohYOC9b/j6lAybHMbJ3KhB1X/LZO7yJyCjKaZKScxnB3Gn/7u1zE5fMlKX03P/dccOl5xprAb193xBzD8aaSTFhbK1eacaqPZtJpwgoMgGe40OpJRjbuOlkjhDKOcaTSudAKO6wlWKsxBKb+j63hOSriox1Cknbpm3UAj6cCrBTPgCHw6eNxN4KMThZKPDosoiOw0J5ASo9lsYH6gSzFaRAc1Cm2zgRk11Ktms5uFX/1EFjh76iI1Z8DOrU9HbujJGEmnsFC3sFQBmG25Vi/A9xwl0eJAE5ssqio+dPALWCp9D4wBFfVVfZRUmkUPpr+8fyeqQvZsfZGhT/r+Ap4OSrfzKZW6HqSxVyDVUkAqEqSpnYAhan6troK0S76FCgOc6z4KYaD27z3tX3HF+Vf38wgr3mddoONdHF38FmaW/rDjDaXDjvFqmCtksdRQqbuZR1/NDlqvNh0ltUpDOVf00g98ccAJdCnHQy2c7KMJgjappIDHGEnagHqJwhd9SIGR6wkkvZv9Fh3aulNXoLHRp1PAVC6F4eGnKknGOQM4483U+DlwzFHUGx6ml9i/tV+NZu8EmX4fevTI9IEvKFWxXL5eRZHQpMqkAsjEw8tjKbVlltToktvjJFi3Z2cXAmMzRcpxLj+RRvpxMtEmtwmI+lJ9ELy0moxTfidTdTX6IWOkwempo4XTVJdNH4fmTFSLqWaQwfOf8pdrbsfp11436HiROx56C44sBNPTqvnQOiS7SGmxjGltYodq1UO5Wo+FsH1ixN5ps4O8/0H+/zjwzLqpgoyDjUYQjBxJcBqFL/oSe8HYqfHRSdOoc67vFtxU14ayKeyauljN00ZJlkg/DkOZDag5VRRq2SCleWkWTmNRnVr6Ibu5+mV0gLj0KdEOH/7v5q1xSJHMLsSVAoX+W9Z1W8oJ9ZEG8jsaAB39W46V2Wx5HR0m/hbAZEmwKn4w9bThJBVk0Tngo/U/lDKwZ8HFgaMGMmHXwgU7n7Qudtxxg871fdy97604Mv93gDGhwKMU0yHUx3YRvlrY8Pg7CiCP43YZJS3SkJKQhSBKgHCnBk7oZDgMl+qcdhBo3Fai4MVAqI712c/GroQAGPktS6qnGSYxstymmmr6ZRTrSQUay1i+juHhCWxIXaAAk9lvJkbOgJ2/GKlwDB9VxqOLwQQejBSh13El7n0Cl0kOoeYUcfjB92HP/R9V5+KIADZWSgU24jhQOtUn1+tDdjgqvNPf0ilOqRU9joNaJURMtsddk8ARsKAtBAlq9US1hE2HTj8HwwiZUoLzJUggxT3TZVRC+/q8bWfjt5/65VWlYOhWP9Ft6yrpeDE6Vu7Z9yJUyj/DkrNcxx6yU0g6Juq2hykrjTk4KDUqSJkJZG0LBb8BApjyTNTMcE7viDQUEAVCHazoAxNKQkpABTrZpxHGaVHiyUSM8lvlmBTw+l2qr0soMZM+aotFlI0k8sk6NkxchPH8TjVBIt34NXMnEolcc/42OjJK1RJ892hTgunJfb3w47WSl00nScLwceMNZykVkrCJhIjCFj2vDMcpWh7ybmvkt58JRoLH5TfhKAIJauYx3If7c4SBpGeIKj/6/AfRtHz9JKdl9me9EDCZmKSZgp3hYG6QWv3nBwPtho6TP3nBDesOHK+17tDxIuw4v3/fC7BvYS8aqKkQJubRX2jUMZSxMOSlsGTWlBTUJyuUvwmgSmdg+Ao8kYbDRgLhXBXNeo6qpOqL2vAVaISKs5lSstGRokMn29SHwrOVqingRRtgLJSR/aP7mJUSdu36Y4zkHwULT8Do6KNghWPtFus2SuUl1OrtkfyUTBXHQcNjRuog4FgPzeLvlUSN0IZjNua7bnoJ7KGwz8pJomi5yDPYePnADyW1CJVe+snUtZKPQRyAerJa+R2Xfl2uo8Omg6YaeTjfQZofvnCuA37ASr6Lnz/oI2VO4VXP+wB2bV0fx8lxl3RyQQFvqbQfRxtLSITTOwmEdD5UvKDRjWeyTTWUQ2I4kQULf+tT9OYSGVQRbtOkoaildNbQUUMQ3bqParmMeb+B+lK9DSwCkjUC2AilvuR19XUCZXRdr0ZWNYrYtTnIsMVSa3BqJ6ZHL6FaK6Lq+sglWw4XAuX7rlov0PE4gSxlM6ol+Kr3K/UI3aH7nocH930FuURKzQuglyh0nRK9riRrV7eEsnLtblJPl3Yy14GuTsq8BtE5DaITi0Tfj2gNnOH10iu+taJZd3q9617bj4ukk5tgV8KdD/4xFou/UA4Ndh8IaPqNEjp2OFMSTubSmClVkUoFDWQCGaWKslBdFclIJ00aSQWhOGaokqovXdj9IB7ThVpdOWgq1XKbh7SspQpgdiyCpUPWqzJ7bV+sFDGSyWPblpdiYuhJGMpdBtfeotz7++Z8lfBHCr2PLOLmJ4RjmYSKt0yGoyfKdRez5Xrfw24I3UP3/imm7/vQsjnj4qScAloLtYvmpJR77ZXgNa5eotNodUooK3MexJ2DoHF2VR04PeidM/V0KgLdYx/3z8dNwjXf7VoM7enV2PTt0odXaxxoQicd1+xj25AYQtF1MF1awlRuCHnLVvAROqqkLNyeTSVgMuNuOLc3VVQvZWK+VgLtRBaZQVRUU67L+wmUcoHjRZeE/Fs8paVSpamO0pYz3SK8TE6pmwJiv8+s247qd2EOi/CR8g2MZkaRH7oIG7c8F5nMc1D1Niq3P225hLmw7BLsU0uYRlPCrWaM274734u9+9/adEbIReLmBIjCFAfdSoCLTioi144DTlcpoxXRSarp6iOP4fRaXMcikHEeO45LZLnqsf+BDSNP7fdVrtl+x1XSyV2zD+/6O9+IpfoDyrYibHqfmnifBEAFkOcpe5DrBDxJa0cwWTjZoaigHNOd9yyUU46SgLQHo4UAFo2GctaM5FqqHWGkNBQHTa3mwy1UUWWna3Ah1b+T9QxO8tbxZRAyZk3mcWk/0TxefhtGqTkXAAGc3PoiJQEXG49XOSaDhjMPE63pf8WOW6k9x3NR0jGD1+4bfq3pWo/efC8VczXSrtPkkJ2cKHETRvYzJVYcYJxdtZKUaaKDp2Xqx11b/vG4Szip6xMCHS9OG+/me1+IffO3qnshfCU38G5OpPKYzKSwf6mIs0ZGUfYc9XvbUF5JPQWh46t9KPUEOv5mkb+3ZLIKHlXRnEeh6mM0lcS0W0XdYx5IA1bSwISbUl5TKeKwoW2oq6TcLk4c1W2xVFFha9JlIUAKiAKXvtQbeRuMlRKYQ4hzJCYnLsSwOYZU7nVwUk+Eb44oNcoyDvdtv8V9CSSe8p5fvAjlg19DaijQu6O2XfCcy88QJ9Wi9l23mXJ4Rh20qOSLwqarj3x+KVwvgHFCR4LF4mdT4CQoZjKQZHoKRAlYSCXPwDk7/uKESLgTDp0O3t7Z3ep+NuaG2sZGMVSMdh/DyLhM+w6qhq2WCyolmoHRRFKBJ3OtTSWCPpzpRhCZQAA928C2REb9TQhpE7Kbgh7TsWRaqZz7GxUFIVVR2oX0jLLUfUNJyUwmkH6ElkUiadTv0FHDaBraiVaNuUZajdbwS6jU0sikqm1LNhZu841Wmrxqla19qQng0PgmwHoWjPzbVOYtBiCzAXL2nJUW6Rh3nEMqjUJ15mfID+fVacStrjdu/fy9JGA/9xLN7Bw9xvbLaupkmZ1VpBsBo3ooUxwnsmkFFk0MFs6JLsUL42LF+ZbAGEwzGPUyktqKqam/PKHA8T5OmKSTSmI/3i33vgV3Hf6UknCqETsNJfXOzOdQbphq+qbRhI/hZB6FelEtHyqVMFsrqmMkUzSl345cTknGrGmrfQVSHsMyi0rTNuTfBJK2oZ00lWOG9iD7B8uO25SGeneFOGfYdSF9h3onftROlOdUErJCCV1Vz5TwqrFgtjfEJZRLAZDZXAmwLgXM5yO7+TlIJE9T61cKnx6Rcu8dr8Xc9MeQM+pwEajtOnz6jKedAIw6WqIgcTtHe+tFhyoKFPcTqOSDKVDpkUvcT7QOgib7yG+GFPK9MSSOy42ZyzAy9Z4VTVPcz4dkNfuccOh404xcuenu1+EXBz6BLcOjyBseDlccpU7OVGoKpHsWFzBsJ1Fw6k2px8bL/mzuT7jofBlOZJXaSegIHwtVUk52T2koklGXiPwtMAqEYh/SLqRqSmlItZRFwq0oEflyCalIRO43a9WUyupmfSURo3Gm8qIoIRU4rqUaByUli19tpW5ohOqx4y9hqeEi7SaUZEwMPQ+J0b+E62+C7x5QxzFCRYKbVePtMBhVz1fJ0d0H9r4WphOEkgl8co+EUAr7v+K8hfqc37rDgsdFVb9swkMjaQUfvgwjSgLVUP9w8W+pG7k2AdMjlmin+xanW3aVza4X0VTEZh/OPQkbN30QCWtl88itBqh+jjkpoJMb3XPgGty576+aDhZCdigcjrI5NaQkXqFRxo5sRqmXLNThWYYzSRQqdaV2iE1H8FgoFS8aH1O/b52bb0Ip19VVUR5TNBmy5StwWQgkuyq4niooVVOCSGlI4ObV/NyWUkkJn/7SxVYch61g1KUjB1NHO/dFUupL1QhDeLnk/HCePwPTmESh9nEsGFchZRcwkraQTSZgmwbYnVCoNlBzOrvNZYRBqbIfZuntyGW/DhtH4GCjSi7IOuBHSJIN8tml0DMcjZklKFF4ejVCHS4BK+4YfpgImWga3Ec+dNH9CRsLnWTjE6/DhvHXwDL6Hw3f656PdftJBR0fRroU5qp7VQBwOsGZdjzkrKAbgCASLBkexHWbwkxZBJFqKJeEUUAkrBxiRFtQnSOZV1JQnDDigKHEo812T7Gg9uPfst9oJgmn7qljaKDzS80GqZdsIoFyOIqU6g4hpPNGbEc2EvWhMJgZy1CNiIUNKS7cTbbp0pMNiaCysSb8B5DJm1go/Qjz7mMxmpyGEaZ5Z8f6UsPry/Ei84dnvRuQtt+LdOor6r7q7ul9tS+BTV/qYXs8iQ6NhPN1Onl0X55LpJYseSzPQ42CdSJ/y75L5vhJYb/FfkCOdz9dP2+xVC/j9r1vwX3T/6yAYwYsWU4mckrFlCLT+VICSkpyjzPDGAlwG+1DgjrTCIxpHs/Cc8ix4vGihCRUBFovBLZXEU8ZYRTVtNMxBFK3Pbif9ClyKYWShA2QRQDVG3C9ug/Do6eh4n0P08VRwA/mgmfpJ/VC9P5kPvG881W4/qcxlr5WSdSGEcAnMMhxcm/LziPpD8INclxUWukquYDTq56j8IltrR9HdXJ84i9PCvst7nlOOkmn3yTVzd17X97Mb0L4JBUd9xMY5bccKwNUOVyHM47KoNW4ChDwCJZX98I5t1t7yjzcMoss9xNPabcGovchCoRU17oBKeqbdGdEl3I92n5UA4fSY0ikv4UHSxcou65XHKbEber3HXeMwOc3rsWW1Fvg4zp1SNHbvsyrK+CIFO9WJ9JXSnCodvNvgYjHUwVnOYhy23W4PgqlqJDR81Cd3DTReRxnL6iPx/aTGjpWANXNux/6G+yZ+U5sfRA8wkXpFlcEQC77LQJi7PlgKDCjc+vRUdNPicIokjFOXY2er1wtIOUuYmh0J5KZ56COP8ZMZSMc50DPIT4SzRI9J+M3O8VuEj7HLWPU/66SfMBNGEkdhOnvbNpThEUyn4mDSTyG+rUEOIFU7GHuI+eQ4zvVo34O7qMHPIylHwt75MUnvDugnzZw0kMnD3HX/g/j3v2fAG29bkVXRTu/vCC5q6ijMv92J0lIFbVfEBmuKZmceT75u18oeYzYjJSKHK5E0FgSo9swmnuDGqVwuH6hChezML9s9AH31SNWlLfStjDEAZ5i83GYlOv3tPs8ZGEYo+r6lHxZfAB19xvIWszSslENwRKJ3E+DU5CFgQnR/XUXv57CkPt1A3LT5GsxMfqSk8Y72aseThno+CC9pF63h005Nmq20zYxR3T/fqWh2IrdQFRf4lAq6kvJuaKmzOogHam+WrWj6vaG8lvh2o/GxOhV8Ozno9jYgDlOxOLPN6UbRxxkkyZs04Kt0iuEeTqZldMBmD+pVG80B74qsEMfUC+VVOqIkpLdEzp8lvMzGHbQSe9iq1pSRe6lHvdqlJ22R6HMZB+NjeN/sS7Jg1Z7j/0cd0pBJw8ksZsi9ejl1Keviv4dVxFx9qA4a3R1VexCnoOJlI5VKsq9+MYUUv5RpaoKlPVqkKx/eGgMqdR52DD2fCXV5v2LVQo8xmEyNUMyMndzJ9VRrrXSIUC9Go7YfOyYTzX+HfA/g4a/R0m/RnUcJvP/KSkfdDlEiwQj0BvMoARCqgMbB6+cg1BnEluUZ3I0f+UpI930OjgloeMD0MO5b/pTSuU8Wrq3Vztpbtfh7HYQoZS54gTG5lc/tCFXYi/GSUWqrTVnFhkYyOY3IZc+E8nEpSro2cpdjaNLQKHsKputmzdSD4KOe6Z+pVnflRju2HS4+AvINP4JPr4Kx98Lu3IENWsEeTuIctEDDsR2FSC7LcXppId0jY8+C6dP/eFJ65nspw5PWejk4Rg4/cD0R3Dj3g+3Jfbp5+FlH4IoSYHkdy84u0HZTU2lLVlxlmBUfIxmDWyY/OWmRPNSF6p0DQStvnAURjYYXSBj6/hb1ELaaBzmw85vSjrdGaJPF6zDupqRCf3UY9TuG7a/gPmlzysV2R6yUKuPx6rSuheYv6VI9JB+7R0b/wBTo88/5VTJuPo75aGTh6K9d9/B/6tiOPWsWv00mn736RdI/XwCZ6FSVRMS5pOMnrkIU6O/ijO3vATZ9Pkq6zKlGqcQbnhl5fDgiPG0HsZlGTA8U6VvIGgj2uQqvJ4+SyptPDmW55GoFIGzn9l4VgNoFL6Mfx3mS59F2rlDhbAl03TIxMyHBo4u4fpgqTuuxoauwFnbX31KeCX7bUcPG+ii8O07+lkVNL1eAOoVTBg5SFnmlONUWLW6B98vqymAmQDonLEnqsGqtNGY4YtFB41SSweFv8XTyH2pInLCVoZ20UYTMPmbE39InGWcfbdE4C1bnYNSMBWOr+EgWMZrRp0qcg7Cuhr4eL9N1ZNxod6D8Mv/ipnq5+C7QbSPYQ0r73G0iFd5+4bfw87Nz3xYwSbP+rCDrhN8cV8hcbisJZiVCpOlusilMhjPZMDGQ4lm2heg6pnYP9+eq1JXHeUeCYUAwQBmOk4ovYo1pwlIp0k/BBI1dk4FEASODOZfkURHugSlJGTR++v0Eeq8Dyn6NeVD0Ovrrks/2qaM8ax516NQuRVV30Da8BWAUs6cevHDFraHPXTygLT5Hpq5BkcOfgH3Ld2gvJydvJv9eD153jhYBbbto+M477RXIGG+AGPjZ6HupRRoVB2XKvNNiaMaujZBo257SdIhsdMEoH4TEOnSjoARrPF8AmPZjJp8pOa07KdivY5iONpB1FDJxzKcScABO8/TqDsllOueksYCardg6jgYJcZT9S96u5X0K9S+iFRiK87c8oxT3kHS6wP0iIFOHpTj9h48/C0cmf90x+iWXpWmO1u4L7N4UX1MGhZ2TJ6HR217BbZM/G/k0gk1X/few4uo1Jeaac5FBRRppNtluu21WpVO7p/QDScTSNgc6Mt+Or85FbQX9t1RTaXk7DTPAcGXMpxuVwPrnotq3es6giGuLptS2BqC6w1hOGthwxAwlS0jlzw5ht30agNrsf1hq152qxw6XaYX/gNHD1+HB8o3twVUy+w93Y53vBIKJWDjyBBEHbISv4a07au0ejLBIht0p0K1Mp+yj0lydDp3t367fvvsonGamlBWl+03oFp32sh9bRpOYzybxUgudVINuVkLoPo5xyMSOl36LRR/jL2Hvoaj8/+pxup1K3T1V8sW0lkXv7TrzUodSqW2YrHi4uBCRc3TXQ+H9tBxkUnaypaiA8QwA2nDiQZ9TkjouUpdk/To3SY/XU0/W1xwc0sSru3Ysk7eUN2upHq7KT/0iAVNb1ePaOj0iqDtd3D2Jswu/Q+mF76vBtKySAf4UqWAocywkmx0jIwNXaxUyCNzs1ioBrknWWTkNB0YAhzXEzophK7h+JjjFGLaRJN0mETtsX7HxPXzhV2PfcQbyuflB4QfCKqmeQ4mTicxkk2reuDg2kEJamAAXUxLoP1HCXh08X9w38GvY7p8G86Z+k08eteH2iQbbTpCQfc9J6dIalNvVeqeincUuyl6GQJ29qYRWJH4Szo6qALWHU/910d/U6JIBL+kZgiAjp97bj0buUg3fmRoP0r6983DaYxkU5gayj0iVcd+6nwAXY9aIoCNxpyCjanQZ4slzJcbCgb9y95UWcN+M92ei0aUEBjac6dP5lF3XAWn4xhwOYA27MwWz6ae4ZlSZEM+jWzSUo2cx7DIcd2G6bRU6kDirmS2n2gViTSmJzOfSSKfZpeGjfFcZgBaH9QNoOujkvRdmESpE3wyhEZ1dCdNWAg8gC7cIGsQk+uFKRQIVdTR0k1iybknskESngadNOyFZ+7bcG7zbtDpw3t4DCNYOnlJuV53nOh9hVQVJ/MJjGSyykt7MuUeWeGrPGG7D6A7xqonhKVqA4VaFUUl/TzlOCFqgKVsOdpwLJwbjZKMElJiJ/XL9yupKKXEScFoFJaoNzHq3NCh07snOkmxjG2rLgdK1Vw6ibRtYzjzyPQ2HmMTWXb4ALq1rtHwfOV6kImrpDqfAxipRsoMPMoWSpswYMCLSMFut0TYZDAqkw/pEku2WZYNH646rx6TqSSky0zRQViZ9MWxH45wpZW3NanWpxK0E9fWy7lOVX3KnXYA3XF+ZSIZObd4mXOKM6lt6DThYFNKJJkiK+7WotIw2ifXDPGyjKZ6S8lLJ0/w31L2V8qy1fzhA6/icW4AA+/l8a/wwRUHNTCQdIM2MKiB41wDA+iOc4UPLjeogQF0J6ANfP7zn8ef//mf45JLLsEnP/lJjI0FKd9Z3vOe9+DjH/+4+v2ud70Lz3ve8/q+wz179uClL30pDhwI5jboVl75ylfiTW96U6/dBtvXoQYG0K1DpapTfvvbwIUXApuCDFp66QSdDlxH6A4fBm67DXjKU5addwDder3MtT3vALq1rc/W2V7/euDDHwYoTfh/uDVQMw46HZh/+7d/w+Me97j2OysUKAaD/3/0R8AHPjCAbr3e3TqfdwDdelbw3r0BJJ/7XAs+20YcdCLlnv3sZ+Md73gHMpkgjZ1KXCmwveAFwXl27oy9617gzs/P4+Uvfzl2796NgXq5ni+++7kH0B2Pur/99gCc73wHeOMb8flt29psutnZ2aYt1mbH/d3fAe99L/DkJwewXXBB17sdQHc8XuaxX2MA3bHXYf9nuOEGBVHpRz/CO10Xd/7KryhHyic+8QnlPNm6dSs+9alPYdd3vxtAeumlClJcfnlf1xhA11c1nfCdBtCdgFfw/b/5GwXVFsfB/xkdxZfywdTM33rRi3DmF78I7NgRSLYnPnFFdzeAbkXVdcJ2HkB3AqpebLonlst45eIiTms0wDEIc2NjOO0jH0F+Bd0E+u0PoDsBL3MVlxxAt4pKO9ZDBLqXbtqEN3PCyzvvxMLiIh5KJLDvhf9/e2dsgyAQheGnMoCJiT2uAKPYSGPnEAxgZAhaBmAIEpZwBjpacxiMBSKH4bf5+uP+y3fvyxHuJZzsmOezIpBuFjb5Q0gnR27Wv14egsB2WWbr89nSNLVNUdilaWwfx7a9Xnm9/MPeKCKRTkG5z/jwIcV1pNR1bUmSdCNvYWjH+91WUcSHFOX+iLKQTgH6y5WBk65t2+60K8uyW1F3QV5VXBko9kecgXRLAve4HHfLeD/tXpfk7l90XI4vuUvyuZFuKeSebWBuGYOnXd8O5tkGNtRKRkfKUpvtNy/S+fGaPnqk4Xn6JAMjRxqef5qXh2UEkE6GmiAIPAkgHZUAATEBpBMDJw4CSEcNQEBMAOnEwImDANJRAxAQE0A6MXDiIIB01AAExASQTgycOAggHTUAATEBpBMDJw4CSEcNQEBMAOnEwImDANJRAxAQE0A6MXDiIIB01AAExAQef+RF001qg0A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27745"/>
            <a:ext cx="21050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473" y="834008"/>
            <a:ext cx="37814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6" descr="data:image/png;base64,iVBORw0KGgoAAAANSUhEUgAAAMgAAAC+CAYAAABwI0BCAAAAAXNSR0IArs4c6QAAIABJREFUeF7tXXecHGX5/07ZXm6v36WHJIQS/QVDs1AMBpASUCkhaFSKNA2EQAjNSCdIxwDSBKSIgtSIiAJBjCLEhJAEUoD03OX67e1tnZnf53ln393Z3dlyBdi73fef29udeeed932+79OfV9A0TUO5lWegPAOmMyCUAVKmjPIMZJ+BMkDK1FGegRwzUAZImTzKM1AGSJkGyjPQvxkoc5D+zVv5rhKZgTJASmShy6/ZvxkoA6R/81a+q0RmoAyQElno8mv2bwbKAOnfvJXvKpEZKAOkRBb6y3pNHqghCMKXNYQBPbcMkAFNX/lmmgElGoWqKLDY7RkTUgZImUZKbgZUTYUoiAi0taL1P89CcoxE7UHTYXO5ygApOWoo8RdWAYhpc0Df7V72LDrfuAZy3aEYd94SyCJA3wuaBqM4VeYgJU5Aw/n1ibiJ2KOhEIJtLexVHfUj0b5qOaJLZwOSA5ajH4alpgE2jw+2ykqIopQBKLov0NUJq9sJSbKa/l6s81jWQYp1Zb6AcRkzHcyUaNItWj94Fx3vvgqpcxmUSBdkx97QlJ0Y09CCaFjCro4qNtKwZ0+4Rx+KxqNnweawg4MrHAyh6Y1H0bz0BdQe82OMOeZkSKL8Bbzd4DyiDJDBmcch3YuZGEUvRJwjEg4huP0zdL58EyrFd+Gu1hVxTbBAsjvQFXCiMzIFrqknomrqNyBbrZAsFh00wRC23TUHno5l6JVPgNuzB8IH7otR048fMvNVBsiQWaqBDZTv6N07tqHlny9DiwRh9YrwTPom3JP3h0UWEzqEJggJXYKub370NFRZtsFR6YYoZZprNc8oBDqDiO35C9QddhIbKOktW5beD/vbi9j/BJCG0Qehu1JG/ak/HtjLfIF3lwHyBU72l/koDpDNzz8K7f3laI92w9GzBmK0DdK4CfAedTNq9/8WAwY1ErlUVcNnT10G385nYLE5IDulDIAIWpRxEwJJS7sT1Sc9AFd1DSLhCHZffygcnl3Q/DL86hEMIH45grqzzvsyp6JPzy4DpE/TNTQv5roGcYZPH78NDe022D1uRKMKmra9Cy30D8gIQZt+NUYfe26CewT9fmy/+7uod7eyFzcDCJ8RAgi1zhHz0fjNGehpbkLHXYfAIalQIj0JDlIGyNCkoZIZ9Sd/uBf1TSrTH6hZLBJ2NH0Kof1h9r915l1oiItJ7Zs3ofeJY+H16GJVNoAQFxEdXsQs1dixewJGn3Ebot2dCP3mm+w+Aki3ZSpGjTqlzEFKhtKGwIum1+MgsWnbX5+BfdVncPtqE29AINn26XI4Yy8iBC+cZ76I2j33Qcfa/6LnD6ejokbKy0HoAgIdgaTFchRsow6A8sLPYBXC7N62YCNGjpqFQKMHtaf+eMiYessi1hAg9IEMkeseRiW949EHUVc9NqVbJRRE85Z74LZ2wj/mJEy8YAl2/et1KH8/Ey4P+S9yi1i8swRI2p3o+WADqj0tkKxudAXc8NadhsDkBoz53k/KABnIopbv/XxmgEBCesjW5x+Fa31TChehJ27Y9BIapP8gGPOg6uI30bvpXcTeujgBEKuncP8Ft2x17FagtOxAINCImnHfgevE76Fm3/0+nxf8HHotc5DPYVKLuUuKo4r2BvHJb6/DGHFUii5CYpYUWgqbHEPHmLMgoxOVgVcgyg5Y7CJEi8CsWKqimZp7+XtzyxbnJvT99g096A5Owl6X3gFXha+YpyhlbGWADJmlGpyBapoKQRCZlWnrk3cykHCLVk9nCzp3PACbRUZLawiVY2yoqZWYcm7WzHwixutad0bZv/V76Ao8tZ3hr2Ls7Jsgi+Z9Ds5bDl4vZYAM3lwOuZ7ICbj5iTuxh218gpOsW/EwZEsTqkdYmPWKwCHEQohGLLBYdYLX5GRYez6O0tRqhRwJoLYRzNJFnvfg6PMx+uhTh8R8lQEyJJbp8xskhay3v/cPqCvWwik5saPpTdRUfgSH3QmbR0Rnu4LwuBPgGrc3G0Rk7cvwBNbBWaFBUZM6iSTGmMPQTPzqUarRur0dlknfRdW07yAmjYJktbIAR3IqFnMrA6SYV+cLHBtxk+1LnwQ+fgj19TJECxDw9yI6bTFGH3MKwn4/HBU+qKqCnS/dDc+nv4XNk130IqBQI+BwzrFb+y5Wt3fBW1GLw06Zg9623XBW1xU1SMoA+QKJsFgfZTQBNy05BrIYgqSo8DcehtE/XoIXb7kasVUvwz1mMr4972b4JkzErodmoVb9IEXcyvV+gm80cyIu3+nA+t/fi29efj0Om30GPluxDFOmn1CsU0NRBeXq7kW7Ol/wwIiL7Lp7OigYd3tTO6pmP4Kt6z/BmMkT8PRNv0Hnivdx2KmH4PtLXkLr8t/BsvxXsLldzLqVq3Eusss/GqdduJRdetns/XDUPf/Axnf/jvpRk5hjshhbGSDFuCpf0pjIsrXzrhmMg3CArPvTw1j12SdY9tYmNqozjxiHH730IdpX/hfyG6ezCF81qiVAYvxsfA2Ly8kU9AW3/Rs+5z44Ye6Z2P97P0K4oxVV4yZ+SW+c/7FlgOSfo5K5gjjIjruOQZUrgiiCCI2/EDtUKx67eT7WbxZw4Fc9OPH8RTjsJ79goezutTcxDkKNuAiBgzf+P+cumuiC6K3CCw+vgjT+QBx91RIEd21B1ZT9TYs9FMuklwFSLCtRBONofv8d9Pz+NLirnHD4BOxst8D/zRvx0bJl6Fj2GMbvOQEHnX8rI/TACz9EjTuUd9RGoJAeQg7DKrkVfsGJWMPpmDhnft4+vswLygD5Mme/yJ7dtOxZBP48D44KO6xWCe3+CBthQ6UbilX/HOjVsLvbjvENYeZdj4ZU7G5WUFcvsf9zNQILgWTLmh2odXVDPPZPqNz3wCKbhdThlAFS1MvzxQ6uZcM67PzN8ahyi5BkwOGTWJCiooD95S0aIpEKDBA7tkTh8ujAcDmFvCCR7SLIL7L5kzD2vvyvRR92UgbIINAgL3dDXeWrIGhWGmcQhjAoXVCRho/uOwfeLa/BWemBYNGBoEb1v7wZwbJrp4Jqj4Qn/9rGfp5xYAVGjSU/SnZuItjc2LY1CMeBF7AErdx8Z1Berd+dlAHS76lLvZEXPqC/5FQLtjVDDfjZRZrFxhxijuqaBDFkK5QwSMPpdzerF8+Ha+cf4RuRWQTOCBJ6AAGlq1WBYBPRtjOK197WMw+/OtmLKfu54KvKdCSSmBVsV5gO4q70QDvsvqI18bINr+wH6TctpdxI2XeRLavQs+ZNaLs2wRbdlfJ72NIIwV0B29QfoOIr34B75Oii2znpHTb88juoq5XgrbQwDmLWOFfp8iuorJKYDkJiVsCv4n8f+LFtey9sPhu+sa8b1bUyKjxSggN1tCvY8FEQNZNGYdwEG/CNO4s6/L0MkAHig4oTbH3mHljXPgbZEmMZdILdAUG0JXqWSdyI6Zl1oZCKUFBE75jjMeqkX8Bd3zDAEQz8duJm1DY/cg16/v17WF0KvF6ZKeoEEi2KFLAQQHZtj0GyCEw5p0aEH4sqqK6yIhxQsHV7FJ/tDKHSpcdreRy6IOUPqqiusWD8/mPQFJyASWfeY1qydOBvNTg9lAEygHlkIeOPXA1nxxtwOh2IxVQoKhVy1jvloeUU2S2JFsiyCLtbzwWPdLWjQ5sI93cvYUUOvuwWDgSw9abvQ+nZAC0qwuECHC4ZUrzMjyDIgBxjw2xujiEQUNA42soUc9JRLHag26+hu11B4yiZKetqVGUKPv2+fUcUdofIAEWimeT2MnMxhb+PPvl6WG3WL3sKTJ9fBkg/l4XAsXnJRaiM/JcJ45GwAE1TIIoiBDEJDg4UaCIgqLBabbC7HOBcpWW3AHH6Qow99lRWEPrLaq1rV6LnkZPR1hKB6pBQ65YAUYDVAcZJFEVDU1sMiGkIhlTGPQggDkOYSbqOQu9CYCCFvWNXFO1dKsZP0OU2+k6qHcPqaRWzmFUyAOEBeQMhQK5Y0267cfGZ8Ab+CVV0QlUpCUkXNQQh7k0WuOCiP5GSlHgjjuJ02VitKWqd2zuhHnYlxn3vJwMZ3oDupWonra/+Fh6Xgih6QTlSgiRBg8Iqn0hcH4nr3Tt2RNFYL8Hty1RU0i1fBBIyDX/6aRgTJ9sSpmP76HEMIIERp2HssecmypUO6EUG+eaSAchgzVtMBTbcuRDuHb+HIrhSFpXAoWkCAwnjIsymqwOFAMJFLv7X4bAlRK7OljBsJ9+L+v2/NVhDLbgfKhD38UOL2fU1O59Ae2cAne0aqnwWiIwb6l1Jsgq7S2QcZcfuKCJhNYOLGB+azlG2bookErFI9CIxjLgIKzg36xE4vRV5zeQFv9QgXThsAaJcey20l1+GcPDByamqrYU2ckxyJx89AkJtsvyNsF9mMQHOeRiZU6XBP94H9V+3wmKXEpzDyJ0SHIQ/xQAQ45plgCQWxq5WL3yzbmYgGQyOVyiNkP8j1N2F5heXwPvZ41BkGU3NUSZKOSUZmkWFQ9Z1B2qyFbDYgB3NMVhtIkbW6RavdGU+HSxbN0fh8YosjZcAQs1a4UVQdTAuUow+kWEDkNjGDZB6AtBaWqBu24nway/A+uo/CqWRlOuEvfaCcPzxEI8/HgQaTqwkp7fddzJsNiCmUAGDVG9G6rkYuj7CuEdcJzE+xChyJThJLAzSSdyzl3yhnIQLg5/efAp8sdUghTwcDiISArpbgF5OzTIYYCxWDTY7GDcha5XXJ6OuKrXiiZmJmBR1iywwJd7Y3A0eUCh8/ZynWGX4YmpFCxCqLC5/9BGbK239eqiBEIQdW4EW/ZwK7T//0f9+/PGA55MDgriN+LWvATXJNFB+mhLXO9yB9xFTuL6hMuJPMAvDOXxGTpIubjHQpCnkRpAQJ2mc9zS8I0ezgtJfhOoejalYt/B7gP8zjBwdQSRCW7wKTRER6gkhHLYgpoiIhiMIqYDbK6POK0OzagmQVFcQl9FzQ9I5CnEXEssIIAQmyanPGlm47DVetMVGoXb2Y3B4PANez8HsoGgAQhwAs08fNKLPNUmR7x4B+5SvMfFLmDHD9EQkfr8GjbGADUuuhGXD44CY3OE0TYQgpILECBauk+iASIaCc2xwMYvf4/F5mXUrEvKjKTIVEy59kBHM5yluJc7xCASw7bn7EfO3o3LrQ1Bs3pQpjASBSI9CRizWOnpiqK2yoapCRVARsaMpCodbQlWFCCsdN8UsWMlEqu6Q7iAkf0jtmAqWc2K1hGHpDaMLLtgOXcAU9WJrRQUQ7WvT8s4P7fbUwuNHwl4/WgfUVP0+6Wv/p99fXw/l1b9Bu+gXoOvpWnH68bAccQikiZNSnkFiUa6kSvr9s1eeRuSvV8PmoNOWFECUoDOLuAjF9QwxU+QiYHArl5mFy8hJLBZLwgRMfpLWhlmYdO71TFHWQTa4J8Ua3zumaNCUGLY/eRNsGx6D7LBAUVItcVpEQVenPpZYWECvoGBsnRUWi4KIZsOOliDaWqPwVchM7CJTsBLVmM9k+doebFgXg88dxiEHVKFxpA2Wxumwjd8PztGTisIXZEZ8RQMQEmHkhQv1McaVadFlhzB5sk4cBgU6fUc1PSmptRVaJAJhxIi8O7DxHL30vilHou2Rc+HyhBEOEpFyYk1+5hMrxAGSTsick3A/if5C5tYtcjhyZ6K/tQ2hqZdgwqzzB13UysaVaDOQ3rwEvtpq9PQGM2gmGgbC3TonIS7SWG+BzS7CRu9us+D1dzrxyj86MK4xGYfV2ZOMKqAOj/+2Cwd9043wtOsThbLz7oxf0gVFA5B8x4Flm59c95n9ZiQMs+LOxt+pNm3rk1fB42pHVE+HSLTUzdyckxiBIogKNJU4T1LUMoLE2LfR/NvTGYA6fTE7lckI5MGil/Q5IkPE1htPQs0oF2zOcAYXkSQRwW4FvQEV3b0qnDYZtdUiAiEBDpfKgPLI8y34YL0eWkPN53Gi09/L/lL71oE2HPltH3qmXFSUYlXKOhdzsKKx8DLbdE1EjP4AJB9x0XMIHLsfnw+fT7fmkC8g/fFGbpLeJ+cmCe5CpzaJCsijnuIriVc6pOuMOgnpI9RIJ2nZGYH1yCswMl5szXjITb53Mf6erz4H1e0Nd3Ri52tPQdv8Fpy9K5mibmYm6GlREArpYtYInxWdfpVZt2qrgPYuCXc9oRtTePvaWD06+NO2dkzZx4sZB7jQO+3nGHPivL68whd+bdFwkC/8zdMeSNYqahTuQbvoriXnwutpRzgkMHRoKjn/SCk3KNtpKoHuDNSBpANEbymcxMhBEhckxS0GFBXMc+3y6Eo7tdYmP7T952LMSeey49I+L8Wdw+HTR66Ba/29Gco6H3KgQ0E0qotZVRUWaIrGOMrYEVaoiKF5m4Dq0J7s8s5gLya6K9nn7dFufCZuwH5fdaFnwgmY8MNbvuylz/n8MkAM00PEsfONl9Hx7PVwOVoRi4oMGMbG69FyLmD8jQBC4NBBYm7d4oAhfYTCU8xELt5nStwWpbu2dqGj4jDUzTwfVfvu97maf+kcEe31iyG74vbYNDIKBVSEAhqCvTFYbFbGPbqCCvOTjGjQ0N0lIrptNEZZdE7YqiRFrk7PZmZKrrnuk6IGB1urYhaxvojZM8ZXffLkPVDefxieCrDgQ0VRIBp9G9yclG62TYAiu+Kezk0yPO5sNfTC0sZGli23z4VYVGXcJBoOorNNQnTCcag5/CT49t4Pcatq4hDOwbB2GQs4kLlW94vwpiIaFhHoUqDFRPgjMZbzQa29K4q6Shlul4wtuyOwt45ApaUicWdHtAveSc3syLcxt+34IpZ4QM8oeYCQQ7J5+eto+8tDcAQ+hOyyIhqKZeRhJwicgUTLqo/oHIJfTdfGxScTU202kOh96LFb1MiyJdtsCXGLviNfSa/fih7fQfAeNBO+fQ+AvbYhAZYBUQXt+GtXouPBH0ALA9WjnAiHkxyA+tYUIEA5IBoYF4lChNcpQlEldPeG0VBrg9MmoCcQQ3eHHUpMB1BNXQjeChXt3RL2vGvDQIf5ud9fMgAxqpokv3ds+QTtb78IbcPfEG3dyKoJaoKEmKG2EyNUUUvhIqlASXUAGlfLqMAbFfz0iHaRHJHs3HFdvzGGpXBuQjixSQIkuzUDKJSI1dMTQ8BRBUEaAdchZ6PmoCMSxzr31wtPHKTpwfMh7DEDDcHXEFPJ5JvaWySkordbHz/3shNQFFUFIkBllYxKn8x0Emoi9M/+tiAsR1zNzNfF3koGILQQVBit68Pl6Fr+PJTmdbCpLRBsLkQ0CWKMxJu4GJFGxWYgIYVdb6ncxMzSpUfDmnjdSQcBPTcOkngkcBKE8SfEOQnnLCR22RyUd5LKVQgsnR1ApHKvFKD0lQhpAwnsboYai6J7/SoIf7sQgpXYYibcuC5Cz5AFli7CnIiyTWMKvGQV4ZOS3KeXTMPfOAt7XXBDX4f1pVw/7ABitO4Q1+iJg8K/8u+Ibn4XsWAnHE4ZAp2UFBMpQJdZhCQxHkPUB5DwFTMeJENg4EGKutk2KXIlQ1N0fmZm3TILl0/XS8wyFVNEsDhQSPyq/cE8VO+5T78VejpX3fLutRCs2Q+8IZCEyRQer+hupGQCiX3cEbCJutPRd/jpzKczVNqQBwi37ZMNn+9v7Izulcuw+52/Irbtf7DEmqBJNgYMEgVSRaGkrTaOkT5xEl0M0/USgIOMuIr+HCNIeF5F0gycHAuBxchJEl73NI875yK6zBI3Jat6P5SIZbPakmJYHCjqwRcnDs6k+TLOlXEu0h2R1PunSy6Ar+mvCEKEIbTKlL6jUQpu1H+i94/0KvC3B1Bx/CKMO+VnEES530D9sgA15AFinDiqytH0t2cRXfEUlJ5mBgoyQRLfJ0sMpY2yJguQNEBhu3smQPQFVvQ49bSWW9zKrZMYxa/0rvk4TMUtk7AU47CMp5nx6GPKgScxjLIWyTzcO/UijD3lfKbEFxohHA6GsPWGE+ASqXB137UZJQYEWnoQazwMU679w5dF4wN67rAACHGMpteeRNs/HmfcQra6mYfXSZaTLJKBYNGdbToYUj1+KZykDyDRKPVWJE5g7nlnu3w8Qy+hxKeFy5v6R9ggM1N4jZ73rEf+SVTx0Itwlx/BPU/HyFMvKbiKCEUTBP98LuzMCd43gJACL8kiIoEQOntHY5/bXyu6UPZCkDPkAUIOrZ1P35gARlSJQlAskCxWxNQA+8yYhlnRjDgnod/zchNGpAaRSNTBZfST8AknkCQ+My7F70slch2cmYyKiVukmBv6SXZo1kdSxMq26CR6iUoQu53TMeGie3ImJhEXCra34+OFMyGLPaj0AS6vilBvGPHU+7y0ReJWoENj1kF/u4DRi14u6gJx2V5oSAOEFMhdj18Gl88NDgx6UU2wQdDCiNgUxNpEON10GKUAhLVUjkJmFwqTNxG3dOLXpy2XdcsIEqNlixN/Eii6X4M/y+Bz1J8Rz2EnhV8jBT7hP9HjtxLXpFm00hc21+GxVG9XiAiMk4w7Y5HeZ5bzk1o3foRYyw4opH2/eQMsckdG4GIulJAu0tWmMMtWT3cAI+c994VmSeZFcIEXDFmA8CqAkAFrOLuFpbdHg7cuvoPzbJ/0yYkDRSfqzJwLAspATMBGP0gSjEbrVnr8VpLj8HAUsm7p40tWTTE6E41AzAeSUABwfP9eloPB9ZH0KGc+Dx8vuRI1Hc+ledLzUxepe8FWBf5ADNHOIMZe9lTR5nzkepshCRBStlctOgPCZ38B4GbvR4Fz0Z4AIoKdZbRFqPwIwHIVvNVSZlJUOlhygKQQTmIuanHrVmYISiqHyZ54xQmV6yZmOSXGBebiHAcJV9qN11B1koA6EaMuezaRsZjahw7G7W+8DPW1K+H0RBAOKgWLV7wvivj1xxqA+smo+9bRQ+bo55S5GIqxWOTl3XTLbNjtYDoGgaOrPYqGGSdjxHE/hOjyMGvW5ifuQsNoJ2xu8u5qCfEmZccwAiULSIyqAFmxWLjtIDsTUxYlRR82qbmVcnEO5V1UsxajU0jc/NZVprW4yHq18x/PQ/rnTf0GBxexopobDWffy6ooFus5hMOOg6y7fSFCK37HuAeBo7etG/Wnzsc+P4tnJMZjif573jEYNcEJslhR41YrEnPSGzMBFyBq6Tu/uced/ZY1NIWLSKlPprHE3RiZ8V0mQDGN32IP1gMdefxWOidJf18CvSZWQzn4J7C5k0Uqwj2tiH74BuT2Faz0KNW+YiJmdinWlL44QChOa8xVf0XNJP2c9cEIpMwv4A3eFUNOxKJi0avmzYTUs45xj96OAFAzEQc98PeUs+5IR1l34ZFM/8i3KMyTHgcNWbO434SmWTWwj3SjkpmvpNCwFN3jrvv6cgPEPM9dB7yhSF1ceU/3utN12XQS8pVI0TZIVi6mShC1LsQEV+qJOXF66wtIyAfib1cQ7LFj0uLXWIWWodiGHEACba1Yc/ERkLUOxEIWxj28h8/CtKvvSZl/kp8333o2KkZ52A6YltaRopMk5fxU1pJu3eKKbIrIleZQZCJYmvk3ad3iQ9TjtzQIIJsVb6lhKayXeF5JEiRGh2KG4m7gJBnEmEPcYhuBXosi8zaDzYKAnM+bzjugKiihzh4EMB5T7ny9YN9LsYFoyAGEnIJrFxyVApAxZ1+TERlK1pfO1x6Ap9GXmPN0kJgtRr60VDPPezaRy3gSky5+JQMcjc/OlsqrX6ODRL8/eRcPTclI3MrhUMxl3cpGmKaumALErUAX4G/thn3KTOx1+YN9dDMWD0yGBUD2ujbVhEiWm/cuPhXq5rdR0eCBpuYul2MEjpl3Pf07Y3CjTrgmSk2eUPkUrzuP4coRGWxWoC6rPmIAU3rtrS8CJFT5hJKpQi0BNF78xJA07ya4+lCzYgW6OrFm7mGwxHoQDGkIh1R89ZbnU04pomtW/uI4OJVdsHtJlklaejQt9/aXDpZs4hd9nyFqJWaVQtEpj50KNeQSudJD5ZMJVkaxK4Xb0CkKaSzHLH7LWJwu2Vd+j/tgcBLKV6cgRbF2KvZZ/HLRnv1RCJ8aUhyEyDwWjmDdZcdDbVmFYMjFALL/A/9kSiDXEei01g/nHQOfT4LDZx6GzWWWdO6STQwzE704oebSSTiHye4nMYpNVB0+1WdizE5M5rln10lS/CTxrk2PHcmjk5gRj/E9aZ64dYs4Bu1BdJZIoFuBEgiit9eJMVc8W9THqw1LgNBLrVwwC6HNy6GFZcRkLw544O9wVSdNlRRk98kNP4Kjxgqnx5JXxGITxbkMmUoNIhknBJ43kqo76FUZTblJH4Ickzt8pqiWrbRQrprA6XpJtnN5+itu8TmhccdiQHcHnXeivwU5FEm08p6wABPnzC+EBov6miHFQTgxrrvpbHT99yUoqosB5KBH/5lSw5aqA+64dx6clS7GQURNgmIQsxIrYvZd/EcSxUj5phxrbgXLVmiOcYk4JRfidafrs3EUvQqjPgjdqpUpdiV+E1Voqn6iVRJkuuk3l/KefpiPmbc9F9XydwwGgHCPPljZDsSoGnybH5XfGToZg/nQOaQAwl9m3QM3o+vVO6CEBeYDOeC+11LMiHRa0q7Hr2UAYTpIoY17yE2AQ4Ahb3yienOaU9EYy5QASR+Ud6MpOJvynV7NkVu3GGASINE97xlh83kSrwo5/o1tFCKghKhQg4por16gWpBV0PyEW7vhnH4W9rzghiFrtUonlSEJkE2P34aW529hHAQVIzKchEaAMA4iCFA1LTsnMQOQSTgJiROFAIR3lwhyjFMvV9z577nMwCnJVQaMZ5iEGTB44bmkASIdZOlKe4ZDMZtOwrtUgFhEQCioIBpJJpyRr6izO8LCfmAbhb1u/QtcFUnTeqF7U7FeN2QAYjS1Uph70+8uRUzwMIB8/eE3IVksCX2Aft/+4MIEB+GESCA5iTaRAAAgAElEQVQxtnzm3/RFUxQBWtQQ+2TCRXKKW4atPrt1K3vlxqQYxYS0uBiW6SMxiluFFKjLFZaiUBBoSEEkIkGJ6M/ixxqEg35E5QZUHHgcWpc+jLFz7xqSAYm5wDlkAGJ8CZ4HQiKWddxUHLDkVaYDcDGHe9Etbhc8VRpkq5RRIZH3R6Dh5thcgCGCpp0zI6eECeDGBKn8ijs9h4jN5tI5GyP3AgrU6eBL6iSZ3CTTuqVjMjWnhL97uo+EjSPOMYhbBHtirEJJkuMJLLGMuGisuwfa3sdg0nnXYvvSJ9kle5294Es9qffz4EJDEiAkQu1+5hqmg1gmH4KD7vhTSlVBMvOuv/Q4WGxUcRyweyVoaWddZJtMTrDpoCEuRBlyDA9ZshNTd24T65ZIda80Jrt3t2uoGycn6v6mj4d0Et2ZmF4POFVpNxe5kkYDMw5iPPHKLHaLpMvu1szMRRojASPqbkD9ifMw5sQ5iEVi2PH6cxh7zCyIZm73z4Nqv8A+hwxAaLko+404BSnp3a/chlhMguPrJ7M4LGNIH5018t55R8HZuwWy0wpbXxR1dlZnUszhQKEdvqc7wuK/CHSggN50n6OBkxjBwj9znSTkF9DZqaBhDJ33RxwndcXT6wGnp/AarzYLU6HC2WTdYtmJhrz7bGChiEmKviWrlNOtlxQ1co5YpAcIgQHD883TMOaEn8Bd31Bw8YcvkJ4H/VFDBiD05qxkDTSsvGw2IhvfRKhbxegfLzS1t1NIfPdbD8Pq8bKToawuIpZUixbt0H1p4YDGdn6WwmvGRUzELWP/BBAlqCIYAjt1iRyZ3lo5EaKePhbzbFhjaaHkHdk4STpQM46qjmkQZIEd8RDsVuFwawj26M9g3EJywzZiItxfOxJ1R5wyZKNy+7LOKRvQUAs1oeqIH807nL0DJUn9381PmeY6czGLiJmau9qYXNF3oNAuHvKrDCCCDDjscZCkcxJDnnt6qDzpHbRLU4uG9X5qGkVIMplljeEwqem1SWCb1QQ210l0qxXvMxnyn27d6vUrcLpEdHcnw/yZ8h11w3Pwyag9bg6qJuydct5gf4ltKN43pDgITbDRB0IK+n63v5CSB2JchBXX/QLR9/7AuAj5Q6w2XZzhTjROeFzW5/eacRYSV2iH5QChaxMgMVv5OFC4AzEaUFlyF2/sTMAY4K0S4PaIzL/AOQaFwVMzhsLrHDQ1DMX4fyI3RBChxPSELtkS7ye+NxjjyqiAAx0pR6AnYwGJjxbJAhKnNOcEjDrnFtTu/62EP+PzOo+k2EEzJADCrS3EFTZcfhxkSWB5IJOufCRnGUsjFyGRyFmRS5zJ7VCknZfEkObtUZbnzhuNhR3tnU0fiWkJrpFODFzMopRguzMJkNxEk3y2kevwe0jp7u2KMcua2yvEs4NTrVvBgAqbXUCgM8m1/N0am1fZasOYXz47JNNjPw+wDQmA0ItTJuGHV89hugdZr6LV++Ib978Ei8uV1WurqhpWLjwNwidvQna54ajMLH6WHpKRlPuNgNHLitIZHU1bY6woBIlHbFePISlyEUgMQOHiFHELIr70RmIWFZeoqZYguwRGtFmq8KTcasZJGMeJ1wFmhB8HiMpKraoQJd3DTtXriROywnkhXR9Soz2oO3UR2t5+CVUHz2A6Xbaiep8HERZzn0UPEL73kfe86Q+/hiwr6FVc2PeaJ5juYXZGoZlTkcQsV4UE0RoDsoS8G2OgjIvGvyfi4gBhBGkAifH/9AUncKSDhPQnp0vvoLJBgsWWzHJNH0c20Jh9TzlZnW1hJi65qygG01jsTkXAL4LEPeKo/kAUgXagevwofPW+d7DxkVtQ982jWAQutxrqwOtDuE4xU3s/xlaUAEkvsEyOv9fmn4fRcUV7nyuWFFwhnJT6j+cfA1nqZdYsu8d8l861c7PfyBGpqNjxmc5B0gHBOQn/a1wLM4CQeEX9kA5it2uARWJV4Y3xVVQNXifQ7NY249EKLM9dAlq2qUzsc6UYJvTzE9t2xkDH3XjsFmzf3Mv633vB7Rh/3GmgajHu8XulREb3g6aG1S1FCxC+ay1/8UU8+dOfYFVvL749oR4XPPBwnzLUiLQoPJ6JWV53Qg/h9XPTV9OsGBsXaVRFSwFIQu6PcxL+vxlI+G9GUYuLWKTTeLwCnBX6GYfpTT82oTAdhcDUtFVhBgRPTbI/ur83ALTsiCbqhoX8YTjG7sNEVZsrHq8eN6cbIxOGFcX38WWKEiD0DpQV+Nwt1+O1W/RiDJsl4Jz5v8CcG27t4ysC3PPu8riZ05CsO4XI+vqD9FI6BJxoNIZdm/Wd36yl6yXZBmoECXESajV1EjtsxmrXrU+Mi6aV38oRnQ9+9gjFi7XsiDGAcOWf+g+HNIS6NTRt64VsJWuVblLj3KPPk1oiNxQlQAgcN550Mja/9XbiEHoCyNyrrsapV13V56XhvhMqpExE43BTFY90cSZ3t7QDkw5iFLEyuE8aJ8kFEK6TcC5C15Lj0O3VYInrJpmcxCz3PSl+kYjW3anB304ils6K6H0pSj8SCqNtp94jB4ezth4HPPLWsIq+7TNx5LmhaABiVKzvOvdH+O/Df8So2nr0hPzo9Ouy8oFnnoIL7/99ZhnRHC9Jh8XQyUdrLjsRymf/YWKWy6fL49S4SJNPEabrImEN2zdGINt0DmLGSTgXod+ziVpmOgkBhu36DgFONj49rIb1YzI4s99IQW/fqftbaDMwNgptIZHKyD3qDz0a067/XUb/payUZ2x6xeZJf+9vL+PRWXPgtnsSY93e0sw+139lb9y2YmW/rCqfPnINOpfey8y9zqpMWV9XiPUj03jjugf/S2IKAYTvwERs1NIBYwRJNuymg4Q4CXn9OUCMHu/0EBmzPglEBJC2XRZW2d7YqIB3d0eQgYM3eof9bnq8T/rcYO/OQ6G/ouEgfLKunDEDnSveZ/9ykBi5yJ1rV2Y4sczK8ujcIRl6TueItDw4lwHE7hPjQYIk/1PUbOpScXne+C150nuCAnat18/aMzYOGP5dOnDYWEIBWGwSomFd56DPietlhTkTKyrtkD1WxuEki5o49iDjgcak8HiFRbqG5oEsWOzEXimKUEBGoCvGAE1j4kAmTsK5x1Ag0i9zjEUFkA2rVuDhY77H5oNAkQ4Q0kOuvOMmHHPexYk5y5cnzkUVKuSw6/YfMoCQU87hSp4wlb4ARsBw6YbMp6GgDds3UNCSeSMCjIWTaOPAIUvRpJ9ehGhvD9SeDoS7uyFG/VDDCmLRKKKRCOtQWfsW7NZeZkiwU3BlBnAJ8Apz+KVzGNmqobOVcsJ1ABqBQf+Tz4U4G4l95JycuuTvqBw7gV1btlhlh2BRAeTtZ57CM+ddwEZrFLHofy5mHXbxHPxs8YN93lRIUd942VGwiGFIVl3ON7ZsFRU5kVLskj9QhV0bdqXcx3dlY/gJv4BKEtFuvcepZxR07DFFIKvLH4bgq4C7OrtzzsyaZbVZ8PHKXgZQzjFoHDQ+o+efxrTn/HuYH6mvxRr6POnD4IaiAshf7rsdT869nFmu0gHCxSyuqPd17ins5MMFJ0LZ9R/IkhvuWvOi1uZA0c/b89umoXXtx+htaU6ILGbAMI6NdvKvXFOY76Z17UpsXTSTiVnkBadnUjPGXDE/TRpnsViBXmEPbN8SQ3DLuoSuQeAwji/S6Uf9sWdin4tv7uv0lez1RQWQZ66/Hi9dc11OgBy1oH++EFphdmzCv36XUNRlC6BS1l68bHmuurxaLARt2kVo/8/r6NywjhGMqyK/XTeKzLpd2agtpir4YOHpcG57G5LPDpuPLHAmV5NBweBdt4gagvtcAMHqwPp7r4PdY2OchItVDGQxsBJJX7v75ZLL6RgIuosKII9feQlzDGbjIORNT9dB+vLylMve/sRlDCAk55PFKFXMSsr4xu9ZJG9YQNU5z2DL03ej+e2/MiLMxz20YC8cUw7Hfrf8oeAyOFxXcntcsNTIEA2HmZhF71rtIoI9TlTOfQ7R1iasuPhkU+5G3KP6yDmYctlticzMvsxdqV5blAAh/0d64yLWoveWY8+p0/q1XhRrtOPm01gart2lwephp8iY96Vq0NiBNAqLb4paJ2LMlS9iza2Xovn1ZxlAXC4pEYTIHX/GvwSQhlmXZmQ85oqUpZPjPlg4i3ERW5UTNo+KWI56wnaniDbroayCeufmTXj/rOnsfdLFK9I99r7iwZRzCXXxLelv6dekDvObigogJGKtXrYMsbXrM6adlHTygyx689+oqHDEZXPzc86zrRlX1J1KJ1SXkynCucI3dAKiGlABxPb9GfY4YxFWL56P7UufgrfSwYpCUKPgPxmWDLBQGAkvrF2os48sShzIbrcF1lqJFWZLnLITfzniJk6nA72BMByn/o5FNvNc/N6dW1MAQuIVlUfa755XMrzmZYDkRnhRAYQCEzt3foJl191pCpCZi/oXakKd8cLXdDqVp2N1AiD8QdmAIlkoTMMJ77lPM/8L6TGbX3gsBSBmU0w5FlLjfjkzHrMtDY3147hFy1njhaUqk8tRfrvdaUOz+HVMvuTeRF2w/158CnpXvwXN7kqIgMTJqg45Hvtc3nfr3zBnEHlfr2gAQjtZNBLF+veW4/6Z30uxYpF4Re3Gz3Yy7pHNMZjrbSnkhNq6X85ChCJ7rW4Wap44ey2LqGWRFPhHn4bJ51/HAhbpYJ5Pn3mkIIDUfk8v4KzrDplm2/RwEaM/gg4KWnfhDPjsAVjrhIRFi4FdARwOG8KRMORj9eOcOSegNOPut/4Ai9uTzFcJ9mLU2TezAzvLiVB5MZFyQdEAhI/qw3feygAIiVcDsV4Z35j7GlSPl5lSTSucE1hUDRY7ldpMcg8GsNsXonnpw7D6PCxLkLzWPNfc+Jk4yLhLBnZ4DOXfq3+7Dc4RPtg8yWPkCCAuj4SO0Fg0/uIxVoKHNxIB2/72eAIgPHJ43ILHTItb9I1cSu/qogMI96ane9IvfOPv/VbOjctKmYndL94CshLJ1ak7c/ryy4LOPYzFmI06CMVOGQMD+WcGGIcbe9/4yoBMqqQzbVpwONwWDbZ6yoaM1+Oi7p06QMZenXpAjREgpCORfuR2ujDiiufKeeb9wHfRAYQKLdx6+NGJKF4y+drGjU0o57l8FbmiX2lu6Hdu6iWAWKspt5xMu6meN7ZDe2V0+mvROO9puOMntJImsOKqn6L736+wHZqXFKK+jeCwWHogf/WHzKRK9+QTa7K9E42XCF587/EMLmK1kePy/zD6wsdhc9gTXnGjiMWNCPZKF8b/cmnikCE+F/2gl5K7pegA0tUVxDXf/jrCm7ewxSCPerShCr9+b+Wg1GbiQYsEEKlSyigAR1ghz3Q0pEGacQMrxkxeeF5W8915JzMlOB0g6ZQz0NOVeC4++UU6f/NjaBV2eKqSAY5Olw3BkBvec/+U4FLEcf4393jIwSZQXWJqsj0Kq7sR4xe9yESxfGAtOQTkeeGiAQhfOCp2uHj2DKz98z+ZWffEyxbghcW34KZ//YftlMYFzsVNzN6bdmQGkIcuATehkpWKOAZvpJM4JBVd+87H+Fnns695ydNoKIR3zj4Wlra1gMWZwkGSPfTA+Y2zMPn86wumtVznIBLRf3blkXAgzDie5KTyjABxECUqIXzw1SyfPNjRif/M/QEbG4GD60NUJlWtmIjJ1z2bOGSozEEKXhpa+8KTTwvvtu9XGgnfGHLyq7Vr8NQ1CzH74suZDD2Q4RIh0ulTgUfnwur2wDEiuSPzwD0u24+6LJOg6Iz29372HbZDmwFElgC1aiImXf0kK3wwkLFyIibCX7fgGHiiTZC9EiwVST2EuEh7cCRorOvuvIJZr5zVXjb5HCDuShExzz6YctOzCVNwGSCF02fRAMQ4ZFLU75r+HZZJSJ7z1i3bYXGIOODI4wt/s7QruRmU8tODzy6Cs74Clgrd9MrBUeF1YFerF9U/vcf08Mn2zZuw7sIjda4iAx5X3FGoADLt7GENnlOuZzv6YDngCJQfL5yZAAhZs/QxUzAjYHd4sXH3HghseI9F7ZLeYcwmpJRbrX4a9vrVH1hCVZa4gX7P63C/sWgAYuQgiqLhl0cfyXLST79bz/9o2bUDNQ0jUtaD+w3yLVKi/GdMxeorZsPVsQyeOjcjMkZscb8CffbvdT4mzDrftN4WP3eEcw/iGNSo0qe9wgGrNYqQdz/svehppi8NBgchUG7/5VGwixoTscj0zFtMVVFZ4cLupjC2bgyz0Jf0VFuKN1Ot1Rh75bMpJwHnm7Py7/oMFA1AaDDGXZe86ktOOgX7fv8QXPHM37Oul5EI8+VSk18hsvR2+CZ6E7I871gSLbA5RHT4DsMeFyzJ2Gl5GAdaNzEZn5UbTWuuGjd6Q3aMXPAkqsZNzEtj2RRm4/ekM3U99HM4fF5Y68TEgaLUuagqEGQ73D4XVv+zzVQnkixWVizP9/3rh93pT3kneBAuKCqA8PfhFhxevOGejWsLIrhc88E909XuXsi1dKJTprBBIlZzTyNGzNN1CGMj3WXzHXOZg5CLVqzMKK/uTmKW2wFNCaNqju7dHkjjhuc1i+fDsuppFrhop9gxk/B3T6UPn63pQag3woAbr12deDxxEWHCt7H3wgf6lc8/kPcY6vcWDUDSxRHiBiRq/eaCOaisrmf1sDhwzK7NtxA8jNzX4IGFQkxMCI2bTp1nPpEAJH/migWzEFxD5l2XfoAOb4Z+KFMRkoCKU29Pqfxoxily6Sj8N3r2h5ecAOuO9+BqdEN2a1DSKv9QyV+314dtH3egp1vLELFomGU9JB91ZP+9aADCRSw+VKPp89X778ABJ56K2saR/X5T0h867z2DOdyMliBjhy6PF729FpgBhPwf0fX/hNNpYRl/GU0BJIeIGBxoOPvelLAOM0AXCpCPbzobwuqlsNW6YM9yeCwBxMhB+NiIk5CIJctR2A49D3vMmV9W0vtIQUUFkFxjp+russ3a7wXOBxCyZJHCy0SsS5/JCAsnj3b3siczOYhh0C4J8LsnYvKiZ+CoHJyjkGnc/gfPga3CAXtdqlhI3MRhk2C1e/DRf9sZ9+CGAzYsiY5UsyNgm4iJVz8GR4Wv3/PXR7oaNpcXFUByWX0oGpccdv1pxI14vre71gJHjWQqYrHwjZrvYML5v0l5DM/R2PjLk3QO4rQy4rNrGkKCkPhLlivaqY3HB5iNN19IDL+H3rl97UrsXHwSs2K5GgCBTuyNi3VkhSO9qTvgxJZ1u5O6Ee8gDpDIiG+whKqyibfv1FNUAOn78Au/g8D3v6vPgO3jV+AeW8HOLFQokSjeyKcgRAQoR95mWjme7v/owcVofuY2VLoFiBVxh0Tc1EvgiElOjJz7mKkPpfCRpl5JyVPtt50Cq8sBe70ISp/nAJGtIhwuLzauCkAI+XXgxjkHNx44vCLCFdOw7zVPlxX0fixCyQCE5oYsWVsfuRqhFX+Fr97G0lnVeLw7AaTXuR/GzHvCVJRjViVVw5a//AHtb7/IFHbOTZhyzggzU0Hvx5qk3NKx9r9ouv7EFIAYLyD9IwMg8QsorTgYtKFq1q/KJt5+LkTJAIR0DMRNuy3vv4PN91yAWkcPbPEzNATBgsi0BSypKF8LB0P4YP6JsO74H1SLje3cBBKLRYV8wI9Zaq5Z60+gIMVibb78cLisgEyOQluyZ+IkZOLdvaUXTVuDidN3majnsKFHGoWamT/HiOnHl8WrfIua5feSAQi9PxEoyfUki6+LW4e8e7iY2ALVAnX64rwH83DrU+L8Q0tULwIhapApwWrs9EGV9+lAzlVX6KWAXPUuyHqolc6wJF3EIguW0tPDvqOxcIdlw0W/Y/FrxjPk+0knJXtbSQGESUmsGi9AiVOhl26GZ4KPpa/GYiqkEx8oKOsu/Vg4Z6WLJTVpThlw1mHMla8wK1ahHCPfdQkLXI2Xcbx4GS/m/+jukhDedw7aXriPnaJFVix3nQW9zqmJkJeSpe5BePFhC5BcFjGyIhHR7b73fFSNtcFdKSMU9sE+6z6mYOe7l3OiWDgCKgIh717Ldm63EwiJDtRd8Pu8/RS6djTWoN+PdRcfxQIW7T6JcRG3U7deSUdfB99XD8aHZ38DcqyThfFLVR5oU+dklBsq9Jnl65IzMGwBkm+RKQhw85VHoaZWhKtRQrDHB9uPHulzWipZmcj8661xMT2ELEu2GVcwXaavok2u2Ky1i06DtFGvlUUhJwSQ3Z5DmEk61NPDACR0bIO9rgJWSYNr1p0DDnfJN4el8PuwB4gZN6BdmYIP11w0A5VSMyrGWxhAjB70bFzEGBDJr/nwlkugLv89M/0yLhLXQ4iAzHw3ZtVMuI7E7jEcnEOfWRkg7lGvcMDVKEPQLIgcehPTmchosGbudAYQb6MXiq2SpQp7R47uM0hLgej78o4lAxAjYfMjjmlXlnctQ+24apa+auQghcR78TwSivPasng26KhpOkJNc43AyEufTUlxNS5KNoCkLxwX5ci8/PHin+khJxUOVIx2pIyXMh1XXnwinLtXwN5Yh1DlVzD5l0+xUkFl52Bf4JB57bAHSK7pofARipStm1LFCI7rIH2dUs6NaAcnHYCUde/pSwZNxCFAUz0vLmJVjJHRHqvBqPN1Y4CRg5B/JzThpHIF974uYpbrSxogVAROe+d3DCDhoLkVK5+FiZt9ySrW89xiXczyCIjsc2pBZ4KYiVbpa8Wjeh2tH0J2iagZ7URn5UQ0nvksLLKYEBedPZsZh9EOn8+Svspt4DNQ0gDhpt7G/eqhRAFlxh0Zu346QLIBhpT+jQuOglcKMiKNuhsx6vIXErnpuZK58oGQAjU/uvJkGAESGn0MamffxPQVyltffdFh8EZaoFVWwTPz6rLnfODYYD2UPECir96G6slVbDIC+1/J8sn70yh35f1LToG36V+QbHaIHsegWZLIzLvpsu/A1tvCzLy+BgcIIDWn38x0DPK2fzz/GFamNOZ0ovqM+wvy5/TnPUvtnpIBiDH/wigWEUAqJrmY2bS17gdZw0SyEYZx96eCEP6nfwWbU2ZcRP3K0Rh33pKUYgm58kDMlHTiEOmlf6pqnSkASUQqk/5TMwJVP3ugz+bqUiP8Qt+3ZABiNiFcB2EA8fqwOzYe4xb8sc/VP7i/w3hsAYWdBDUxI7uw0IUxXscAcONJoFMfnDUSXD47do/4ccIRSFa05ltOh6fWg5ivMWFB68+zyvekzkBJA4TiscRPX4G30Z0I2/D9/IWUYtB9IRie9+4R2lj0rcUtIijXD3hH59UVqU9Hg40VlwjseybGnDiPDY9zLm+jJ0X36cvYy9eaz0DJAoSCAD+85BhUhz+BVKuxAs+hkJpwvvWHYEiZ/vDnh4OsSUTMVDtLdkroqT0MEy66B1QZsj+N6gn3PHkpq2ziGeWAKMfQs+/CROQxr1hPtb6ijoaEcaA/zyrfU+YgbAZot18/fzpq62KQ3QokSYbDZsNu7IU9Fv6xXw42UtQ/nH80bM0fMh2ENaqq4JCh7T+336ZXLgpSn95RFgiCjN5puqUqGlOxcu4x7FAgCkMhgHAvepnYBz4DJcdBuL7AI2QrJ3pYGivF+bq9VSw6tj8xWbQUnCulAIRC0CtcCCpe1P780X6VL1pjdBKOsDOTNA8z4XpPhc8KwSZAs7kgHTIPY+J5LWVP+sBAUpIAoSnj9aYqJtFOT2Skwmaj06tSxZe+TC/3R1QKfkiywAiW1emRBFirahBqmMasWvHjzwvqmrz0Gy6dzky8VJu3YqQEJSgzn03dQdOxYu6x8PVuYLkodBahpdqFaFSA7bjr8+a2FDSAEr+opADCTaw8fJwCFZOVQtSEmMXNvdnisbIFQBr9EQwghmPUfWN9aAvUoP68h1LO6TDSX3opVfqfRMFPLvs23HIEUhXgqXAwDqIddz96Nq3W6wzXGLKo6MiIBgd2q1Ow55WPw2ozKVFU4kTfl9cvSYCwInJ3nIGaMQ6mf3AOwvWQbADJNbHcX7HxsqPgkUPsUtrVqdHObmusZZ8tJ9zKnHi5ck7oOu55Jw9966+OZByJSo9ScTtBtKGp+mRElz/GjkXgz+HPIi4yEJGuLwQ03K8tKYDwxSSrj/De43CMcMLhlaAopJnoHESWLegY/VPT0j25yvUYQ+gpsYnp5wYuYq1NBQgjZkMZIyP34J95uSGqakIKOmUT2hx6HayNuyfA0vQeS/WFA5C1JBi5eTlblfrhTtSD+X4lBxAyxa6fd4gu09uFeAqrCk0RYSewxOV7fnJs+mTnqihP+e6Ut6GueIGdP8IbAaVygo9VbcS3r0zoBrlyToxpveTt54lS1Cc5Nbd2T0D409WMWxk5CHumVYTi3cO0xvBgEk8p9FWSANlwwxwWOs58FTaBZegZrVj8WDNjkYf0UBVOHOnJTVTMYeuvz4K0exOcle4EJ4HXjdoRVuatbzz73ozi2OnchG4kq9iahd9nQYr2KpnV5qVKJsRFKEV48+rdqKtM5VS6aCeid9IpiWhiXgi7bNHqO6RLDiBELMGuTnx227kMJMlKIboVi+T7du/BaJx1TQYR55teDiI69GbLcw8h9s6DTATiohaZe90+C3YGJ8F3+OnwTp4KW1VtwoHIE7k46LgJ11djhb2Onp4kceIim1a2s2IRKRYzYiC1tQi5xgAjDkLFwd9FzaS92dDzHQ+R7/1K8feSBAgr+3P7QogfPcbCTHjjuzPCUXRoEyFOOQENM06Bo7qmYMehkdMk/BdxpyEp61aLALlCRCBgYamxot0FpXF/1B9+Air3PTAxFrK0rb/6JDg7N8JaK8Ea9zvyCwggm1e3J8oNMYckGQHi7ELzOtn/ZPK1HnkFcyr2JVCyFMFg9s4lBxCaBIpdirx4PRI1sUypQYUU7kG3ZSoqT7u5z+VEU/wXdtRAHFkAAAnMSURBVAGWeJ55+qOCQRXbWtqwW3Gg4oQFmPj1wzBx6jQ0/+t1tN0xm4WX6AXjkiUgqB6WxerG5jWdLIBRiSW5VHr/Dp+EHnk8xlz+Z9hcxnMbyhAoZAZKDiA8NLxmlD2lCFu2yZLC3ehUJvU5fIObkmtrbYhqGmIhDS29MfgVFR2BZFHgFe1hyPFyibFomA1j9NeOw6T/2w+j/r2EcQhe6sc4RpvNhs0fqUxJJxGLGnEnxjXi1jEOyk6hGntct7TPImMhBDTcrykpgFCRhY9vPkcvfhAvn0O7sRTTCTYa1StR0xnpQlhDR0CDPxRFKNAF38FzMO3qewqmB56tuF2zYX1zGLu05Im66Z2EozHYLDI8Dt2p5w9G2N/japwYMUqMGxFS76Jx+ztUNG9TEA6paFZCqHTJ8Egiap0yQqqA1jaFfR+UKnDaE+8O2pEMBU/CMLiwpADCPeg+rZnttlERCNGO3hODP5i6s+/uUTKIeo9vHY/DTzsXe06dlnfpqej08wt+hJU7t8Pl9CSIP9uNHd1+VHp107A7FMRXKlwY2ygldBZV0ljNLd1nozerVULAr+CjTcEUEDYKmWP3jpqCcxffz2LByrpI3uVLXFBSAFGpfM6dl0Nd/jA+7JFgBgI+M7SrU6uJK7t8ZycxaOaVS3DoCbNzzjJF2f769COxa8O/IVscKRwi242t3b3seYe5ZDTWCugKAsFoNHG5x2WB3a7BbpMQC6nY3augMxBDrUtEsEvGsrjoxjkQ50jUQVNbGxr3/DoufeovkEWKCE6ells4uZTelSUFEFpe8lPc+MNDM4jfbOnNCI2uo93+1Osfz3luOynp1/zgQPibNzMOwpuRaNOfua2pieWljLbKpiIZgZP0FeIQ1IxiW1VXL6INyVOtjByJP4f6n33Do3nBXXowyP7GJQUQEk4euuxs/G/pY/BVVOUVe2ja+K6ePoUB2YN5v/sbOzcxvcQo//8v992OZ+9aiCqvCwo7EheMk1BLBwqBcXdbO1wOC+M4Rs6V/my61gxoNFauy5iNm7jIxIO+jwvv/30ZAwXOQEkBJNDViRtO/SYi7TsZweYiQj5/tBPTtUYlmnOR/b9/LmYtvAmapkKInz1iLOIQUxUs/9Mz+MvdF6Ozi84QtMBm0RVxDhj6HIsGEY1G4XB6swLIuJ7ZAELX8N84N+IWMvqNxjBm30NznjtfIN2UzGUlBRBFjeE35/8UH7z1TGJXTyf8dEIkXaSru5vt7ETcRHAk6oSjEXjqx+Hav6yGLEqm0bn8LJKWXTuw7rU/41+vvoju7WvYI7iOQ88nBdpV2YjN/3uV/ZYPuNlEP87x6G/t+Kno6dqFYHtzAnT0nJnn/AJTpp9QVtQLhHhJAYQRZiCA5++5Hm89cVtiRzfusnzeuOmVdt3DfzgfzZu3MwLmuz1dR9+fsuBGQNQP5TFr6eIXgUUKB9Ha2YVKpwOS1Qp34xj8+Y5FbEyFin5mOgYHyEHfP5txNgp56Y2EAX8XJZLAV1cLi2Qtg6NAcNBlJQUQo3nzw3fewhtPPIxN7/6ZiTfUSATijb6LxICDT/gxfrb4QfY1EXfTJxsR6vWjom4EM/fmisg1C0DMtjaPX3kJ3nrubsbZOGBzKfSkTzRUV6d0R5yFAD3zgptxzHkXmz6qkKLcfaCfYX9pyQGE7QoGE+eGVSuw6d/LsH3zR2jd/FliwWvGjcd+R8zEtBnHsrMNs3GIvgAkWxlTtvNv/AgPXj0XW9e+zcZA1ixq6dyNi3cc1OkUShzojCVLU8CbL49l2FP5AF6wZABiRshcRzDOHz/SgH+XHmFL3/d1F86XukuRIaIosCrtq//5Olb+4yVs/mA50x+4SMe5G+k93zrhTBazxYFNY/JW1sBbUYsDTjw1YVnjZ5MUetzCAOho2N5aMgDJtYJ9PQnKCJLPy+FGiV1d7S0JkY6eSWLdyPET4KpI+jvM3suszOqwpeDP+cXKABnECR6sEI58/aSLarleIV9fg/j6w7KrMkCG5bKWX2qwZqAMkMGayXI/w3IGygAZlstafqnBmoEyQAqcyY6ODpx11llYtWpVzjtGjhyJRx55BBMnTiywZ/PLbrnlFvz2t79N+XHq1Kl46KGHUFlZmfj+3XffxezZemTxzJkzceONN8LhSObn/ulPf8LChQvZ7+eccw4WLFgwoHGV2s1lgBhX/NVXgSlTgNGjM+hgUACybRuwZg3w3e9mpbNNmzbhjDPOwI4dO7Jek07oRjDdfPPNOPnkk9m9xr7MwFVqxN6f9y0DxDhrl1wC3H03cPbZwNy5wOTJiV8HBJD16/V+H3xQ7/fWW03XqhBw8BuNQDCOjXMw+nvFFVfgpZdeYrc89dRTOOigg/pDIyV9Txkg6cvf2grcdZdO0D/4gU7QU6fCSIRG4sxJPSSOUT/PPaf3c+GFQE1N1luMnMBsxzeKS+minPE3ErXo/muvvbYsWg0Q3mWAZJvAQEAnbgLL4YfDf8YZ+Mlvf8t0kLwA+fe/9fveeksHBYEjT0URIwBziUNGIBjHEQwGUzgGf63B0okGSGdD9vYyQPItnaoyoKh33IEV0SjuAnDCXXcl5PyU2994QwfG6tVJYIiF1TM0ile5AGgEUrouYiai5QVzvvcv8d/LACmQAIgw/3jEEThi7Vo0SRIerajAm069ONu3e3vxk64ujBYEOC+/HLVXXVVgr8nLjNaoXPqCkVPks1qZ/d7ngZX4DWWAFEgAxp37e34/ftLdjUpFzw3vIMB4vXjeo+ee92fXHgyAmBkSysp5gQuc5bIyQAqcv74ApD9yvxEg/RWxCvWdFPjK5ctKLWFqICtuFLE8e+2F+htvBI49Vu9y6VKme3R/9BFuCYXwtNfbZ7PqQJV0I8BIyR8zZkzCxNsfjjaQuRpO95Y5SL7V7IOSvmzRIkRvvRV7RSJQfv5zjL3tNkr0yPeExO9GDmDGhbL9ni5akVi15557Jjz//eFoBQ96mF9YBki2Bc5h5s1HE0d6PPj1qFFwv/9+wWZe6rO/jsJs4ST5wlDyvUf59xLLSS9owQtwFObrJyHS9NFRWChIjObdXOEk6b6RsqiVb+Uyfy9zEOOcDEKoianVqMBQE+NQjFyBf5/uQCwEAEYAlUWtMkD6PgPGO3IEKw6s4/jdBQQrDspzyp0M2gyUOcigTWW5o+E4A2WADMdVLb/ToM1AGSCDNpXljobjDJQBMhxXtfxOgzYDZYAM2lSWOxqOM1AGyHBc1fI7DdoMlAEyaFNZ7mg4zkAZIMNxVcvvNGgzUAbIoE1luaPhOANlgAzHVS2/06DNQBkggzaV5Y6G4wyUATIcV7X8ToM2A/8PndwY1MIlXv0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24" y="932706"/>
            <a:ext cx="19050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4336" y="93861"/>
            <a:ext cx="86103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ОТГАДАЙ РЕБУСЫ И УЗНАЙ, </a:t>
            </a:r>
          </a:p>
          <a:p>
            <a:pPr algn="ctr"/>
            <a:r>
              <a:rPr lang="ru-RU" b="1" dirty="0" smtClean="0"/>
              <a:t>ЧТО ЕЛИ В ДРЕВНЕЙ РУСИ </a:t>
            </a:r>
          </a:p>
          <a:p>
            <a:pPr algn="ctr"/>
            <a:r>
              <a:rPr lang="ru-RU" b="1" dirty="0" smtClean="0"/>
              <a:t>ДО ПОЯВЛЕНИЯ КАРТОФЕЛЯ И ДРУГИХ ПРИВЫЧНЫХ НАМ ПРОДУКТОВ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6367" y="3092936"/>
            <a:ext cx="1606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РЕПА</a:t>
            </a:r>
            <a:endParaRPr lang="ru-RU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91880" y="3092936"/>
            <a:ext cx="2284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РЕДЬКА</a:t>
            </a:r>
            <a:endParaRPr lang="ru-RU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97724" y="3092936"/>
            <a:ext cx="19229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ГОРОХ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476918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AN0AAAC+CAYAAACxpAruAAAAAXNSR0IArs4c6QAAIABJREFUeF7svQeYJFd19/2v0Lknz87mlbRalBNCCBkLYyyCAYNlAwZs85r4EhzAmGDgc/o+k4OxAQMvmNdgY2MDRsBDMMlESSixSEJxtQqbZyf2dO4K3/O/Vaf7dk11mNmZDVLfffapnsp16/7qhHvuuYbv+z4GZVADgxo4bjVgDKA7bnU9uNCgBlQNDKAbNIRBDRznGhhAd5wrfHC5QQ0MoBu0gUENHOcaGEB3nCt8cLlBDQygG7SBQQ0c5xoYQHecK3xwuUENDKAbtIFBDRznGhhAd5wrfHC5QQ0MoBu0gUENHOcaGEB3nCt8cLlBDQygG7SBQQ0c5xoYQHecK3xwuUENDKA7QW3A9X3UGg4c14fjemjAQcPx4HguPA/wPB+O58ODB9cLBoL43BBTDNNUay3TgMl/pg/btMDVXFqmCds0kbJs2JaBVMIO9jeME/T0j+zLDqBbx/cvYNUcF3XPQb3uoOZ4qHsuHMdFI4RpHW8h9tSEkyCmbBNJ20LKTiBt20jxd8IewLjOL2QA3RpUsMBVqjdQcxxU684JB2u1j5UwDVByCpCZZAJDydQAxtVWaJxmMhhPt/La1CFbqtZA2OqOu/ITnUJHUCJmbBu5dBK5RBK5dGIgEVf5/gaSro+KI2SlagOlRh2lah0Vx3nYQ9arWhKmjXTSQDaZRC6ZVKppNpnoddhg+2AQa+c2QNAWSzUsVCuPCEl2rDRQLSWAI9k0csnEAMAuFTqQdFrllOsNLFJdrNZRrtdPmKPjWAE40cfTUZO2E8inExhOpQeqaOSFPOKho0SbK1UwXyxjqd440e31YXn9TNLGWDaDkXRqIAEfqeolQStUalisVlAoO2h4zsOysZ9sD0UJmE8mMZrPIGvbj1gAH1GSTtTHmWL5Ee8IOdFAEsDRbArjmRyGM8kTfTvH9fqPCOgKlToWK2XMlqvN6I7jWsuDi3WtgbFsWqmfw5nUI6Ib4mELndhqs0V6H+uDZn8K1IDYflNDuYc1fA876AjbfKWKmUJ5ANspAFrcLbIjfjKfxcMVvocNdIRtplQCJVulPnCMnKK8td02+/7G81mMZzMPK6fLwwK6+XIVR4pFFTUyKA+/GqDk2zScx3gu87BQO09p6OggObxUwNIAtocfaTFPRJtvQz53ysN3SkJHVXLf/AJmi9VHRGMbPGR7DbCTfcvo0Cmrcp5S0BG26aUSjhaKgxCtRziJBmjvpbB9bPSUUzlPGejYsX1wYUnFRg7KoAakBqhybh4eAvv6TpVy0kMn0u1IoTjo2D5VWtUJuM+JfBpT+fwpoXKe1NBRuj00Vxj0t52ARnwqXpJj/E6fGDnpw8pOWuiOFss4tFAaBCOfiq3/BN4zYzrZsb55ZOiktfVOOuioTj44uwD2vQ3KoAZWWwMczb5jfPikVDdPKuioTj4wtzCIKFltSxscF4losbF9/ORzspw00M2UK9g/tzhwlgzAWfMa2Dicw7bR4TU/72pPeFJAd6hQVN0BgzKogfWqAXo3T5Y+vRMK3SCyZL2a2OC8cTUwlE5g2+jICbfzThh0A4fJAIwTUQMng4PlhEBHhwntt0EioBPR7AbX5KiF08ZGT1h/3nGHjhLuviOzA+AGbf+E1gDBO3Ny7ISomscVukGEyQltZ4OLR2rgREm84wYdJdz9R+cHAcuDpn9S1cCJkHjHBbqB0+SkameDm4nUAEcqnD4+etxUzeMC3d6Z+UFY16Cpn9Q1QPDO3jh5XOI11x26R3rHtw8OtwxmUpXCdSzR9Sd1q3wE3BzH5J02sf6DYtcVOo4UeGhu8RHwulqPSMQGpXMNmFg+hbOnJm3mRM/BNM79lOh55FhZv5Jz6dfbwMiV8dF+bmHV+6wbdPRU3jM9e9LEUvYDg49ALp3Mhc0yfubxtb9rNZW5XKwbD/3so99edH/OpR7Om652izvfsmOANkajldKL3w7zt/PyO8bHMZ5fv5Ho6wIdHSd3H5k5qUYLiCrnuQZsy4ejLU3LgefaMC0f8dvb1cOg/bjqGCn6Ofn+eR4WnjMo0VbQqZUsR0o/srXVbGuna49c64yKiU4XiLu5Xg0+5lxN7viAcrxeFdF1kWsIQ8Ku5/Uh63TQtXviqXdNTaybY2XNoVsvT6WFdlCijV1/jy2IBKa1WsbB17u5d8KtU9vs9VFvXrFDo+l9R6vYo5NkaLXyVZx0HQ7pUicr+RakbRtnbpxYF8fKmkPXyY6LcyjEVXknJ0Og9nlNSaRLk44fYYuZnq3m5vZ76PaJls9tvCLH8/AjICVOZq1U44p7hp7nOJ7Q9cFHPxpoL4HZveZbR68EoD5uvW0XI6xXOlbWY0jQmkJHO+6+mfm+pqES24l2FEu/tpTsv5JjAuWu3VBnvTZVEjEi9JVxKlBEBVnpy1wmobrYFT3PbdL50L30gjZOe+MZo+vjPj1x0ruf++m1T8/nXsMdCJev3kHrw0yzQaDjpdYjRnPNoFtpxEm/kLXquNG0u6LScHXOBVd7fXqly2rZHrdtdV/cXhCos0alV9RYUVQEjoe1aMC6CbWG7bnrqfRG3W3HAIj2oh+rb+/3nCt9xoRp4VEbx9dUzVwz6JjThJ3gKyn9gNeShLo9RSC6w7CS+1jpvssaew8JuRKPx1qApLSA5ldcnq5Tfekfn1ZNrFcjXmldr2Z/Jiday8JU7hvy2TU75ZpARyl3x6GjTbWyX/uNHkV6+QIP3+otgrgjO6lOzZpbgT20ViCs5q1J45ev+vGCIdpwXa/diSTbZb3+91o3er3eTALlhVCZ4T2Ff9OAsGHAgwEzEpCwmrqXY0zTXNM07msC3f6FAo4USjDQ7iVU2lLTHR/1ILLCWhJL9wivqpGvAKJmZR7Lm+hybBQUkTwrvZzeeDs1+n7PyePXA4ZWt7YJhBCYMUagx81xbln9ZXTrgIzrRoh5eAKyHiXNTNJrlNbvmKEr1cuYLmexUDgKX/Vd+Qo0KUH/V7sXse3LFf7Rl73TrTaPobJX85p0sPqVPmz0nRq/DtVawEGJ4EWkk1QfpYGzQknAY1ZT1guC7k0heHYlFZUJ3Pq9mmeQYyZzazM/+jFD99n/fi2mtj4Xu7Y9AfWGh2TCVMtK5bDqgA6AS0TQCv7s5gDpCkIfgOnn7heqfuHp58VF1S8esxYwtX2wNNulE2A6aP3cd1PwaHVMta0lkPqtzd5Xi0KxNnB0d4D1ajrR4Bgr/Ni48JGyE9g8nO/9YD32OCboZgq78Tf/8EtIZBo4+8ynq0vlMzsxPnYpdp7xIgXgYvEwnAaln79yb1ukhgSktXrtK4GMNlXc/iK99HpeDVzii+zYwE2/pZ6t4rVT4qgoDS5VlONa1WLrZnSIWvCuTkK2jg9+6Y7MXuAQFEIiy2h1CUidqpHH2ma842ktZoU9Juj+6Uuvwy13fKTt3l0HSKaB88/+dezY8twmfNyJErBWm4XjVWFGvY9xrvIY6FbR3toOWQlo3a4VZ2+tFDZdzRP1rV8nwFqobVEVVP87CpD8HdRJ1OO5Ek9yJ8+zC7NDQ18JNMfyfq1eNAOwTfOYJ6VcNXT37v85PvjxK1B1HSRSAWhNVcb2US4aat25Z1yE00//k+Y2SkCWUuXAcvD0z1tUzvfwb8YBciyev04SLOqt6/UREG9adL9O3jWRSJ3Ou1awBdKjm60Tp6bFA9OrrfaSLN3eXa/65fZusLie13X7svfShwIwlEwdU1zmqqGjLfeNb30UlgUkUhZsO3CeWHbwXwolH/9OZww4DQ+P2n4xLr/0I9i86XLMFUqoOwsBfOGb020xVqaBDHLZoQDU8hIcZwmmKTZie/QA91mNa32lEmo5QO1vSlRE3flACdb8pnRyYkT0Z10FjKqEnaRUu0Tqp8nG7xMH0krgkX7ClUoevnOCIqUf6dPrKbt9FOLquJf6nbJMDGdWPwphVdA13DLe+r6rsP/AzU0JZ9s+7AQ7ZYMq0OHjtrRlwTF9lJZ8jI7YuPLyj7XZfVTa5StO22NkeAtStofZwgwOz92NIWMWY1PPxlAGqDmm2sblUvGwut5KX27ci4qqjPrfumucUkogEokV/ZvP4mjeQ12y6c+p21qdpZtuF7nwPI4w6GQr6RJK65Lp8AXXQRI7SO4j2sF+rHV8LEBF46r5d087uBeN4XbDNGB6Bjzp94scp9uGUl/DmdSqo1RWBd31v7gG7//I82DbBqxQ6FDiES4FgGXDMh0FoKidso3wVV1XqZ8Xn3uRknrjk1coe69UOYxsOomNE5O486778cMf/ilmarfCcx9S+z/64sBOnJu/BdWygUsufIGSmASzk6OjW713c+HzOAFNVET5AurQBfsFzy32mK4iNgE7BufFcnuqsw3V7aver6RajZTSJdJKVTpVh13Uun6dPoTHDz90/L1MI5FOdb4r5ZgymkKiF5+WOl2rs9C2rFWrmKuC7l0fvRo33/Y1dZ+dwFPbQsmXSRhwLV9BafkJGMnga1yt+ErtvPjsV+Pcc9+AM7ZuV+u/9s2v4dOf+S31e3IjMDzmq8rxtc7TasXAyISPpz/pk7j4vBcp8DqVTuqjQCXH8e84WysqxfTr6FApz7r2Be71IoPG1i7Feh8TANepkXYCqx8pFZVEvM6xwNTpHvuFKK4urLDhi1TqJKH6+cBYhgk3bFT83bH9WA5c14ZtGXBcXy1ZUgl7VdJuxdA9OHsIb/irXYBXb94jwVMvKEbqCXiiblquASPlwU6YYDBpw3OVyvn4y16DM7a9Dh/84HPwsxtvxdQWExu3+Uil26VpOtMKRyoVDeSHfbzqZQ9ianQTZhamYdtWswNaOqIFJr1DmOts00Ddc1XokJT18B4GYMU5IXoHVesNt5+GJM/RD2RRqHoDH8AejUOOg6tfsHTpxOvHSSj9vvqtg+VAtcIvrBAiLg0k4KOhlistxw26L37rvfjcNW9dBpwOnfqtqZs6eKZvw0g4SupR1TRsE1bKxVhuBF/410VMHwwqh9CNbwwuo4OWyrSrDbWKj4svvQgvfcGNal+CJw0uqj6K53FieFLtS5uQpVHtLCXVDuFHsN+GJJVjxsVDBZ+ncJfO0LEh6x2zwVGtZ18JVLpjoq0B93I7xrTCXod0q6NugOlqod7P1g0EAUtfxu0vcOlSaqWAxe1/3KCjannDz77W9FCKlJOb0qUd14ktp4OXNFrqpkg8WC5mp30UCwbGxizcdZuL8hIQOi6RDoO8EwlfXZteUdUQw9+XXt4Cj6pmnEo5nE4hNzSMvfdfj5tuf7s6/mm/8hkMp4ewoDyj8RH3vdz0y/u0gg8H+52kk7WTE4GNuOF4yialIyMKV6fG0Qm6qLdPHA7iUe02hK9foORcvT5CVAVdeOCym5NCNxs6aXmhRhdWR7wqKBIsqgauBWCdoFPvy1hZAMCK1Et6LV/2hjNQLM2tGDo6V6LdCrqNZ3sGssM+hscMpHM27r3Vw7XfCyAQ8Phb4NMrQUCkxHvZ7/wAvplt2niEbzQ/gY05A0dKPq679v34ynfepg7Pj/gYndiAKy99J654zB/ArzmYKxZU5EYv6dZ0qpie8iYGkBlgxmAWx3PhOD7K9Tr8uoNSpRH77nOZBHL5LHLppOp4rTlOs9ujW2PRoSNoPFYkiaM8wYEa6DjB14n7cz+mIWAjbzA4PdS4usHGfXjuXkUACz4ayyGj7SVFnBjBfQW2ehS2dscF9+w88u94QlZrOMqWk+W6Q3fznuvx9vc8Ifgah31xnSSd2kdTMfl3JzUz2BbYeFQ1kxaQz9u46Yc+fvrjhlI1pegA6g1hdCKQEqJqpk0PM8UFbJiYxP4j0/jJdf+B733z/+LAgduVrbj5NCCV9lGrBo1h88aL8ORf+gucfc7VqFQ8FIrzyubT+2wIlWGPIYGCOoZA2fTQ2kn1d92po1Cuo7xUQ6FUCdcZcJ1a1zabSQfHb54cxqapUeXOEfjiJBqlom3bSNiW8tZx33K1jqrjo95wUHWDumiEnjwJ/+K6oYSJ8aE0xrKZ4P68ePh4D4S3H+Dk4TrZYzpwAlpchQTODD1hw3LYO9lja6U6ClC8P/6WIpB5XgWmmYEs1x06seekw1vBEjpR5OZEvYyDTu9KiPbjETqWXND+kB4z4RRNfP9bDh6421sGnq56qv2zLduP4D39Vz+CS858HL5x3c14598+fpmtOLXZRzrXUk+rpeC6j9r+TLzwdz6KocwGTBcXYIu3DB6yySRMOw/DK6sOXEqOmtNQ4wgrxaqSZnOLs/CQQzLsPolrXI5Thm1nUXcoGX21FDAJ4M4dUxgfzqlDq/V2CZmwA7cQgajUG5gr17BUdVFruPA9kWqtxqKrZWRR9tmQz2DTWA7DqbTy4FUdZ0WABfC0q1VRuHTAdO8gr9fNW9hsS5rXUNbFOT1WCpwOVsJqKIh0CRYFTq6tg6a/13VVL6P2nFxYBy8KXQBmy+PYSc2Uc2VSCSXtLBfIDSWUi/be24AffrveBl5cY6bjRZwuZ5xjwK88Btf8e+Bg0aUl9xvfEOzrhG2aoWwss0eA087ajte/fA+UtCwsIJm0MDIyhutv/jS+fM07MTQyhg0Tl+HZv/HXmJstYO+BliNmer6BqbF2T1gunYBIM/2+BTqBkNsq1ToSNh1NWWzZMo6No3lYWkxisVrFXLGGct1DsUZVlP2hNhLtRk9c9TTXMfzLcR3Ylo2xTELBx0DemuMqyRdnq0kHsm6jdVIZ1Tu3gFDgquu2Q9Z9IJeoi7qN1vWB+twYlVz6YdwWheqndzygNJanPPbctivEwbcS8Pq26Tg6/A/fdi6mZ+5rC/PqJulUZYeOujjwEpYNz3DU+VoOF7Mp7Xh8fsxQQyruvtPFLde6SmLpAOm1IaonVU16OVMpH/MzwG03BNDzOB5/+tmm6v/T40Xl40AV+Ogh4PJHPxNvfNWXUPAMLC7OK2fL//n0c/HVr35d2ZgbtwG//rSfgJCp4rbPmV52dyJRuQWJkaDvUV0/hHFyNJBiw7lMUw3l350kH9XO8dE85ssNzJbrSqoFDTnaz9dn6wt30+HbOJzB5tEcckl+6FzQp0TA4ooA2Olqun3GexT4loOnq4/LbTbCR8nGPjIp0ke2kicV2AqVGh46PIMzNk8il0612WW6jcZzPzg7i2tvuV9d5vKLzlDp+LqVdYGOAc5v/n8vC152B3tObdM+8gKcNGi5aVEz1fpQndTBy2RN9RU2Q3UpkQWyaRvzC8B9ty638/TKEPCGRnxkhwyMjPvY/RNjGawiFeM+GrzvctHH6addhic+4UOY2n4ZFpcewn/8y+VYXJxVKvVIfie2nftVZJNHl78LAmgF8aLNokMZbiOEnaSgHEfJF9R5IIqpjlr5vHLa6F5V5fxZZWm4vpKY6VQKI2kLo9mUsvlStqU0DdpZXFClZRG1Uu+Y1qWeQBd1kMSrlMulnkg69dxhXxp/B/dCKdq/t1CAO7S4hNvv2Y879uxT5/iNX3uMAomwSZF9OWnpL+7Zr1ZT62g4Ns7cuQnnbw37sGLqeV2gY+jXuz/4QhihZApAWv7wnaAL9m+pmZQowQsMIF7WjRBuT/JLaUE5V5JpTzktfvL9Bg4+sBwkvS4IH+28/FDwIbj/TjTtOu5Hacft7EznM0nhvVBKErylBR+NhoEn/PIrcd55f4BrvvobqNbnwL5BAnnxL/8AjfKR5rHz88ELXVa6QRgBUFTL6DmogtJWNFFqsxnXEkCBj9ceyqQxnE5gOGsrTYNeT4GQNhm7N6LQKa8kEmpceq/ScppE92yFWlmW14wEEYmnQ9jrGjpEex+axsxCCWhM48CBImr1Gl76+1erFAy6uji9VMJ3r7+z7WPID1+p2sDOrZO4YOdmJSWjZV2goxPls18IOsWbowhMurnbDX0dOrVvJEwwLj5TztmSoAyeNpGQCBdCaQF1N1jyy1Mu+JiednHtt/pTN4dHgelDBqplqP4/UTOjXRDsfiBo3I+F+7KMju3E5h0LaLhzyhbcv+dMTIz9MhLZR2N8IngJm08/H2NjLXVSQRgHXPSNRaSgqKHdpCBV0SiAfiYdaAhrIAUFQLEXCZxAOJ7JKWlTrbvNfjh5JIIXFzUiUi7eibJc2nXqc+vXaSLA3X7/ARyaKShb+f79wQeyUVzAzHwBQ7kUXvDcZzRVx4Pzi7jp9gfUPrTBRd3n37qza+e2SaXu07M8O1dQXT67psZ7fQOa2/u26d7zyT/Gjbd8THVK96teylVWAp4u8ehUUR6VEPSUacMJ1QErGXQr3HVnA9/9kt/TziNcW0/3QTuyUHBx8MEWUDy/bitKVEynWhTbMG77xKanqNXnX/RMnHHh05BNZ1CuBt0H3QrV1HJ9A7LW3vbdrKFltmD0PJ2koEBIad6t9FJNafvpnk9KwTOnhjGSTimVz3G9ZgAxrxPth9OvHQ/fcntO7xqIxj32Ak+AoyPkyOwiSksH1C1QwrFQyrE8+FDQ9fOOv3wxmP/kKz/6ufpbnF5RLzO3ibpPycePouz/65ef1+sVN7f3DZ14LnlkN+jU9ohd54aBHt2cKtT/xb4T8BgMzcL+O8In1yWHdSdYl8sB89NWsyO9a8MeAuhkyeYNDA9bmJl28dCedrVTP55wiY24IZ/E5FhrayLjoVEJVCH+luKUKyjX0simqthw7qU4d8cLsFAKXjpLwzuz7RbLtbOCv60hBV2nIrZjP1JQh5BeUCmEkIXSUIpE00SjbjqBKM4XSsCNQxlsGw+cL/R8SmQJTYZO0TXt0DXvIvaxBTzalIzq72bTCYg6cHsfuEOdd3rRVtKNRYBbKgXgzc3WlKayefsOnLdrOyY3jGHmaJC/Nepd1h1dtK0FSjrEHn/+GR3fXXRD39C98d2/hD17dve06VT7iYkd7STtVCOI2HfqHKFHU/rvuE5XN1UYmBsETE9OepiZMfGTb7ZLrLhaiDpaaJ/tvjaQlNx27vYkzjrfwOYpE+OjLQmRSCXRqNXBpYJH++27MzCsIJ5T3Wd6DvWSh2rDQKMagpn21O9EOgBU1vtG2B/X2KnWu9ZpaHjb1NAlAVSB2QFKStKxER8jaUb8LHTtH4zWh64+ybZ+VVQdvh0TGWwbGQmj8APPp6iZhIySEKaNkYwFehAJ50huuV3EbVFnS1TiqfYScaQQOJE6dIz8cPe9mDkaeB4FOMImoOn1QOga5Z+pVRu3X6HgO+v0CYxObYFZawU5cLt8zAjccHabOqZQDhwu6yLpXvXWc1R3gQCBGHtOHqYf6FTlaePvgr9bo8/1wGi1Lew8J3jN2MsQOm5PZ4C9dwE//W5nG0+vbD2yhaA97elJbN8wjkK9iMXFOqpVF/Wa0YzHrNYNpJM+ZBltwMH9t6txXrIAsz6MZCo62w8NRXo3l6BUaK0IlLLKNoZQrgJebjvqC4kmlEvFXW3HCZgwd6j1BFEKgTRwRHlAaQfq0o/76PZhnKNGf7aoBBTbjyrnaeNZjGSyCgpKPg70ZKEqptqN5ok8MB1IoWRmCt/54bvxK499CbZOndeUZrI/VcteMZW6w+SGm3+q1MhEflRJt26wxb1DAih2Om30XdvHMD41guLcQkuyZbfh1rs/jXx6J3ae9gTAmF0fSReFLs5z2Q26oBKXP2anjnPuSftLRiQ0G2EYLia2nkg7AY8d6Tf9sD/w5JwE8KyzLFxxIaWFhdlFFzV+rRtBwzUThvrNJUtKew4z/HAkDBMN30MyawAN5rBoD55OuUDNAoyUjWzdRzlpqKUTqqZZLTZR7iudtlA1GsiEw6gEyHQiuC9KUkLZMAO1sWZsiAUzKikpHQVMAplOhXPpGXNqfRRCgZRSMJlItHVVcH+CqMO3ZTSjphH+1o2fwc9v/pLq77zxji/jfR95Jd7y+i+rSKGXvjmlHFLbt1+Eb/zXbXjWs56h9qOkouTqt2NcgKM9dtuttwbvJ5laZrdFW96miTuXNcZ9+6rYvj0NLqUQwLN2bcB5FzwDiVEgl87huu+9Fl/+r48rzegpT3klfvVpH8LlLf9ZHMtt6/pWL1/+lk2Ym53tac8puDoMTSJ0tO+6qZp6H16SUQKRznOeXx+ZINAx/wrXMy3h/n0+bvtp9y4FvRZYeQw1O+fRJi6+wMZINhzyo4En8AUfg+BoHULfrsNCAi4aasnC+28rERBlG0Fk0SFUf3sGGikTiZoHhHCm/eDcfhYwyuy/BEomkKNNbAeOgWTOVOotl0vVIaSRwLyzEZWlQDouFbe32Zb8Yo+ObYRpBSqT6wYqr5SGU1Sqqzp3+JERNVTVgxYORvgsK4fJrIdP/ssW1Uf6D//wQ+y+7XP41Cf+Ea957atxzpkvxLs+8ATVNeM2qLb5uPo3X4MXPPWDbVJROsU7AUjg5koV/PcP/gc/v/1ge13zXrFbrRuZMOE19mFkYh+mhg2kE4GzinXHIvXG344zrNZRu6C2MzfvY648hMkNz8MTL/9VfOf6ffjif/4ZtpwG1KvAzBHg8ktfgbe/uT0r3rKb0Vb0DV0/6iVhYyV2go7XjQNPl3bch+AFleEoaSfgyX0H+VhCWykcCMttHInObeNjpupWuOU6B3f9rLvUI3ASxyndA1NbLUxsAiZzhrI3JVRMbM+0aaCSYK+ZpQAsG3Xkw85rz6winTBRM22kws591ZBD8Zj3kqgmHKQjGZNzhqWkXzL01uovLSGUhysTpgPCV0kGdZC2AzsxifZkOWYicBYQOtqZUnIpF6WaBQcbUeeQogYb4ih8YwymMYlSeQrZzJlYqgSdwXZ2J2qFjOoftK0xVGs+EnZ70lXLCoJXjWwZ+dzp+MXPPoIf/ODPkBuxcNkl78GefX+HvXfsw1Of9gEkzPvwzW9/BBMbgxEGjAD6vee+A1c/5Q3NzupuHsqms+QXS/inz3ym+Vx0iEwMBxkNHnXGfgUXwdKhUu0k1BAqlRKGR8ff9/8dAAAgAElEQVRU3TSq48pO574CngA5Nu5jfs7AD65N4ae3NlQIIUeoOHW2OQPlcgKf/3AYvNuNtnDbiqHr1UfXCzq5p35UzSh44tUM1ofRCdoIdEo7KYxqGcrZ+PlNzorVTZ5DOtenJm2k0z6GcoZSoVgY5ygA+im/CV89GVw/7VsgfK6dQM5w2wAkfFbNVRDqADYSHhINU6mfncAjbH4iBafmwk5ZyNQ9BZ4s0+qmam3wKfCMQJ20Er4CLG/ZcJwqjNDlreoTrU7+aLshnL430oTStndgsVBtA5PHuM75CszJ4a348fVvw89u/TjGNw/jtA0vxD0PfhLVsosrH/9+FObvwa13flyF6bEwVI8wPv/qP1Z/D8ckCNIjR7jPD3b/G378Pzegjluw6+xJDHs/wvAINZ1A2rMQHoJFZ5XhB0v1btNAdqSoQLvuxiJ+eEMdZ+2ygKqBM3ZaOP+shJJ0LCMjSWXjX/OlCh446mLHmT5yI0Ct3PoYG/4EPvnOIEFWP2X10HWISAlebu9Lx0GnXn4kOl/UTXYn0LmiSz092REzjenQOY6h8q+MjgJ33w7sub3zPYm0Uy8klHyytzhcGGvJwbU5O4CP4Lk2v/hhaJRtImkHdpwdqpVJo6HAs5xgqQMoks+2zKbUI3hJM/COCnhxUo7gSRHQAK6jZEshyZlrNM1WhucQOpaMl4Ab3islXVIbL2fA5kTTyyqrE5RUY1kq3pRaNspV5IcuwvW778Xu24+qPDZnP2oUd9+7oILJf+1XL1L7ff0bt+Gix02iMDOv7PYrL302RkcCD3AKd8POjsEpx0+9VnPvwZF9S5gYr2NoKMy3E3qKM5kALIFGVEiuEw/0nvsdLCx5eNovb8K7/v4wbry52vRec7/feVYau86wm/v/6zVVzC82sC3s7aFa2QhHa9VqBvKpnfjYO+7q3ejDPfqGjl0G9913U9dolH6Bk7vrx8bjvvqQIHUNLbemLvG4rRN4991m9xypEAefQEfVk/GaO7ZZyI6012/KMECJp2CJgKfWGYH3zgi7G1TD8hwl7QgdS1PdDG03w0sq8KLQ6RJOHRdKtwA6qpgt4PSxcGnfQSNpKUlH+Aia5VhN+DrBpu6bA5xCYOXJ3TDoulLzYVXLqpFTmlRqDQyPWNj3gINvXGvj0eelcMk5DXz5Rx6yKQNPudzA4cN17D2SweMvdjE7l0Q2Z2JqsoRCcVgBe2RxAhtHZlHD2epyC4sz6u+ZuaJSGXkdFkouQiWAcd3cbAOHZ30suC7cooENk4ykMfDgEUfZ6pddlMT/8/aiCoZ47GPSyGVc3LHXVWMsxyaBwgJwxaVpXHlFDTNH8vivb1ZRKDWw/Uz2y3EIFpRaSZODf7Nk7HWCjp3jP7nh65BR2vReOl4iNgxMVzF7qZsrkXh8QOlW6DRCQYdOQRhKPDrsfnYtltl4cTadvo7niI7dYzD1+EZb2Xxmut1LyZwvAp5nUlUMmim/5iZCW1Wpp1ocqmUqEBQ0ZhK+WUfKCA9M+kj4wXGiXhqNGlKZPKpOow26qEdZl3ACm0g5HTgBS5dwBE0vSZXEiR5cH16D0f8O/GoDVcNW4WBGudbWzdKoFxVYOzdWMDJmoF4bRjK7C5u2bYfv/xJsMwgKSKQ2qeVctaFym86XFjGUOYIjhwwMje5pAkfplvCqmFsIunI2bQw+VvybXl6B73vXV3Drra6Kqx0ZD3wIc0fRDOs77SwLp4+bmD5gYK7q4pm/llLn2n+goeBXH7K0hYmJYVzzzWn84m4HZ5wTvBsCp6BzbPiuE0DoApunHoP3vvm6tvrq9kffko5hYNff8DF1rpVEpPSCTp1P82ravg0nDECOqpqqcWhOFvXSwm6FAMhof1jr0el4yaRtHDnUUJ5NljhVUgcsCpucTdbLi9282VLDhHzHU4mWFDwRiecbDlKcTMxOqH4sw3ZghWBR2unQqePFoaJBp55R668IpFxQ1EfQoSMpeDZdyoktJ9dQ54+kYBDIBDwduihwzXqoNeDVPTilWRws1GGG8aqJZB7Z4bMxNP4YDOeejkzmMqSHtqjDFsNggaXSPnjOAygcvB6ucT0s90HUy3tQKS+Cx+uF3TjFsocjR13sW6jDKSeweRNw5H4f3w8zC/zRy7PYviON9398EbffGGgWDHjYcrrfFrrIQPmrn5XEM5+Sw9wCh221stqpNpEO1NDdt5Vw45011a0hkVLcrks5ibRaN+gY8PzP//62pqTTX3ZbDYV/KLuOHVPsoOJXIuLVFNC4rRN0QWMKxLrekc6vjK5yRsFjbk3XaLQdJxKPXQrTR33c/IPWCAldheyUDkJ/RsImAdFcL3GdE1PBOTkyou4HS7HvCB1TLKhnioFO1YMm7fqHLrDj+pVyFbPREbgARgM1rwErYSmJpgPH7VxHaUc10ilMY6nhIuWNIjH0POVYoQSzs4/DUD7wfB5dXMTS3FdQXphG1d+PYmUvsvXvg5IwWuJgY2DBF//LVXYXC0eHUNNgUDo901II2Gmbk3jwUACRnlXuGc+xMZViXhMfhZKPqc0GxtLLU0FQwhUWPdx0Zw0Hj7jI5oPsApIEi+fVbTlp1xef+wz8+auvicMgdl3fku4bN3wa//jRVyjoVAPRDfWYIT5ytX66EXTwmsd1GJ0g2wmdwEeVMzo8SPYTYGVJIDMjLgzfVmPz7t+7PPlRHGDR0Qh69AmziPGLyJhOLoeHbHUNEVYMzub1RMWUMCZRMcWu66Ri6nadSDp2E1QdJhoKPJa2nW6TdAruUJp1knBix4nNJkDpcNmuCcfyIMtKNfDSZS0PDp6JidGrYKRe05yX8OBCAaWje7C49C8oLP4YbukeNCrt7vRE6OzgeVJhwEFbnSf9pqrHfrL3vC8UoeFOv/7cBDaPWvja19sB08/BPleWs7bZ+I1fT7c5VkRF5XY9Wohhfz+5oaa6BRgcz6KPCeRvseUo5ZQg8Sw86apX4mW/9cG1h46DWF//F49tQhcFr1NYmA5dN1VTl3Z8IDWiQBvnpj9RNIpFNbCwT48NO/g7qDQxduV4kZzsTsgNuzj0kIUH7nMxd2R51jFKM4GNkBEuLm1ew0wixcGdpossv6Jhnxzvm10MoxvRTDvRL3S8R4aF1b26su36k3b82rfHMUZVTB06sel0x4muSorNxnuR30qyhbBNZS+DkXoCEuYL4KUuVOri4uKPlJo4U/4hzOIPUCwUUaplkEsFoyt0yDq1TMLHiB5G9tCzePigh01bTIwOmfjPr1abQ6x4/It/N40tm23lNKEdRhvvumsd7Ft0kfEsLHl1PPuqwANJJwulV69C+CjpaBPOLAYfUSmSsUwHjtvYnln+1+9/Ak+//A96XaJ1Pt/3OxtC2mkk/d78wnzswE+1a4d4zDZpp6mccXcZVTvj9unWmR7n2YyCp0OZHw6+iKVpC0cOAYul0O1vW2BMLoPR1cDdZABZs6Rc9WFgIWSqZHPIJkqqG0HZdparVExCF1yzPe1A1JnCfTradirguyX+o7Zd4FRpAairm7rEI3RxKmazgUUcKLTx6u5RZNKbcPrkG2GlXoL757MolF00Fv8VjvcBFGZuQ23Bx2zdhl114RjByAaJ2Il7h3oonb59JAf84DYHd97sKpv7iVck8OiLUk0nDfflx48xsPkwcojrBBo5F0GTj2Q0n2ncUCf28d11fwM33VpTHfqci0MvnYCjHf3nr/8RHrPrirWHjmeUkQbyMDLiWgKQg5EB8V7NoEFp9xUDX1TadQIwztnSLdNYN+h0W49RLPPzDZRmEijXHKU6iE0qkpfA81qULW4oXW3ThR26KVXeFeqVHO5uuWoYDe058WLqdp3URi81U7oPuH9cF4IC304s82YGoMc7VrhNB1D663SpV/PqsCtHML7xN3HGpr/HvqUtuP9oCfDnkXefgUrhbhQW+ZEawnzVg18xUKjSu9mKU9V/R1slt2XS7dkHKPHu2+/g0BznPbRw9hYLmyY4YDY+RQM/buLASpkuap6F6JLX1dfxb9kv+FaaKtzrx7cGdqNIOYJG7d312r2VIuEIXCY1jo+982Zk00EIXT+lb5uOJxNnSvAyW+qW+jvhtHmJKPUWjjaQH7aUGic3ugw+7S6j0Kl9Nc+mxG3q8ZvRkejqXrS8K82GHTpkopXSnkLCVKMVaDjXSxbm5hzUCrZSIQlTqzPeVsCxxM1KxPW6pFPPEdp1UYdKUHeS+6Nl3EclnrqWFiIWJ/X0yJRWd0LwxHGST6+LqIfTrVdhJUo4d9v7MTz0v3HzfgvF0gOwEyOwzSoStc+iXLkPNe961GcfwPySgWpleaA4rxGFkKAxoFwKpR7/1qUf4WMd8pxSGFzuccR8uOT6OJuwn4Yv+1Ba7j/i4JY760oo5PKhWRLJDSzdA3o7rlV9lcBqJU4U1Tb6VS+5M/OkvP19v9N8Jl1M63lGOOlHtWJh+kCgIjCaQ7/ZOPAoScQu6mbfCXAi7bqlf1DXicQcBw0w8IjqQOoviiFkPI7OD0q+ctFGI2wlwRwMLehkRqIU1xkNNT9DHHR6n53+/J2cKtyHHeZ6lIqAR+AajfaOc13dlGfRuxTiwOuWTNavHMH20/8Oj9r6h7h5v4HZhb3NVBA8l29saTb44sy/4MD+F6O6mG+OzoiOzBDwCFalGkhCga0bfCsBaKX7UpVlR/oNt7Hf02gCJ5JNzifA8W9dyvHjzJjR5zz1jSu69IqgK1SqeOmfnYZaJQjPkaQ+dN/Sq+nTQxeOCmAgKF26ku6O+0tnerQ7Qe64kzoZNzJBXT/s0xOVT+bE02HT8650qxm9W0L2kxyc/JsZFyoFC5Uw/CfqMRWYZfJLGe1Om46F0DHpEEEOGm17F4I6XpN4HPgpXk3eh+5UqVds5NJQ4EmJSj6Jz+wEoEBI0yUaMlYoHMTZZ/wWzjntC7j3yBwOLJSbUyUTNnX/jWuR8a9T0m5p7mbML+xpk3Riz+nDo1Q9aKpnFLZ+W64uGUVC6pJTztNNtZVz0IYTCac7THTg+JuhX611Qd8fy9vetDJ7jsesCDoeQLvurrtubqsfUTV18JYWjWYCoEuuTCGVagTDOCJRLL1SO+gXitpyUVDiEtnK8XEd59Kfx330323XDEczUO0kMJWqo0YzsNJloK0Ap8+9J9BxG8ET6IJKD+y84LhW313zXrVoFWoNVGMcjgRIGzi4r4EDB31ceHECp+/IoFKso+5azZCxXhIwKv30Z2UIWV1NYlLDY8+9FcmhbXjwwGHMlhsKOsPaCsM/CLfwtzDNL6CwNA/pDagUh5vQxcETVTG5jy4No4DI3/qyXyj72Y8qLruLHpoNRg2o9xLOqyBOE9GIpHuA+/BdiA8jnxvHR999P3LJVkqMfq69Yuj+6UuvwzVf+cdmVi2qj+yspJST/ipKObrgJdmP7MMG1Cl0TDX87vlzwkba7myV/jpVaeEkJc1cKm19iXr6P1PFaOqpIPqpLO4jNh8dJaqDOFRT+YIIHT2XDL5W0KmHCpwpzOFJ8FRkSuj15Oa4TnPfCW48N8QQJh/33N3ypDX7hxLAuefZ2LHFVtApuC23DcDoM3VSQXX7b7F6GDsmr8TjL/ihmnCFczrMFGso1odgebthVK+GXy2gplIHplAsVVGqAn4xmEehUuuek1IkX7/1TWEeGdnUPFQT9E0J2uv8BJ3nm130sP+og3TWaoYWqvcR9sXxd9SOo+NE7yhfjT0XfHT77DKQJ5X+OvZhceCnnj8yuNGgL6tYcNV2FgnHkVCluK6F6BRbyxpMJLWDvl1XK2V9XC7NXqBJDpbmuUMP5LJ7CT2SlFhMT96gBG94bdKyOdA2BE+kHf/U1cw48LiOqial2+5bJNVBcBcisRndTs3hcVfamBhqgaffayfHizpP6LXQ1VA6YubQwFg2j6ddfh8abgIHF5awWHZQ9iZRmXk1iqVPIJneqDylqgEVGqqfrFQHlrwEErVqm10n9xMdhd8JOoFMgCIgOlz6cXGAVT0fHO/IZbRwPcuhOQ9zi0HEiTZgQ23ToZM6Dtp1K/5Szrsae25V0PEgqpi7b7m5LX8ks2xRwrHouSX5t4CpgqWTSTWLa7dEtb1GlscBx1CwRvgZiko6fdCrfqxIIyY3igIXdcCIy18/XgQWA5k5JRUhZG5OSjWGgUm3QXMZHpxNBvvp8OkB0dwtnzPx0IE69u2BahzRIhKWaubYSFJJ3TiPJ4/TJSD/jnY7RM9dri3g/DP/BJed/UEw+epiuYaj5TFUyz/B0tEnwvdzzXF9SsrVHJWiol9JF1Ur5fqd4OL2KGBxUMl5ZNCx/lz5lNGETWw4ermj8xzq0HGeex04/pb9qVq+969uxsbR/rsK5H5WLOl4IEPC/vavX9GMbyNULIzekGStUfWSQcIckZ3OBPO2qbnKPUu546WwMvod3MpjRMIJcDpsnGZZ5jmX89MhQcBUwwvT+kUbnA6bnuBW9tM0QyRD8czgZaqEemc3pZR6YdosGsqmbYRAhraeZK8WO09svHQauO8eH/PzbnOwp36vAt25F9jYMJ5S0LXqMRisGk16pB8vIIpDRgeRIBnGAp79hJ8hmz4fhwtFzBcbStoRvNnDz4ZbXYRn5ZU6yzQTh6sJpNxKX+qlQKfDFpVo3SCLg4rnkkHG+nNy3CPXLywYakzc0KihRn1HC2GSkC+OIuCAW91TqQPH31dc/iq86eUfWnaeflasCrpydT+e97In455f7GkmeaXdxj45dhNI0YNOuY7j0ZjmXER1J2kXNweCjC7QH0qG+SgAQ/stKqGi4+3k+G6SrR/YCBpnrE7FTB0qXkf9XqUfTKWjU+P+xEESQEi7j9cVB0s6lcBD++uYmw4mQokr/BJv22HhnHPSbdDF7RuMoQs7MHu0DAI5XajhyotfpaQd5wGYL1eVmll1N6JRfxBW5d04Ov0JVGrBoNGlWpAqwtMHt0WuQ5A4uj5ZN9XSqJho2HUknPb7EuCi0iwK2zLIwrkGwQihqoEqfCyWXZUGX7W/DUAq9HnotpkOnIK3xrks2qWcvj/3WY3XUqpjVdCpi777D/Gf//5xdR5KOkoyDqNYmDWatlz03Ypt1w5Ou+EdZ9vFdYC3zQyjOUxWA103VVKXbLxvOxwprkC3rObwHP5tJlyYXqKZFkGPedSfWW/8yhnjeigtBWnjnbqvhgWxM51S7967GqBtwQ9R1APL9QTyUeckmqM4UnYAQSJVUeeNfgAo/XjNblJQQVSu4dGnX44rH/s/bQ6VSp0jPLaqPjpKvT13vA5O7XZUG57KDVOvJdFIukjU471iceDxeiW4Ku1FueYts8l02NpACyEjXFLYt7ngNlRQg4TwiXST9yzu/+i0y+KVrJQM1UUQZ8fRYbhr1yUrGj8X5WDV0LGj/EW/91x1Ppm6Ssan6WnJ9RTkhFNmTG3eSBivGR2NECfteEzcKHI5V/vIh3ZvZfTBdUknx0UlXC/gFHjhmDgCJ4Xqrl6iScGaX7xwdDiSPlA3UGy4ze6Baq2hbMR9+xtqHnZ62ajySMkP+0gMpcABrXr6Bm4fz3vYMBEkefWdVmYvgtioZRSQcUVApI226NRx+siFuPppN2KxQsm3qLyYhI7Zv9iFkE5vg+EdxpG9n8X0wucwPXcbskkfdnpUSbwofFXDDfLHhBKPkk4vBM/QvJ8Cmw4atQIvMrFt1XVUwEK1aqjwPbr1WThrEyNMJEJJJJqcNxo6yGO4D+ub0lGmEOCSfdHSNfbiF759xR3i+nOuGjqe5H/90ctw3Y8/3Zz3TbIkywQd+oVkm9h9qsHGTLnVS9LxuKha2a90a0Khp32PiVgRp0kn6CjhBDgdNq5TI9rNOkwvqZapiErHjmjb8pGoc1aUdrXRSphIGgmVeKhhOCiWAgk4X2igOmehWgWsvIPSYvDxGZkKbr4e5ufU63vTiIeRURPVsAHS3iSAhl1SyyiAURgXFus4a/uz8Jwnf0E5U2aLPhbKS03oeC2CZyeGkUuPol6bx5G9n8T9R/8apaWGgo/pKZQKGUo+gY5LqpjMokbVkrCxCHC1MAZfh0uNT6wFKiMLQUMjASQaaklIyvWga4WwUQPgWDh90Kne78ZXmMkFfW7SFnlKzshL1VLAlToldCxjo2P44P/3IMbz7ZnXYr9iHVYeE3RRaaePxI5KO9mm5oXLJeDW6x3H5EUdKp1CvfhM+sSO0TjKJmQxThMJRJZ9RMqpc0pey9gQMk+plc1z0xnbsJRqqReBj+viwFMfD8KH1rkIncuuhxA+7iPp9XZfX1NDZazNCcwetTBztAEzk0IyHI8m4PFv/uZyw4iLRMpVTh69dAOQ8HlWAYsFH7/79A+oMLAHZxcwt1TFIr2UHYppDSn4GC42d/DvcfDAP6JcNzCRSqGa9FQjppQjcAqwiola0lPqdKZhqpSGnaCLk24KvCoH3DpqsDSXMhGo3CKdTXokiazXI1B06LivLuVkf+mD5t/HKuXUs6+0ny5a57q04zbdeSKgcURvdiqPxaVg3imHenumvZFy/UqnTlbHxHSAR3Niiiqpg0bVjS57lqhEk2dkVwCHalopE27NU0vJLRLkzApGpan7MJaDx/UCXxQ8dd0UZ7wxkAmTE3FQA525XCa0dAqbR/PY/eND6jqXXLkZex8q4477nWUSjqAxG5ffsFW4Ggf5TmwysGNrUklNKZ0mVSSM5aqDhQXgyVe8BFc99mNKyh1eqGCmGKikemLZOP6SSdp7wRi722/9bRQKi0hlwxwv9RZ0tF9T9RZ4qjHWDFDKWU7gcfQMF45nxaqTujSK05h0e0y2Ow16mB3lUIn6v7hPLym3dfNOvP+vb1lxBEq0no4Zuqi006NQTts5jgf3zmF0QwIjm4GRYRMP3e2pkDDlGAjjENVNhWqCWmq5UPibw2gc01EZk9kX16lrQMKw/LoFgyqNFhUSBbSTNCNYcUUg072VlG66lNN/SzdGL3VT4NOvSekXBS+1BJXteeNUFj/dPY899/pA2kTKzMBMtQID64u1ZnJc9YFzAg/n+AYPDQ6nCksceIVyQ8WYPuepr1ZeS0akHJqZQaHOyBu3J3D6MwzltqNUOYC7dj8bc0t3qg8qXfC6tBPHEY/j8BzTtdqgU32dVGNDG44qJWErts803eymkgB8Pfhet8XYncWMXzJcR8bMSfiXShxbbEWdiEopz7UWUk617WOVdDyJeDLFaSKOFcmUnMrmYJmL2LfHVhJu8vQkUHabwcMy7tlcPpFLELcYqiQcs+bUg7FrNdcBI/ulMMJfD8NSHEego6QT6aYae0R9JHB+jQlfNakQSrJEF2+7lfCaNpzYcur6DATgdUKtTAKLqVYqIFxDqZjRQugacJuqJ9XNoUxws7WqgcPTVRydDe6xGIJElbJC13g1WC+pLLikl/O0M+LBYz8inQ/Fgoftm8fw+8/8LMaHn4KHFg0cmDmobDj1DFrq9GU3HLOC9t7I0A4l8X56w1UqKVPdp2c3gI/AsVDaiQNFbDmup/0qhdAxgoQpzKVE02fE3ZP0GYsDhOPkoiqoHMePkwCngyrbKeXe8xe7MRxON9ZPHXTaZ02gY2jY6978fCzM71VDeRj+JY4TpjzLjFk4vDdoXGddMIJqYwlmzUHVtJCsuM3EreolGAa8cNxYwzGbyVz520vZSLnt2Zv0B5NMXMseNjyfzMtG8JR6Y7bylvAYqpIseqd3tC8uzkspjhMrYltHgRL7LSrF6Dyp+5EBXOFDyLZqg9qBpdROAphPpVGstVomYdxzf1l1MVAaiK0rru/Td9rYuJkezRbkSyUHlXIA2/m7fhtXXvJhMGX5nYeKOFJYUI6S1QAXHGMil9mK2UOfxs23v6IZ2M2uBLHropKO75iFH9SEY6v+SwLHvrbFuSDwQgLAo1KoE3Qy8kW28zst01tLNi+ZT0EiquLO9ZpXrywlQzco1wQ6XuBjX/wQ9j/wZhyeGcadP5/D5tPHMDpRQL04jDPOXcIdtxoqRybTbB+6fxFnnmW3OUF4DjtpYNi0YA27yFuWSjEuRYUa8QsIX40z41Jc4q5fbnqb5AsafehoGJfkUpFclKZdV/OZu37L8SAd4GK3CYA131Od4lxmkpx7OwEvMg00r693HRBISjy+WEopgs8OcGZa5rkIM/ePgsvzzB32QUBEUvM43luW8OVMlRczNxI02IVCXdlvY9mkGvozu8TjAi8mnRnsfC8Ug1hRwvbYC9+IR5/9R0gnMtgz42P/7AFlT3EKuJVKNwWbNQTbGlZ2HYG7a88bUHEWmzk/JcpDbDrdcymSTqQcTQlGh3Aso57zRo/65zXFfuNvfaZg9REPJxbldXWPpO4ciQNEz4/DOedXG30Sd+41g45RKn/198/DfHG3qiS/MYbkZBGLgf2vbLrZBwIHSsIaUyAShGwmh6FUtZnDP5uiCpBAOiZLlDxAteGr7Vw21zlm09XO8WZM7sNQKIIZF5Ilx4ltk8w6KqJGvUQ3cA+7nBfO5HmCBk2bjaC1PgRmUzpWQ7tDxssxELp1jdYYOtpMVHslHE1/KbGhaeEIgmZqMXVjWsdzOIqBELMznSFhyYzT9IDm00mkknO4Y5+L++72wZwwm0cuxIXnPr8NtoPzh1ALgx8ZOtVvoUSz7c3N3R23AKd2G+YPfRD37PuqUuEz9gj4YQzqliFqLfVSrauzOyPIKyPeRko7OoSYRp9DqARAqstSoiNMoqkZxTnCrM3RiBLd+SKBz2KHS/yljFr5s5fdhEdtu7jfKum535pBxytRzfzgv1yFWjlIubZx6xj23jGjphi+4ukp3HNLTQVDX/6kSWzeUMDigoeNoxa27RiCbbT3eOpA6U/hd0n3x/34YQujftRhVLtYqL41PA9mhR4yF8w7ImDK+RlBEpU0jXrQ5ybB1JV6EPol8NGrKV5Oeq8lhkO9fhoAAB/USURBVJL5VvRCCGU0OqWNeE+5H4HhUkLABFweHx2REPdGKTX0Lg+eJ+jQDSQaR8JvmwhA2zj2NDX5Ys1K4N6DwOLSQ2o+cZZ+pJtIMu5PaVZreCqNAyo/wtLiVzA7/wAK/i+Ut5fRO9Qe+NGTURNy/9GYVPWONIc2QZQiHyibU4c5phqhTw91dGSHeoYw5ykHE1ddV9no9IAmMoHNz0InG8/VHIIlaTBcqy1hMK/77Cf9La688E09QVrJDmsKHS/MTNDf/vbHcdGVKSxOO5g9zGEkJkaGhppdBk98jIlNu1K47c6y+spdeE4a+ZwBApWv+2q+tU6F+xjhMIvoPr2A1PcnjGJHKRhdoKLCpoK+s1rNUyOqKe2aL1/7XFLqURWlysluhKDRNBSAHHFAqcNlr0JJIDNqye9OS8JIR4SMaBB4ZR27CQgaC8f9UaKdefplOGPLaxRoLEfKCTxwdAHVajB1FucOj5Nsag5yg1NjBaoi4WIRSeaU92Ju/haVPLZS/67qamAhaNHwOEJHNTrpDjUlntRLHHyyTSCUURsqiW9Y13H1KtIyLtN2r/cQ3c4kwZMTV+GVV391pYf23H/NoWOqvre+7yrMO7eiOtdAOjmOzIZi4FkDsHVDsJwrBmQxZGnHlhQ2ThhqYsNuwMnTrAY8XeLF1QrBY5FBDwRQz8LW0Pih2ho0wJaqKbagjDjQGxVVWAJJBw0bGe1HLxLk2/NNRXag04ewEjQ6Q0ZyJoaHR7B1w69gy6bHIZP5FWyb3IZEchOOlkyVablYa/naO0k16eTWJZiendmrH0QNdzYhE9B0icZ1evSLqJb6I+iwyXrJixrNp6NLQAIohYOC9b/j6lAybHMbJ3KhB1X/LZO7yJyCjKaZKScxnB3Gn/7u1zE5fMlKX03P/dccOl5xprAb193xBzD8aaSTFhbK1eacaqPZtJpwgoMgGe40OpJRjbuOlkjhDKOcaTSudAKO6wlWKsxBKb+j63hOSriox1Cknbpm3UAj6cCrBTPgCHw6eNxN4KMThZKPDosoiOw0J5ASo9lsYH6gSzFaRAc1Cm2zgRk11Ktms5uFX/1EFjh76iI1Z8DOrU9HbujJGEmnsFC3sFQBmG25Vi/A9xwl0eJAE5ssqio+dPALWCp9D4wBFfVVfZRUmkUPpr+8fyeqQvZsfZGhT/r+Ap4OSrfzKZW6HqSxVyDVUkAqEqSpnYAhan6troK0S76FCgOc6z4KYaD27z3tX3HF+Vf38wgr3mddoONdHF38FmaW/rDjDaXDjvFqmCtksdRQqbuZR1/NDlqvNh0ltUpDOVf00g98ccAJdCnHQy2c7KMJgjappIDHGEnagHqJwhd9SIGR6wkkvZv9Fh3aulNXoLHRp1PAVC6F4eGnKknGOQM4483U+DlwzFHUGx6ml9i/tV+NZu8EmX4fevTI9IEvKFWxXL5eRZHQpMqkAsjEw8tjKbVlltToktvjJFi3Z2cXAmMzRcpxLj+RRvpxMtEmtwmI+lJ9ELy0moxTfidTdTX6IWOkwempo4XTVJdNH4fmTFSLqWaQwfOf8pdrbsfp11436HiROx56C44sBNPTqvnQOiS7SGmxjGltYodq1UO5Wo+FsH1ixN5ps4O8/0H+/zjwzLqpgoyDjUYQjBxJcBqFL/oSe8HYqfHRSdOoc67vFtxU14ayKeyauljN00ZJlkg/DkOZDag5VRRq2SCleWkWTmNRnVr6Ibu5+mV0gLj0KdEOH/7v5q1xSJHMLsSVAoX+W9Z1W8oJ9ZEG8jsaAB39W46V2Wx5HR0m/hbAZEmwKn4w9bThJBVk0Tngo/U/lDKwZ8HFgaMGMmHXwgU7n7Qudtxxg871fdy97604Mv93gDGhwKMU0yHUx3YRvlrY8Pg7CiCP43YZJS3SkJKQhSBKgHCnBk7oZDgMl+qcdhBo3Fai4MVAqI712c/GroQAGPktS6qnGSYxstymmmr6ZRTrSQUay1i+juHhCWxIXaAAk9lvJkbOgJ2/GKlwDB9VxqOLwQQejBSh13El7n0Cl0kOoeYUcfjB92HP/R9V5+KIADZWSgU24jhQOtUn1+tDdjgqvNPf0ilOqRU9joNaJURMtsddk8ARsKAtBAlq9US1hE2HTj8HwwiZUoLzJUggxT3TZVRC+/q8bWfjt5/65VWlYOhWP9Ft6yrpeDE6Vu7Z9yJUyj/DkrNcxx6yU0g6Juq2hykrjTk4KDUqSJkJZG0LBb8BApjyTNTMcE7viDQUEAVCHazoAxNKQkpABTrZpxHGaVHiyUSM8lvlmBTw+l2qr0soMZM+aotFlI0k8sk6NkxchPH8TjVBIt34NXMnEolcc/42OjJK1RJ892hTgunJfb3w47WSl00nScLwceMNZykVkrCJhIjCFj2vDMcpWh7ybmvkt58JRoLH5TfhKAIJauYx3If7c4SBpGeIKj/6/AfRtHz9JKdl9me9EDCZmKSZgp3hYG6QWv3nBwPtho6TP3nBDesOHK+17tDxIuw4v3/fC7BvYS8aqKkQJubRX2jUMZSxMOSlsGTWlBTUJyuUvwmgSmdg+Ao8kYbDRgLhXBXNeo6qpOqL2vAVaISKs5lSstGRokMn29SHwrOVqingRRtgLJSR/aP7mJUSdu36Y4zkHwULT8Do6KNghWPtFus2SuUl1OrtkfyUTBXHQcNjRuog4FgPzeLvlUSN0IZjNua7bnoJ7KGwz8pJomi5yDPYePnADyW1CJVe+snUtZKPQRyAerJa+R2Xfl2uo8Omg6YaeTjfQZofvnCuA37ASr6Lnz/oI2VO4VXP+wB2bV0fx8lxl3RyQQFvqbQfRxtLSITTOwmEdD5UvKDRjWeyTTWUQ2I4kQULf+tT9OYSGVQRbtOkoaildNbQUUMQ3bqParmMeb+B+lK9DSwCkjUC2AilvuR19XUCZXRdr0ZWNYrYtTnIsMVSa3BqJ6ZHL6FaK6Lq+sglWw4XAuX7rlov0PE4gSxlM6ol+Kr3K/UI3aH7nocH930FuURKzQuglyh0nRK9riRrV7eEsnLtblJPl3Yy14GuTsq8BtE5DaITi0Tfj2gNnOH10iu+taJZd3q9617bj4ukk5tgV8KdD/4xFou/UA4Ndh8IaPqNEjp2OFMSTubSmClVkUoFDWQCGaWKslBdFclIJ00aSQWhOGaokqovXdj9IB7ThVpdOWgq1XKbh7SspQpgdiyCpUPWqzJ7bV+sFDGSyWPblpdiYuhJGMpdBtfeotz7++Z8lfBHCr2PLOLmJ4RjmYSKt0yGoyfKdRez5Xrfw24I3UP3/imm7/vQsjnj4qScAloLtYvmpJR77ZXgNa5eotNodUooK3MexJ2DoHF2VR04PeidM/V0KgLdYx/3z8dNwjXf7VoM7enV2PTt0odXaxxoQicd1+xj25AYQtF1MF1awlRuCHnLVvAROqqkLNyeTSVgMuNuOLc3VVQvZWK+VgLtRBaZQVRUU67L+wmUcoHjRZeE/Fs8paVSpamO0pYz3SK8TE6pmwJiv8+s247qd2EOi/CR8g2MZkaRH7oIG7c8F5nMc1D1Niq3P225hLmw7BLsU0uYRlPCrWaM274734u9+9/adEbIReLmBIjCFAfdSoCLTioi144DTlcpoxXRSarp6iOP4fRaXMcikHEeO45LZLnqsf+BDSNP7fdVrtl+x1XSyV2zD+/6O9+IpfoDyrYibHqfmnifBEAFkOcpe5DrBDxJa0cwWTjZoaigHNOd9yyUU46SgLQHo4UAFo2GctaM5FqqHWGkNBQHTa3mwy1UUWWna3Ah1b+T9QxO8tbxZRAyZk3mcWk/0TxefhtGqTkXAAGc3PoiJQEXG49XOSaDhjMPE63pf8WOW6k9x3NR0jGD1+4bfq3pWo/efC8VczXSrtPkkJ2cKHETRvYzJVYcYJxdtZKUaaKDp2Xqx11b/vG4Szip6xMCHS9OG+/me1+IffO3qnshfCU38G5OpPKYzKSwf6mIs0ZGUfYc9XvbUF5JPQWh46t9KPUEOv5mkb+3ZLIKHlXRnEeh6mM0lcS0W0XdYx5IA1bSwISbUl5TKeKwoW2oq6TcLk4c1W2xVFFha9JlIUAKiAKXvtQbeRuMlRKYQ4hzJCYnLsSwOYZU7nVwUk+Eb44oNcoyDvdtv8V9CSSe8p5fvAjlg19DaijQu6O2XfCcy88QJ9Wi9l23mXJ4Rh20qOSLwqarj3x+KVwvgHFCR4LF4mdT4CQoZjKQZHoKRAlYSCXPwDk7/uKESLgTDp0O3t7Z3ep+NuaG2sZGMVSMdh/DyLhM+w6qhq2WCyolmoHRRFKBJ3OtTSWCPpzpRhCZQAA928C2REb9TQhpE7Kbgh7TsWRaqZz7GxUFIVVR2oX0jLLUfUNJyUwmkH6ElkUiadTv0FHDaBraiVaNuUZajdbwS6jU0sikqm1LNhZu841Wmrxqla19qQng0PgmwHoWjPzbVOYtBiCzAXL2nJUW6Rh3nEMqjUJ15mfID+fVacStrjdu/fy9JGA/9xLN7Bw9xvbLaupkmZ1VpBsBo3ooUxwnsmkFFk0MFs6JLsUL42LF+ZbAGEwzGPUyktqKqam/PKHA8T5OmKSTSmI/3i33vgV3Hf6UknCqETsNJfXOzOdQbphq+qbRhI/hZB6FelEtHyqVMFsrqmMkUzSl345cTknGrGmrfQVSHsMyi0rTNuTfBJK2oZ00lWOG9iD7B8uO25SGeneFOGfYdSF9h3onftROlOdUErJCCV1Vz5TwqrFgtjfEJZRLAZDZXAmwLgXM5yO7+TlIJE9T61cKnx6Rcu8dr8Xc9MeQM+pwEajtOnz6jKedAIw6WqIgcTtHe+tFhyoKFPcTqOSDKVDpkUvcT7QOgib7yG+GFPK9MSSOy42ZyzAy9Z4VTVPcz4dkNfuccOh404xcuenu1+EXBz6BLcOjyBseDlccpU7OVGoKpHsWFzBsJ1Fw6k2px8bL/mzuT7jofBlOZJXaSegIHwtVUk52T2koklGXiPwtMAqEYh/SLqRqSmlItZRFwq0oEflyCalIRO43a9WUyupmfSURo3Gm8qIoIRU4rqUaByUli19tpW5ohOqx4y9hqeEi7SaUZEwMPQ+J0b+E62+C7x5QxzFCRYKbVePtMBhVz1fJ0d0H9r4WphOEkgl8co+EUAr7v+K8hfqc37rDgsdFVb9swkMjaQUfvgwjSgLVUP9w8W+pG7k2AdMjlmin+xanW3aVza4X0VTEZh/OPQkbN30QCWtl88itBqh+jjkpoJMb3XPgGty576+aDhZCdigcjrI5NaQkXqFRxo5sRqmXLNThWYYzSRQqdaV2iE1H8FgoFS8aH1O/b52bb0Ip19VVUR5TNBmy5StwWQgkuyq4niooVVOCSGlI4ObV/NyWUkkJn/7SxVYch61g1KUjB1NHO/dFUupL1QhDeLnk/HCePwPTmESh9nEsGFchZRcwkraQTSZgmwbYnVCoNlBzOrvNZYRBqbIfZuntyGW/DhtH4GCjSi7IOuBHSJIN8tml0DMcjZklKFF4ejVCHS4BK+4YfpgImWga3Ec+dNH9CRsLnWTjE6/DhvHXwDL6Hw3f656PdftJBR0fRroU5qp7VQBwOsGZdjzkrKAbgCASLBkexHWbwkxZBJFqKJeEUUAkrBxiRFtQnSOZV1JQnDDigKHEo812T7Gg9uPfst9oJgmn7qljaKDzS80GqZdsIoFyOIqU6g4hpPNGbEc2EvWhMJgZy1CNiIUNKS7cTbbp0pMNiaCysSb8B5DJm1go/Qjz7mMxmpyGEaZ5Z8f6UsPry/Ei84dnvRuQtt+LdOor6r7q7ul9tS+BTV/qYXs8iQ6NhPN1Onl0X55LpJYseSzPQ42CdSJ/y75L5vhJYb/FfkCOdz9dP2+xVC/j9r1vwX3T/6yAYwYsWU4mckrFlCLT+VICSkpyjzPDGAlwG+1DgjrTCIxpHs/Cc8ix4vGihCRUBFovBLZXEU8ZYRTVtNMxBFK3Pbif9ClyKYWShA2QRQDVG3C9ug/Do6eh4n0P08VRwA/mgmfpJ/VC9P5kPvG881W4/qcxlr5WSdSGEcAnMMhxcm/LziPpD8INclxUWukquYDTq56j8IltrR9HdXJ84i9PCvst7nlOOkmn3yTVzd17X97Mb0L4JBUd9xMY5bccKwNUOVyHM47KoNW4ChDwCJZX98I5t1t7yjzcMoss9xNPabcGovchCoRU17oBKeqbdGdEl3I92n5UA4fSY0ikv4UHSxcou65XHKbEber3HXeMwOc3rsWW1Fvg4zp1SNHbvsyrK+CIFO9WJ9JXSnCodvNvgYjHUwVnOYhy23W4PgqlqJDR81Cd3DTReRxnL6iPx/aTGjpWANXNux/6G+yZ+U5sfRA8wkXpFlcEQC77LQJi7PlgKDCjc+vRUdNPicIokjFOXY2er1wtIOUuYmh0J5KZ56COP8ZMZSMc50DPIT4SzRI9J+M3O8VuEj7HLWPU/66SfMBNGEkdhOnvbNpThEUyn4mDSTyG+rUEOIFU7GHuI+eQ4zvVo34O7qMHPIylHwt75MUnvDugnzZw0kMnD3HX/g/j3v2fAG29bkVXRTu/vCC5q6ijMv92J0lIFbVfEBmuKZmceT75u18oeYzYjJSKHK5E0FgSo9swmnuDGqVwuH6hChezML9s9AH31SNWlLfStjDEAZ5i83GYlOv3tPs8ZGEYo+r6lHxZfAB19xvIWszSslENwRKJ3E+DU5CFgQnR/XUXv57CkPt1A3LT5GsxMfqSk8Y72aseThno+CC9pF63h005Nmq20zYxR3T/fqWh2IrdQFRf4lAq6kvJuaKmzOogHam+WrWj6vaG8lvh2o/GxOhV8Ozno9jYgDlOxOLPN6UbRxxkkyZs04Kt0iuEeTqZldMBmD+pVG80B74qsEMfUC+VVOqIkpLdEzp8lvMzGHbQSe9iq1pSRe6lHvdqlJ22R6HMZB+NjeN/sS7Jg1Z7j/0cd0pBJw8ksZsi9ejl1Keviv4dVxFx9qA4a3R1VexCnoOJlI5VKsq9+MYUUv5RpaoKlPVqkKx/eGgMqdR52DD2fCXV5v2LVQo8xmEyNUMyMndzJ9VRrrXSIUC9Go7YfOyYTzX+HfA/g4a/R0m/RnUcJvP/KSkfdDlEiwQj0BvMoARCqgMbB6+cg1BnEluUZ3I0f+UpI930OjgloeMD0MO5b/pTSuU8Wrq3Vztpbtfh7HYQoZS54gTG5lc/tCFXYi/GSUWqrTVnFhkYyOY3IZc+E8nEpSro2cpdjaNLQKHsKputmzdSD4KOe6Z+pVnflRju2HS4+AvINP4JPr4Kx98Lu3IENWsEeTuIctEDDsR2FSC7LcXppId0jY8+C6dP/eFJ65nspw5PWejk4Rg4/cD0R3Dj3g+3Jfbp5+FlH4IoSYHkdy84u0HZTU2lLVlxlmBUfIxmDWyY/OWmRPNSF6p0DQStvnAURjYYXSBj6/hb1ELaaBzmw85vSjrdGaJPF6zDupqRCf3UY9TuG7a/gPmlzysV2R6yUKuPx6rSuheYv6VI9JB+7R0b/wBTo88/5VTJuPo75aGTh6K9d9/B/6tiOPWsWv00mn736RdI/XwCZ6FSVRMS5pOMnrkIU6O/ijO3vATZ9Pkq6zKlGqcQbnhl5fDgiPG0HsZlGTA8U6VvIGgj2uQqvJ4+SyptPDmW55GoFIGzn9l4VgNoFL6Mfx3mS59F2rlDhbAl03TIxMyHBo4u4fpgqTuuxoauwFnbX31KeCX7bUcPG+ii8O07+lkVNL1eAOoVTBg5SFnmlONUWLW6B98vqymAmQDonLEnqsGqtNGY4YtFB41SSweFv8XTyH2pInLCVoZ20UYTMPmbE39InGWcfbdE4C1bnYNSMBWOr+EgWMZrRp0qcg7Cuhr4eL9N1ZNxod6D8Mv/ipnq5+C7QbSPYQ0r73G0iFd5+4bfw87Nz3xYwSbP+rCDrhN8cV8hcbisJZiVCpOlusilMhjPZMDGQ4lm2heg6pnYP9+eq1JXHeUeCYUAwQBmOk4ovYo1pwlIp0k/BBI1dk4FEASODOZfkURHugSlJGTR++v0Eeq8Dyn6NeVD0Ovrrks/2qaM8ax516NQuRVV30Da8BWAUs6cevHDFraHPXTygLT5Hpq5BkcOfgH3Ld2gvJydvJv9eD153jhYBbbto+M477RXIGG+AGPjZ6HupRRoVB2XKvNNiaMaujZBo257SdIhsdMEoH4TEOnSjoARrPF8AmPZjJp8pOa07KdivY5iONpB1FDJxzKcScABO8/TqDsllOueksYCardg6jgYJcZT9S96u5X0K9S+iFRiK87c8oxT3kHS6wP0iIFOHpTj9h48/C0cmf90x+iWXpWmO1u4L7N4UX1MGhZ2TJ6HR217BbZM/G/k0gk1X/few4uo1Jeaac5FBRRppNtluu21WpVO7p/QDScTSNgc6Mt+Or85FbQX9t1RTaXk7DTPAcGXMpxuVwPrnotq3es6giGuLptS2BqC6w1hOGthwxAwlS0jlzw5ht30agNrsf1hq152qxw6XaYX/gNHD1+HB8o3twVUy+w93Y53vBIKJWDjyBBEHbISv4a07au0ejLBIht0p0K1Mp+yj0lydDp3t367fvvsonGamlBWl+03oFp32sh9bRpOYzybxUgudVINuVkLoPo5xyMSOl36LRR/jL2Hvoaj8/+pxup1K3T1V8sW0lkXv7TrzUodSqW2YrHi4uBCRc3TXQ+H9tBxkUnaypaiA8QwA2nDiQZ9TkjouUpdk/To3SY/XU0/W1xwc0sSru3Ysk7eUN2upHq7KT/0iAVNb1ePaOj0iqDtd3D2Jswu/Q+mF76vBtKySAf4UqWAocywkmx0jIwNXaxUyCNzs1ioBrknWWTkNB0YAhzXEzophK7h+JjjFGLaRJN0mETtsX7HxPXzhV2PfcQbyuflB4QfCKqmeQ4mTicxkk2reuDg2kEJamAAXUxLoP1HCXh08X9w38GvY7p8G86Z+k08eteH2iQbbTpCQfc9J6dIalNvVeqeincUuyl6GQJ29qYRWJH4Szo6qALWHU/910d/U6JIBL+kZgiAjp97bj0buUg3fmRoP0r6983DaYxkU5gayj0iVcd+6nwAXY9aIoCNxpyCjanQZ4slzJcbCgb9y95UWcN+M92ei0aUEBjac6dP5lF3XAWn4xhwOYA27MwWz6ae4ZlSZEM+jWzSUo2cx7DIcd2G6bRU6kDirmS2n2gViTSmJzOfSSKfZpeGjfFcZgBaH9QNoOujkvRdmESpE3wyhEZ1dCdNWAg8gC7cIGsQk+uFKRQIVdTR0k1iybknskESngadNOyFZ+7bcG7zbtDpw3t4DCNYOnlJuV53nOh9hVQVJ/MJjGSyykt7MuUeWeGrPGG7D6A7xqonhKVqA4VaFUUl/TzlOCFqgKVsOdpwLJwbjZKMElJiJ/XL9yupKKXEScFoFJaoNzHq3NCh07snOkmxjG2rLgdK1Vw6ibRtYzjzyPQ2HmMTWXb4ALq1rtHwfOV6kImrpDqfAxipRsoMPMoWSpswYMCLSMFut0TYZDAqkw/pEku2WZYNH646rx6TqSSky0zRQViZ9MWxH45wpZW3NanWpxK0E9fWy7lOVX3KnXYA3XF+ZSIZObd4mXOKM6lt6DThYFNKJJkiK+7WotIw2ifXDPGyjKZ6S8lLJ0/w31L2V8qy1fzhA6/icW4AA+/l8a/wwRUHNTCQdIM2MKiB41wDA+iOc4UPLjeogQF0J6ANfP7zn8ef//mf45JLLsEnP/lJjI0FKd9Z3vOe9+DjH/+4+v2ud70Lz3ve8/q+wz179uClL30pDhwI5jboVl75ylfiTW96U6/dBtvXoQYG0K1DpapTfvvbwIUXApuCDFp66QSdDlxH6A4fBm67DXjKU5addwDder3MtT3vALq1rc/W2V7/euDDHwYoTfh/uDVQMw46HZh/+7d/w+Me97j2OysUKAaD/3/0R8AHPjCAbr3e3TqfdwDdelbw3r0BJJ/7XAs+20YcdCLlnv3sZ+Md73gHMpkgjZ1KXCmwveAFwXl27oy9617gzs/P4+Uvfzl2796NgXq5ni+++7kH0B2Pur/99gCc73wHeOMb8flt29psutnZ2aYt1mbH/d3fAe99L/DkJwewXXBB17sdQHc8XuaxX2MA3bHXYf9nuOEGBVHpRz/CO10Xd/7KryhHyic+8QnlPNm6dSs+9alPYdd3vxtAeumlClJcfnlf1xhA11c1nfCdBtCdgFfw/b/5GwXVFsfB/xkdxZfywdTM33rRi3DmF78I7NgRSLYnPnFFdzeAbkXVdcJ2HkB3AqpebLonlst45eIiTms0wDEIc2NjOO0jH0F+Bd0E+u0PoDsBL3MVlxxAt4pKO9ZDBLqXbtqEN3PCyzvvxMLiIh5KJLDvhf9/e2dsgyAQheGnMoCJiT2uAKPYSGPnEAxgZAhaBmAIEpZwBjpacxiMBSKH4bf5+uP+y3fvyxHuJZzsmOezIpBuFjb5Q0gnR27Wv14egsB2WWbr89nSNLVNUdilaWwfx7a9Xnm9/MPeKCKRTkG5z/jwIcV1pNR1bUmSdCNvYWjH+91WUcSHFOX+iLKQTgH6y5WBk65t2+60K8uyW1F3QV5VXBko9kecgXRLAve4HHfLeD/tXpfk7l90XI4vuUvyuZFuKeSebWBuGYOnXd8O5tkGNtRKRkfKUpvtNy/S+fGaPnqk4Xn6JAMjRxqef5qXh2UEkE6GmiAIPAkgHZUAATEBpBMDJw4CSEcNQEBMAOnEwImDANJRAxAQE0A6MXDiIIB01AAExASQTgycOAggHTUAATEBpBMDJw4CSEcNQEBMAOnEwImDANJRAxAQE0A6MXDiIIB01AAExAQef+RF001qg0A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data:image/png;base64,iVBORw0KGgoAAAANSUhEUgAAAMgAAAC+CAYAAABwI0BCAAAAAXNSR0IArs4c6QAAIABJREFUeF7tXXecHGX5/07ZXm6v36WHJIQS/QVDs1AMBpASUCkhaFSKNA2EQAjNSCdIxwDSBKSIgtSIiAJBjCLEhJAEUoD03OX67e1tnZnf53ln393Z3dlyBdi73fef29udeeed932+79OfV9A0TUO5lWegPAOmMyCUAVKmjPIMZJ+BMkDK1FGegRwzUAZImTzKM1AGSJkGyjPQvxkoc5D+zVv5rhKZgTJASmShy6/ZvxkoA6R/81a+q0RmoAyQElno8mv2bwbKAOnfvJXvKpEZKAOkRBb6y3pNHqghCMKXNYQBPbcMkAFNX/lmmgElGoWqKLDY7RkTUgZImUZKbgZUTYUoiAi0taL1P89CcoxE7UHTYXO5ygApOWoo8RdWAYhpc0Df7V72LDrfuAZy3aEYd94SyCJA3wuaBqM4VeYgJU5Aw/n1ibiJ2KOhEIJtLexVHfUj0b5qOaJLZwOSA5ajH4alpgE2jw+2ykqIopQBKLov0NUJq9sJSbKa/l6s81jWQYp1Zb6AcRkzHcyUaNItWj94Fx3vvgqpcxmUSBdkx97QlJ0Y09CCaFjCro4qNtKwZ0+4Rx+KxqNnweawg4MrHAyh6Y1H0bz0BdQe82OMOeZkSKL8Bbzd4DyiDJDBmcch3YuZGEUvRJwjEg4huP0zdL58EyrFd+Gu1hVxTbBAsjvQFXCiMzIFrqknomrqNyBbrZAsFh00wRC23TUHno5l6JVPgNuzB8IH7otR048fMvNVBsiQWaqBDZTv6N07tqHlny9DiwRh9YrwTPom3JP3h0UWEzqEJggJXYKub370NFRZtsFR6YYoZZprNc8oBDqDiO35C9QddhIbKOktW5beD/vbi9j/BJCG0Qehu1JG/ak/HtjLfIF3lwHyBU72l/koDpDNzz8K7f3laI92w9GzBmK0DdK4CfAedTNq9/8WAwY1ErlUVcNnT10G385nYLE5IDulDIAIWpRxEwJJS7sT1Sc9AFd1DSLhCHZffygcnl3Q/DL86hEMIH45grqzzvsyp6JPzy4DpE/TNTQv5roGcYZPH78NDe022D1uRKMKmra9Cy30D8gIQZt+NUYfe26CewT9fmy/+7uod7eyFzcDCJ8RAgi1zhHz0fjNGehpbkLHXYfAIalQIj0JDlIGyNCkoZIZ9Sd/uBf1TSrTH6hZLBJ2NH0Kof1h9r915l1oiItJ7Zs3ofeJY+H16GJVNoAQFxEdXsQs1dixewJGn3Ebot2dCP3mm+w+Aki3ZSpGjTqlzEFKhtKGwIum1+MgsWnbX5+BfdVncPtqE29AINn26XI4Yy8iBC+cZ76I2j33Qcfa/6LnD6ejokbKy0HoAgIdgaTFchRsow6A8sLPYBXC7N62YCNGjpqFQKMHtaf+eMiYessi1hAg9IEMkeseRiW949EHUVc9NqVbJRRE85Z74LZ2wj/mJEy8YAl2/et1KH8/Ey4P+S9yi1i8swRI2p3o+WADqj0tkKxudAXc8NadhsDkBoz53k/KABnIopbv/XxmgEBCesjW5x+Fa31TChehJ27Y9BIapP8gGPOg6uI30bvpXcTeujgBEKuncP8Ft2x17FagtOxAINCImnHfgevE76Fm3/0+nxf8HHotc5DPYVKLuUuKo4r2BvHJb6/DGHFUii5CYpYUWgqbHEPHmLMgoxOVgVcgyg5Y7CJEi8CsWKqimZp7+XtzyxbnJvT99g096A5Owl6X3gFXha+YpyhlbGWADJmlGpyBapoKQRCZlWnrk3cykHCLVk9nCzp3PACbRUZLawiVY2yoqZWYcm7WzHwixutad0bZv/V76Ao8tZ3hr2Ls7Jsgi+Z9Ds5bDl4vZYAM3lwOuZ7ICbj5iTuxh218gpOsW/EwZEsTqkdYmPWKwCHEQohGLLBYdYLX5GRYez6O0tRqhRwJoLYRzNJFnvfg6PMx+uhTh8R8lQEyJJbp8xskhay3v/cPqCvWwik5saPpTdRUfgSH3QmbR0Rnu4LwuBPgGrc3G0Rk7cvwBNbBWaFBUZM6iSTGmMPQTPzqUarRur0dlknfRdW07yAmjYJktbIAR3IqFnMrA6SYV+cLHBtxk+1LnwQ+fgj19TJECxDw9yI6bTFGH3MKwn4/HBU+qKqCnS/dDc+nv4XNk130IqBQI+BwzrFb+y5Wt3fBW1GLw06Zg9623XBW1xU1SMoA+QKJsFgfZTQBNy05BrIYgqSo8DcehtE/XoIXb7kasVUvwz1mMr4972b4JkzErodmoVb9IEXcyvV+gm80cyIu3+nA+t/fi29efj0Om30GPluxDFOmn1CsU0NRBeXq7kW7Ol/wwIiL7Lp7OigYd3tTO6pmP4Kt6z/BmMkT8PRNv0Hnivdx2KmH4PtLXkLr8t/BsvxXsLldzLqVq3Eusss/GqdduJRdetns/XDUPf/Axnf/jvpRk5hjshhbGSDFuCpf0pjIsrXzrhmMg3CArPvTw1j12SdY9tYmNqozjxiHH730IdpX/hfyG6ezCF81qiVAYvxsfA2Ly8kU9AW3/Rs+5z44Ye6Z2P97P0K4oxVV4yZ+SW+c/7FlgOSfo5K5gjjIjruOQZUrgiiCCI2/EDtUKx67eT7WbxZw4Fc9OPH8RTjsJ79goezutTcxDkKNuAiBgzf+P+cumuiC6K3CCw+vgjT+QBx91RIEd21B1ZT9TYs9FMuklwFSLCtRBONofv8d9Pz+NLirnHD4BOxst8D/zRvx0bJl6Fj2GMbvOQEHnX8rI/TACz9EjTuUd9RGoJAeQg7DKrkVfsGJWMPpmDhnft4+vswLygD5Mme/yJ7dtOxZBP48D44KO6xWCe3+CBthQ6UbilX/HOjVsLvbjvENYeZdj4ZU7G5WUFcvsf9zNQILgWTLmh2odXVDPPZPqNz3wCKbhdThlAFS1MvzxQ6uZcM67PzN8ahyi5BkwOGTWJCiooD95S0aIpEKDBA7tkTh8ujAcDmFvCCR7SLIL7L5kzD2vvyvRR92UgbIINAgL3dDXeWrIGhWGmcQhjAoXVCRho/uOwfeLa/BWemBYNGBoEb1v7wZwbJrp4Jqj4Qn/9rGfp5xYAVGjSU/SnZuItjc2LY1CMeBF7AErdx8Z1Berd+dlAHS76lLvZEXPqC/5FQLtjVDDfjZRZrFxhxijuqaBDFkK5QwSMPpdzerF8+Ha+cf4RuRWQTOCBJ6AAGlq1WBYBPRtjOK197WMw+/OtmLKfu54KvKdCSSmBVsV5gO4q70QDvsvqI18bINr+wH6TctpdxI2XeRLavQs+ZNaLs2wRbdlfJ72NIIwV0B29QfoOIr34B75Oii2znpHTb88juoq5XgrbQwDmLWOFfp8iuorJKYDkJiVsCv4n8f+LFtey9sPhu+sa8b1bUyKjxSggN1tCvY8FEQNZNGYdwEG/CNO4s6/L0MkAHig4oTbH3mHljXPgbZEmMZdILdAUG0JXqWSdyI6Zl1oZCKUFBE75jjMeqkX8Bd3zDAEQz8duJm1DY/cg16/v17WF0KvF6ZKeoEEi2KFLAQQHZtj0GyCEw5p0aEH4sqqK6yIhxQsHV7FJ/tDKHSpcdreRy6IOUPqqiusWD8/mPQFJyASWfeY1qydOBvNTg9lAEygHlkIeOPXA1nxxtwOh2IxVQoKhVy1jvloeUU2S2JFsiyCLtbzwWPdLWjQ5sI93cvYUUOvuwWDgSw9abvQ+nZAC0qwuECHC4ZUrzMjyDIgBxjw2xujiEQUNA42soUc9JRLHag26+hu11B4yiZKetqVGUKPv2+fUcUdofIAEWimeT2MnMxhb+PPvl6WG3WL3sKTJ9fBkg/l4XAsXnJRaiM/JcJ45GwAE1TIIoiBDEJDg4UaCIgqLBabbC7HOBcpWW3AHH6Qow99lRWEPrLaq1rV6LnkZPR1hKB6pBQ65YAUYDVAcZJFEVDU1sMiGkIhlTGPQggDkOYSbqOQu9CYCCFvWNXFO1dKsZP0OU2+k6qHcPqaRWzmFUyAOEBeQMhQK5Y0267cfGZ8Ab+CVV0QlUpCUkXNQQh7k0WuOCiP5GSlHgjjuJ02VitKWqd2zuhHnYlxn3vJwMZ3oDupWonra/+Fh6Xgih6QTlSgiRBg8Iqn0hcH4nr3Tt2RNFYL8Hty1RU0i1fBBIyDX/6aRgTJ9sSpmP76HEMIIERp2HssecmypUO6EUG+eaSAchgzVtMBTbcuRDuHb+HIrhSFpXAoWkCAwnjIsymqwOFAMJFLv7X4bAlRK7OljBsJ9+L+v2/NVhDLbgfKhD38UOL2fU1O59Ae2cAne0aqnwWiIwb6l1Jsgq7S2QcZcfuKCJhNYOLGB+azlG2bookErFI9CIxjLgIKzg36xE4vRV5zeQFv9QgXThsAaJcey20l1+GcPDByamqrYU2ckxyJx89AkJtsvyNsF9mMQHOeRiZU6XBP94H9V+3wmKXEpzDyJ0SHIQ/xQAQ45plgCQWxq5WL3yzbmYgGQyOVyiNkP8j1N2F5heXwPvZ41BkGU3NUSZKOSUZmkWFQ9Z1B2qyFbDYgB3NMVhtIkbW6RavdGU+HSxbN0fh8YosjZcAQs1a4UVQdTAuUow+kWEDkNjGDZB6AtBaWqBu24nway/A+uo/CqWRlOuEvfaCcPzxEI8/HgQaTqwkp7fddzJsNiCmUAGDVG9G6rkYuj7CuEdcJzE+xChyJThJLAzSSdyzl3yhnIQLg5/efAp8sdUghTwcDiISArpbgF5OzTIYYCxWDTY7GDcha5XXJ6OuKrXiiZmJmBR1iywwJd7Y3A0eUCh8/ZynWGX4YmpFCxCqLC5/9BGbK239eqiBEIQdW4EW/ZwK7T//0f9+/PGA55MDgriN+LWvATXJNFB+mhLXO9yB9xFTuL6hMuJPMAvDOXxGTpIubjHQpCnkRpAQJ2mc9zS8I0ezgtJfhOoejalYt/B7gP8zjBwdQSRCW7wKTRER6gkhHLYgpoiIhiMIqYDbK6POK0OzagmQVFcQl9FzQ9I5CnEXEssIIAQmyanPGlm47DVetMVGoXb2Y3B4PANez8HsoGgAQhwAs08fNKLPNUmR7x4B+5SvMfFLmDHD9EQkfr8GjbGADUuuhGXD44CY3OE0TYQgpILECBauk+iASIaCc2xwMYvf4/F5mXUrEvKjKTIVEy59kBHM5yluJc7xCASw7bn7EfO3o3LrQ1Bs3pQpjASBSI9CRizWOnpiqK2yoapCRVARsaMpCodbQlWFCCsdN8UsWMlEqu6Q7iAkf0jtmAqWc2K1hGHpDaMLLtgOXcAU9WJrRQUQ7WvT8s4P7fbUwuNHwl4/WgfUVP0+6Wv/p99fXw/l1b9Bu+gXoOvpWnH68bAccQikiZNSnkFiUa6kSvr9s1eeRuSvV8PmoNOWFECUoDOLuAjF9QwxU+QiYHArl5mFy8hJLBZLwgRMfpLWhlmYdO71TFHWQTa4J8Ua3zumaNCUGLY/eRNsGx6D7LBAUVItcVpEQVenPpZYWECvoGBsnRUWi4KIZsOOliDaWqPwVchM7CJTsBLVmM9k+doebFgXg88dxiEHVKFxpA2Wxumwjd8PztGTisIXZEZ8RQMQEmHkhQv1McaVadFlhzB5sk4cBgU6fUc1PSmptRVaJAJhxIi8O7DxHL30vilHou2Rc+HyhBEOEpFyYk1+5hMrxAGSTsick3A/if5C5tYtcjhyZ6K/tQ2hqZdgwqzzB13UysaVaDOQ3rwEvtpq9PQGM2gmGgbC3TonIS7SWG+BzS7CRu9us+D1dzrxyj86MK4xGYfV2ZOMKqAOj/+2Cwd9043wtOsThbLz7oxf0gVFA5B8x4Flm59c95n9ZiQMs+LOxt+pNm3rk1fB42pHVE+HSLTUzdyckxiBIogKNJU4T1LUMoLE2LfR/NvTGYA6fTE7lckI5MGil/Q5IkPE1htPQs0oF2zOcAYXkSQRwW4FvQEV3b0qnDYZtdUiAiEBDpfKgPLI8y34YL0eWkPN53Gi09/L/lL71oE2HPltH3qmXFSUYlXKOhdzsKKx8DLbdE1EjP4AJB9x0XMIHLsfnw+fT7fmkC8g/fFGbpLeJ+cmCe5CpzaJCsijnuIriVc6pOuMOgnpI9RIJ2nZGYH1yCswMl5szXjITb53Mf6erz4H1e0Nd3Ri52tPQdv8Fpy9K5mibmYm6GlREArpYtYInxWdfpVZt2qrgPYuCXc9oRtTePvaWD06+NO2dkzZx4sZB7jQO+3nGHPivL68whd+bdFwkC/8zdMeSNYqahTuQbvoriXnwutpRzgkMHRoKjn/SCk3KNtpKoHuDNSBpANEbymcxMhBEhckxS0GFBXMc+3y6Eo7tdYmP7T952LMSeey49I+L8Wdw+HTR66Ba/29Gco6H3KgQ0E0qotZVRUWaIrGOMrYEVaoiKF5m4Dq0J7s8s5gLya6K9nn7dFufCZuwH5fdaFnwgmY8MNbvuylz/n8MkAM00PEsfONl9Hx7PVwOVoRi4oMGMbG69FyLmD8jQBC4NBBYm7d4oAhfYTCU8xELt5nStwWpbu2dqGj4jDUzTwfVfvu97maf+kcEe31iyG74vbYNDIKBVSEAhqCvTFYbFbGPbqCCvOTjGjQ0N0lIrptNEZZdE7YqiRFrk7PZmZKrrnuk6IGB1urYhaxvojZM8ZXffLkPVDefxieCrDgQ0VRIBp9G9yclG62TYAiu+Kezk0yPO5sNfTC0sZGli23z4VYVGXcJBoOorNNQnTCcag5/CT49t4Pcatq4hDOwbB2GQs4kLlW94vwpiIaFhHoUqDFRPgjMZbzQa29K4q6Shlul4wtuyOwt45ApaUicWdHtAveSc3syLcxt+34IpZ4QM8oeYCQQ7J5+eto+8tDcAQ+hOyyIhqKZeRhJwicgUTLqo/oHIJfTdfGxScTU202kOh96LFb1MiyJdtsCXGLviNfSa/fih7fQfAeNBO+fQ+AvbYhAZYBUQXt+GtXouPBH0ALA9WjnAiHkxyA+tYUIEA5IBoYF4lChNcpQlEldPeG0VBrg9MmoCcQQ3eHHUpMB1BNXQjeChXt3RL2vGvDQIf5ud9fMgAxqpokv3ds+QTtb78IbcPfEG3dyKoJaoKEmKG2EyNUUUvhIqlASXUAGlfLqMAbFfz0iHaRHJHs3HFdvzGGpXBuQjixSQIkuzUDKJSI1dMTQ8BRBUEaAdchZ6PmoCMSxzr31wtPHKTpwfMh7DEDDcHXEFPJ5JvaWySkordbHz/3shNQFFUFIkBllYxKn8x0Emoi9M/+tiAsR1zNzNfF3koGILQQVBit68Pl6Fr+PJTmdbCpLRBsLkQ0CWKMxJu4GJFGxWYgIYVdb6ncxMzSpUfDmnjdSQcBPTcOkngkcBKE8SfEOQnnLCR22RyUd5LKVQgsnR1ApHKvFKD0lQhpAwnsboYai6J7/SoIf7sQgpXYYibcuC5Cz5AFli7CnIiyTWMKvGQV4ZOS3KeXTMPfOAt7XXBDX4f1pVw/7ABitO4Q1+iJg8K/8u+Ibn4XsWAnHE4ZAp2UFBMpQJdZhCQxHkPUB5DwFTMeJENg4EGKutk2KXIlQ1N0fmZm3TILl0/XS8wyFVNEsDhQSPyq/cE8VO+5T78VejpX3fLutRCs2Q+8IZCEyRQer+hupGQCiX3cEbCJutPRd/jpzKczVNqQBwi37ZMNn+9v7Izulcuw+52/Irbtf7DEmqBJNgYMEgVSRaGkrTaOkT5xEl0M0/USgIOMuIr+HCNIeF5F0gycHAuBxchJEl73NI875yK6zBI3Jat6P5SIZbPakmJYHCjqwRcnDs6k+TLOlXEu0h2R1PunSy6Ar+mvCEKEIbTKlL6jUQpu1H+i94/0KvC3B1Bx/CKMO+VnEES530D9sgA15AFinDiqytH0t2cRXfEUlJ5mBgoyQRLfJ0sMpY2yJguQNEBhu3smQPQFVvQ49bSWW9zKrZMYxa/0rvk4TMUtk7AU47CMp5nx6GPKgScxjLIWyTzcO/UijD3lfKbEFxohHA6GsPWGE+ASqXB137UZJQYEWnoQazwMU679w5dF4wN67rAACHGMpteeRNs/HmfcQra6mYfXSZaTLJKBYNGdbToYUj1+KZykDyDRKPVWJE5g7nlnu3w8Qy+hxKeFy5v6R9ggM1N4jZ73rEf+SVTx0Itwlx/BPU/HyFMvKbiKCEUTBP98LuzMCd43gJACL8kiIoEQOntHY5/bXyu6UPZCkDPkAUIOrZ1P35gARlSJQlAskCxWxNQA+8yYhlnRjDgnod/zchNGpAaRSNTBZfST8AknkCQ+My7F70slch2cmYyKiVukmBv6SXZo1kdSxMq26CR6iUoQu53TMeGie3ImJhEXCra34+OFMyGLPaj0AS6vilBvGPHU+7y0ReJWoENj1kF/u4DRi14u6gJx2V5oSAOEFMhdj18Gl88NDgx6UU2wQdDCiNgUxNpEON10GKUAhLVUjkJmFwqTNxG3dOLXpy2XdcsIEqNlixN/Eii6X4M/y+Bz1J8Rz2EnhV8jBT7hP9HjtxLXpFm00hc21+GxVG9XiAiMk4w7Y5HeZ5bzk1o3foRYyw4opH2/eQMsckdG4GIulJAu0tWmMMtWT3cAI+c994VmSeZFcIEXDFmA8CqAkAFrOLuFpbdHg7cuvoPzbJ/0yYkDRSfqzJwLAspATMBGP0gSjEbrVnr8VpLj8HAUsm7p40tWTTE6E41AzAeSUABwfP9eloPB9ZH0KGc+Dx8vuRI1Hc+ledLzUxepe8FWBf5ADNHOIMZe9lTR5nzkepshCRBStlctOgPCZ38B4GbvR4Fz0Z4AIoKdZbRFqPwIwHIVvNVSZlJUOlhygKQQTmIuanHrVmYISiqHyZ54xQmV6yZmOSXGBebiHAcJV9qN11B1koA6EaMuezaRsZjahw7G7W+8DPW1K+H0RBAOKgWLV7wvivj1xxqA+smo+9bRQ+bo55S5GIqxWOTl3XTLbNjtYDoGgaOrPYqGGSdjxHE/hOjyMGvW5ifuQsNoJ2xu8u5qCfEmZccwAiULSIyqAFmxWLjtIDsTUxYlRR82qbmVcnEO5V1UsxajU0jc/NZVprW4yHq18x/PQ/rnTf0GBxexopobDWffy6ooFus5hMOOg6y7fSFCK37HuAeBo7etG/Wnzsc+P4tnJMZjif573jEYNcEJslhR41YrEnPSGzMBFyBq6Tu/uced/ZY1NIWLSKlPprHE3RiZ8V0mQDGN32IP1gMdefxWOidJf18CvSZWQzn4J7C5k0Uqwj2tiH74BuT2Faz0KNW+YiJmdinWlL44QChOa8xVf0XNJP2c9cEIpMwv4A3eFUNOxKJi0avmzYTUs45xj96OAFAzEQc98PeUs+5IR1l34ZFM/8i3KMyTHgcNWbO434SmWTWwj3SjkpmvpNCwFN3jrvv6cgPEPM9dB7yhSF1ceU/3utN12XQS8pVI0TZIVi6mShC1LsQEV+qJOXF66wtIyAfib1cQ7LFj0uLXWIWWodiGHEACba1Yc/ERkLUOxEIWxj28h8/CtKvvSZl/kp8333o2KkZ52A6YltaRopMk5fxU1pJu3eKKbIrIleZQZCJYmvk3ad3iQ9TjtzQIIJsVb6lhKayXeF5JEiRGh2KG4m7gJBnEmEPcYhuBXosi8zaDzYKAnM+bzjugKiihzh4EMB5T7ny9YN9LsYFoyAGEnIJrFxyVApAxZ1+TERlK1pfO1x6Ap9GXmPN0kJgtRr60VDPPezaRy3gSky5+JQMcjc/OlsqrX6ODRL8/eRcPTclI3MrhUMxl3cpGmKaumALErUAX4G/thn3KTOx1+YN9dDMWD0yGBUD2ujbVhEiWm/cuPhXq5rdR0eCBpuYul2MEjpl3Pf07Y3CjTrgmSk2eUPkUrzuP4coRGWxWoC6rPmIAU3rtrS8CJFT5hJKpQi0BNF78xJA07ya4+lCzYgW6OrFm7mGwxHoQDGkIh1R89ZbnU04pomtW/uI4OJVdsHtJlklaejQt9/aXDpZs4hd9nyFqJWaVQtEpj50KNeQSudJD5ZMJVkaxK4Xb0CkKaSzHLH7LWJwu2Vd+j/tgcBLKV6cgRbF2KvZZ/HLRnv1RCJ8aUhyEyDwWjmDdZcdDbVmFYMjFALL/A/9kSiDXEei01g/nHQOfT4LDZx6GzWWWdO6STQwzE704oebSSTiHye4nMYpNVB0+1WdizE5M5rln10lS/CTxrk2PHcmjk5gRj/E9aZ64dYs4Bu1BdJZIoFuBEgiit9eJMVc8W9THqw1LgNBLrVwwC6HNy6GFZcRkLw544O9wVSdNlRRk98kNP4Kjxgqnx5JXxGITxbkMmUoNIhknBJ43kqo76FUZTblJH4Ickzt8pqiWrbRQrprA6XpJtnN5+itu8TmhccdiQHcHnXeivwU5FEm08p6wABPnzC+EBov6miHFQTgxrrvpbHT99yUoqosB5KBH/5lSw5aqA+64dx6clS7GQURNgmIQsxIrYvZd/EcSxUj5phxrbgXLVmiOcYk4JRfidafrs3EUvQqjPgjdqpUpdiV+E1Voqn6iVRJkuuk3l/KefpiPmbc9F9XydwwGgHCPPljZDsSoGnybH5XfGToZg/nQOaQAwl9m3QM3o+vVO6CEBeYDOeC+11LMiHRa0q7Hr2UAYTpIoY17yE2AQ4Ahb3yienOaU9EYy5QASR+Ud6MpOJvynV7NkVu3GGASINE97xlh83kSrwo5/o1tFCKghKhQg4por16gWpBV0PyEW7vhnH4W9rzghiFrtUonlSEJkE2P34aW529hHAQVIzKchEaAMA4iCFA1LTsnMQOQSTgJiROFAIR3lwhyjFMvV9z577nMwCnJVQaMZ5iEGTB44bmkASIdZOlKe4ZDMZtOwrtUgFhEQCioIBpJJpyRr6izO8LCfmAbhb1u/QtcFUnTeqF7U7FeN2QAYjS1Uph70+8uRUzwMIB8/eE3IVksCX2Aft/+4MIEB+GESCA5iTaRAAAgAElEQVQxtnzm3/RFUxQBWtQQ+2TCRXKKW4atPrt1K3vlxqQYxYS0uBiW6SMxiluFFKjLFZaiUBBoSEEkIkGJ6M/ixxqEg35E5QZUHHgcWpc+jLFz7xqSAYm5wDlkAGJ8CZ4HQiKWddxUHLDkVaYDcDGHe9Etbhc8VRpkq5RRIZH3R6Dh5thcgCGCpp0zI6eECeDGBKn8ijs9h4jN5tI5GyP3AgrU6eBL6iSZ3CTTuqVjMjWnhL97uo+EjSPOMYhbBHtirEJJkuMJLLGMuGisuwfa3sdg0nnXYvvSJ9kle5294Es9qffz4EJDEiAkQu1+5hqmg1gmH4KD7vhTSlVBMvOuv/Q4WGxUcRyweyVoaWddZJtMTrDpoCEuRBlyDA9ZshNTd24T65ZIda80Jrt3t2uoGycn6v6mj4d0Et2ZmF4POFVpNxe5kkYDMw5iPPHKLHaLpMvu1szMRRojASPqbkD9ifMw5sQ5iEVi2PH6cxh7zCyIZm73z4Nqv8A+hwxAaLko+404BSnp3a/chlhMguPrJ7M4LGNIH5018t55R8HZuwWy0wpbXxR1dlZnUszhQKEdvqc7wuK/CHSggN50n6OBkxjBwj9znSTkF9DZqaBhDJ33RxwndcXT6wGnp/AarzYLU6HC2WTdYtmJhrz7bGChiEmKviWrlNOtlxQ1co5YpAcIgQHD883TMOaEn8Bd31Bw8YcvkJ4H/VFDBiD05qxkDTSsvGw2IhvfRKhbxegfLzS1t1NIfPdbD8Pq8bKToawuIpZUixbt0H1p4YDGdn6WwmvGRUzELWP/BBAlqCIYAjt1iRyZ3lo5EaKePhbzbFhjaaHkHdk4STpQM46qjmkQZIEd8RDsVuFwawj26M9g3EJywzZiItxfOxJ1R5wyZKNy+7LOKRvQUAs1oeqIH807nL0DJUn9381PmeY6czGLiJmau9qYXNF3oNAuHvKrDCCCDDjscZCkcxJDnnt6qDzpHbRLU4uG9X5qGkVIMplljeEwqem1SWCb1QQ210l0qxXvMxnyn27d6vUrcLpEdHcnw/yZ8h11w3Pwyag9bg6qJuydct5gf4ltKN43pDgITbDRB0IK+n63v5CSB2JchBXX/QLR9/7AuAj5Q6w2XZzhTjROeFzW5/eacRYSV2iH5QChaxMgMVv5OFC4AzEaUFlyF2/sTMAY4K0S4PaIzL/AOQaFwVMzhsLrHDQ1DMX4fyI3RBChxPSELtkS7ye+NxjjyqiAAx0pR6AnYwGJjxbJAhKnNOcEjDrnFtTu/62EP+PzOo+k2EEzJADCrS3EFTZcfhxkSWB5IJOufCRnGUsjFyGRyFmRS5zJ7VCknZfEkObtUZbnzhuNhR3tnU0fiWkJrpFODFzMopRguzMJkNxEk3y2kevwe0jp7u2KMcua2yvEs4NTrVvBgAqbXUCgM8m1/N0am1fZasOYXz47JNNjPw+wDQmA0ItTJuGHV89hugdZr6LV++Ib978Ei8uV1WurqhpWLjwNwidvQna54ajMLH6WHpKRlPuNgNHLitIZHU1bY6woBIlHbFePISlyEUgMQOHiFHELIr70RmIWFZeoqZYguwRGtFmq8KTcasZJGMeJ1wFmhB8HiMpKraoQJd3DTtXriROywnkhXR9Soz2oO3UR2t5+CVUHz2A6Xbaiep8HERZzn0UPEL73kfe86Q+/hiwr6FVc2PeaJ5juYXZGoZlTkcQsV4UE0RoDsoS8G2OgjIvGvyfi4gBhBGkAifH/9AUncKSDhPQnp0vvoLJBgsWWzHJNH0c20Jh9TzlZnW1hJi65qygG01jsTkXAL4LEPeKo/kAUgXagevwofPW+d7DxkVtQ982jWAQutxrqwOtDuE4xU3s/xlaUAEkvsEyOv9fmn4fRcUV7nyuWFFwhnJT6j+cfA1nqZdYsu8d8l861c7PfyBGpqNjxmc5B0gHBOQn/a1wLM4CQeEX9kA5it2uARWJV4Y3xVVQNXifQ7NY249EKLM9dAlq2qUzsc6UYJvTzE9t2xkDH3XjsFmzf3Mv633vB7Rh/3GmgajHu8XulREb3g6aG1S1FCxC+ay1/8UU8+dOfYFVvL749oR4XPPBwnzLUiLQoPJ6JWV53Qg/h9XPTV9OsGBsXaVRFSwFIQu6PcxL+vxlI+G9GUYuLWKTTeLwCnBX6GYfpTT82oTAdhcDUtFVhBgRPTbI/ur83ALTsiCbqhoX8YTjG7sNEVZsrHq8eN6cbIxOGFcX38WWKEiD0DpQV+Nwt1+O1W/RiDJsl4Jz5v8CcG27t4ysC3PPu8riZ05CsO4XI+vqD9FI6BJxoNIZdm/Wd36yl6yXZBmoECXESajV1EjtsxmrXrU+Mi6aV38oRnQ9+9gjFi7XsiDGAcOWf+g+HNIS6NTRt64VsJWuVblLj3KPPk1oiNxQlQAgcN550Mja/9XbiEHoCyNyrrsapV13V56XhvhMqpExE43BTFY90cSZ3t7QDkw5iFLEyuE8aJ8kFEK6TcC5C15Lj0O3VYInrJpmcxCz3PSl+kYjW3anB304ils6K6H0pSj8SCqNtp94jB4ezth4HPPLWsIq+7TNx5LmhaABiVKzvOvdH+O/Df8So2nr0hPzo9Ouy8oFnnoIL7/99ZhnRHC9Jh8XQyUdrLjsRymf/YWKWy6fL49S4SJNPEabrImEN2zdGINt0DmLGSTgXod+ziVpmOgkBhu36DgFONj49rIb1YzI4s99IQW/fqftbaDMwNgptIZHKyD3qDz0a067/XUb/payUZ2x6xeZJf+9vL+PRWXPgtnsSY93e0sw+139lb9y2YmW/rCqfPnINOpfey8y9zqpMWV9XiPUj03jjugf/S2IKAYTvwERs1NIBYwRJNuymg4Q4CXn9OUCMHu/0EBmzPglEBJC2XRZW2d7YqIB3d0eQgYM3eof9bnq8T/rcYO/OQ6G/ouEgfLKunDEDnSveZ/9ykBi5yJ1rV2Y4sczK8ujcIRl6TueItDw4lwHE7hPjQYIk/1PUbOpScXne+C150nuCAnat18/aMzYOGP5dOnDYWEIBWGwSomFd56DPietlhTkTKyrtkD1WxuEki5o49iDjgcak8HiFRbqG5oEsWOzEXimKUEBGoCvGAE1j4kAmTsK5x1Ag0i9zjEUFkA2rVuDhY77H5oNAkQ4Q0kOuvOMmHHPexYk5y5cnzkUVKuSw6/YfMoCQU87hSp4wlb4ARsBw6YbMp6GgDds3UNCSeSMCjIWTaOPAIUvRpJ9ehGhvD9SeDoS7uyFG/VDDCmLRKKKRCOtQWfsW7NZeZkiwU3BlBnAJ8Apz+KVzGNmqobOVcsJ1ABqBQf+Tz4U4G4l95JycuuTvqBw7gV1btlhlh2BRAeTtZ57CM+ddwEZrFLHofy5mHXbxHPxs8YN93lRIUd942VGwiGFIVl3ON7ZsFRU5kVLskj9QhV0bdqXcx3dlY/gJv4BKEtFuvcepZxR07DFFIKvLH4bgq4C7OrtzzsyaZbVZ8PHKXgZQzjFoHDQ+o+efxrTn/HuYH6mvxRr6POnD4IaiAshf7rsdT869nFmu0gHCxSyuqPd17ins5MMFJ0LZ9R/IkhvuWvOi1uZA0c/b89umoXXtx+htaU6ILGbAMI6NdvKvXFOY76Z17UpsXTSTiVnkBadnUjPGXDE/TRpnsViBXmEPbN8SQ3DLuoSuQeAwji/S6Uf9sWdin4tv7uv0lez1RQWQZ66/Hi9dc11OgBy1oH++EFphdmzCv36XUNRlC6BS1l68bHmuurxaLARt2kVo/8/r6NywjhGMqyK/XTeKzLpd2agtpir4YOHpcG57G5LPDpuPLHAmV5NBweBdt4gagvtcAMHqwPp7r4PdY2OchItVDGQxsBJJX7v75ZLL6RgIuosKII9feQlzDGbjIORNT9dB+vLylMve/sRlDCAk55PFKFXMSsr4xu9ZJG9YQNU5z2DL03ej+e2/MiLMxz20YC8cUw7Hfrf8oeAyOFxXcntcsNTIEA2HmZhF71rtIoI9TlTOfQ7R1iasuPhkU+5G3KP6yDmYctlticzMvsxdqV5blAAh/0d64yLWoveWY8+p0/q1XhRrtOPm01gart2lwephp8iY96Vq0NiBNAqLb4paJ2LMlS9iza2Xovn1ZxlAXC4pEYTIHX/GvwSQhlmXZmQ85oqUpZPjPlg4i3ERW5UTNo+KWI56wnaniDbroayCeufmTXj/rOnsfdLFK9I99r7iwZRzCXXxLelv6dekDvObigogJGKtXrYMsbXrM6adlHTygyx689+oqHDEZXPzc86zrRlX1J1KJ1SXkynCucI3dAKiGlABxPb9GfY4YxFWL56P7UufgrfSwYpCUKPgPxmWDLBQGAkvrF2os48sShzIbrcF1lqJFWZLnLITfzniJk6nA72BMByn/o5FNvNc/N6dW1MAQuIVlUfa755XMrzmZYDkRnhRAYQCEzt3foJl191pCpCZi/oXakKd8cLXdDqVp2N1AiD8QdmAIlkoTMMJ77lPM/8L6TGbX3gsBSBmU0w5FlLjfjkzHrMtDY3147hFy1njhaUqk8tRfrvdaUOz+HVMvuTeRF2w/158CnpXvwXN7kqIgMTJqg45Hvtc3nfr3zBnEHlfr2gAQjtZNBLF+veW4/6Z30uxYpF4Re3Gz3Yy7pHNMZjrbSnkhNq6X85ChCJ7rW4Wap44ey2LqGWRFPhHn4bJ51/HAhbpYJ5Pn3mkIIDUfk8v4KzrDplm2/RwEaM/gg4KWnfhDPjsAVjrhIRFi4FdARwOG8KRMORj9eOcOSegNOPut/4Ai9uTzFcJ9mLU2TezAzvLiVB5MZFyQdEAhI/qw3feygAIiVcDsV4Z35j7GlSPl5lSTSucE1hUDRY7ldpMcg8GsNsXonnpw7D6PCxLkLzWPNfc+Jk4yLhLBnZ4DOXfq3+7Dc4RPtg8yWPkCCAuj4SO0Fg0/uIxVoKHNxIB2/72eAIgPHJ43ILHTItb9I1cSu/qogMI96ane9IvfOPv/VbOjctKmYndL94CshLJ1ak7c/ryy4LOPYzFmI06CMVOGQMD+WcGGIcbe9/4yoBMqqQzbVpwONwWDbZ6yoaM1+Oi7p06QMZenXpAjREgpCORfuR2ujDiiufKeeb9wHfRAYQKLdx6+NGJKF4y+drGjU0o57l8FbmiX2lu6Hdu6iWAWKspt5xMu6meN7ZDe2V0+mvROO9puOMntJImsOKqn6L736+wHZqXFKK+jeCwWHogf/WHzKRK9+QTa7K9E42XCF587/EMLmK1kePy/zD6wsdhc9gTXnGjiMWNCPZKF8b/cmnikCE+F/2gl5K7pegA0tUVxDXf/jrCm7ewxSCPerShCr9+b+Wg1GbiQYsEEKlSyigAR1ghz3Q0pEGacQMrxkxeeF5W8915JzMlOB0g6ZQz0NOVeC4++UU6f/NjaBV2eKqSAY5Olw3BkBvec/+U4FLEcf4393jIwSZQXWJqsj0Kq7sR4xe9yESxfGAtOQTkeeGiAQhfOCp2uHj2DKz98z+ZWffEyxbghcW34KZ//YftlMYFzsVNzN6bdmQGkIcuATehkpWKOAZvpJM4JBVd+87H+Fnns695ydNoKIR3zj4Wlra1gMWZwkGSPfTA+Y2zMPn86wumtVznIBLRf3blkXAgzDie5KTyjABxECUqIXzw1SyfPNjRif/M/QEbG4GD60NUJlWtmIjJ1z2bOGSozEEKXhpa+8KTTwvvtu9XGgnfGHLyq7Vr8NQ1CzH74suZDD2Q4RIh0ulTgUfnwur2wDEiuSPzwD0u24+6LJOg6Iz29372HbZDmwFElgC1aiImXf0kK3wwkLFyIibCX7fgGHiiTZC9EiwVST2EuEh7cCRorOvuvIJZr5zVXjb5HCDuShExzz6YctOzCVNwGSCF02fRAMQ4ZFLU75r+HZZJSJ7z1i3bYXGIOODI4wt/s7QruRmU8tODzy6Cs74Clgrd9MrBUeF1YFerF9U/vcf08Mn2zZuw7sIjda4iAx5X3FGoADLt7GENnlOuZzv6YDngCJQfL5yZAAhZs/QxUzAjYHd4sXH3HghseI9F7ZLeYcwmpJRbrX4a9vrVH1hCVZa4gX7P63C/sWgAYuQgiqLhl0cfyXLST79bz/9o2bUDNQ0jUtaD+w3yLVKi/GdMxeorZsPVsQyeOjcjMkZscb8CffbvdT4mzDrftN4WP3eEcw/iGNSo0qe9wgGrNYqQdz/svehppi8NBgchUG7/5VGwixoTscj0zFtMVVFZ4cLupjC2bgyz0Jf0VFuKN1Ot1Rh75bMpJwHnm7Py7/oMFA1AaDDGXZe86ktOOgX7fv8QXPHM37Oul5EI8+VSk18hsvR2+CZ6E7I871gSLbA5RHT4DsMeFyzJ2Gl5GAdaNzEZn5UbTWuuGjd6Q3aMXPAkqsZNzEtj2RRm4/ekM3U99HM4fF5Y68TEgaLUuagqEGQ73D4XVv+zzVQnkixWVizP9/3rh93pT3kneBAuKCqA8PfhFhxevOGejWsLIrhc88E909XuXsi1dKJTprBBIlZzTyNGzNN1CGMj3WXzHXOZg5CLVqzMKK/uTmKW2wFNCaNqju7dHkjjhuc1i+fDsuppFrhop9gxk/B3T6UPn63pQag3woAbr12deDxxEWHCt7H3wgf6lc8/kPcY6vcWDUDSxRHiBiRq/eaCOaisrmf1sDhwzK7NtxA8jNzX4IGFQkxMCI2bTp1nPpEAJH/migWzEFxD5l2XfoAOb4Z+KFMRkoCKU29Pqfxoxily6Sj8N3r2h5ecAOuO9+BqdEN2a1DSKv9QyV+314dtH3egp1vLELFomGU9JB91ZP+9aADCRSw+VKPp89X778ABJ56K2saR/X5T0h867z2DOdyMliBjhy6PF729FpgBhPwf0fX/hNNpYRl/GU0BJIeIGBxoOPvelLAOM0AXCpCPbzobwuqlsNW6YM9yeCwBxMhB+NiIk5CIJctR2A49D3vMmV9W0vtIQUUFkFxjp+russ3a7wXOBxCyZJHCy0SsS5/JCAsnj3b3siczOYhh0C4J8LsnYvKiZ+CoHJyjkGnc/gfPga3CAXtdqlhI3MRhk2C1e/DRf9sZ9+CGAzYsiY5UsyNgm4iJVz8GR4Wv3/PXR7oaNpcXFUByWX0oGpccdv1pxI14vre71gJHjWQqYrHwjZrvYML5v0l5DM/R2PjLk3QO4rQy4rNrGkKCkPhLlivaqY3HB5iNN19IDL+H3rl97UrsXHwSs2K5GgCBTuyNi3VkhSO9qTvgxJZ1u5O6Ee8gDpDIiG+whKqyibfv1FNUAOn78Au/g8D3v6vPgO3jV+AeW8HOLFQokSjeyKcgRAQoR95mWjme7v/owcVofuY2VLoFiBVxh0Tc1EvgiElOjJz7mKkPpfCRpl5JyVPtt50Cq8sBe70ISp/nAJGtIhwuLzauCkAI+XXgxjkHNx44vCLCFdOw7zVPlxX0fixCyQCE5oYsWVsfuRqhFX+Fr97G0lnVeLw7AaTXuR/GzHvCVJRjViVVw5a//AHtb7/IFHbOTZhyzggzU0Hvx5qk3NKx9r9ouv7EFIAYLyD9IwMg8QsorTgYtKFq1q/KJt5+LkTJAIR0DMRNuy3vv4PN91yAWkcPbPEzNATBgsi0BSypKF8LB0P4YP6JsO74H1SLje3cBBKLRYV8wI9Zaq5Z60+gIMVibb78cLisgEyOQluyZ+IkZOLdvaUXTVuDidN3majnsKFHGoWamT/HiOnHl8WrfIua5feSAQi9PxEoyfUki6+LW4e8e7iY2ALVAnX64rwH83DrU+L8Q0tULwIhapApwWrs9EGV9+lAzlVX6KWAXPUuyHqolc6wJF3EIguW0tPDvqOxcIdlw0W/Y/FrxjPk+0knJXtbSQGESUmsGi9AiVOhl26GZ4KPpa/GYiqkEx8oKOsu/Vg4Z6WLJTVpThlw1mHMla8wK1ahHCPfdQkLXI2Xcbx4GS/m/+jukhDedw7aXriPnaJFVix3nQW9zqmJkJeSpe5BePFhC5BcFjGyIhHR7b73fFSNtcFdKSMU9sE+6z6mYOe7l3OiWDgCKgIh717Ldm63EwiJDtRd8Pu8/RS6djTWoN+PdRcfxQIW7T6JcRG3U7deSUdfB99XD8aHZ38DcqyThfFLVR5oU+dklBsq9Jnl65IzMGwBkm+RKQhw85VHoaZWhKtRQrDHB9uPHulzWipZmcj8661xMT2ELEu2GVcwXaavok2u2Ky1i06DtFGvlUUhJwSQ3Z5DmEk61NPDACR0bIO9rgJWSYNr1p0DDnfJN4el8PuwB4gZN6BdmYIP11w0A5VSMyrGWxhAjB70bFzEGBDJr/nwlkugLv89M/0yLhLXQ4iAzHw3ZtVMuI7E7jEcnEOfWRkg7lGvcMDVKEPQLIgcehPTmchosGbudAYQb6MXiq2SpQp7R47uM0hLgej78o4lAxAjYfMjjmlXlnctQ+24apa+auQghcR78TwSivPasng26KhpOkJNc43AyEufTUlxNS5KNoCkLxwX5ci8/PHin+khJxUOVIx2pIyXMh1XXnwinLtXwN5Yh1DlVzD5l0+xUkFl52Bf4JB57bAHSK7pofARipStm1LFCI7rIH2dUs6NaAcnHYCUde/pSwZNxCFAUz0vLmJVjJHRHqvBqPN1Y4CRg5B/JzThpHIF974uYpbrSxogVAROe+d3DCDhoLkVK5+FiZt9ySrW89xiXczyCIjsc2pBZ4KYiVbpa8Wjeh2tH0J2iagZ7URn5UQ0nvksLLKYEBedPZsZh9EOn8+Svspt4DNQ0gDhpt7G/eqhRAFlxh0Zu346QLIBhpT+jQuOglcKMiKNuhsx6vIXErnpuZK58oGQAjU/uvJkGAESGn0MamffxPQVyltffdFh8EZaoFVWwTPz6rLnfODYYD2UPECir96G6slVbDIC+1/J8sn70yh35f1LToG36V+QbHaIHsegWZLIzLvpsu/A1tvCzLy+BgcIIDWn38x0DPK2fzz/GFamNOZ0ovqM+wvy5/TnPUvtnpIBiDH/wigWEUAqJrmY2bS17gdZw0SyEYZx96eCEP6nfwWbU2ZcRP3K0Rh33pKUYgm58kDMlHTiEOmlf6pqnSkASUQqk/5TMwJVP3ugz+bqUiP8Qt+3ZABiNiFcB2EA8fqwOzYe4xb8sc/VP7i/w3hsAYWdBDUxI7uw0IUxXscAcONJoFMfnDUSXD47do/4ccIRSFa05ltOh6fWg5ivMWFB68+zyvekzkBJA4TiscRPX4G30Z0I2/D9/IWUYtB9IRie9+4R2lj0rcUtIijXD3hH59UVqU9Hg40VlwjseybGnDiPDY9zLm+jJ0X36cvYy9eaz0DJAoSCAD+85BhUhz+BVKuxAs+hkJpwvvWHYEiZ/vDnh4OsSUTMVDtLdkroqT0MEy66B1QZsj+N6gn3PHkpq2ziGeWAKMfQs+/CROQxr1hPtb6ijoaEcaA/zyrfU+YgbAZot18/fzpq62KQ3QokSYbDZsNu7IU9Fv6xXw42UtQ/nH80bM0fMh2ENaqq4JCh7T+336ZXLgpSn95RFgiCjN5puqUqGlOxcu4x7FAgCkMhgHAvepnYBz4DJcdBuL7AI2QrJ3pYGivF+bq9VSw6tj8xWbQUnCulAIRC0CtcCCpe1P780X6VL1pjdBKOsDOTNA8z4XpPhc8KwSZAs7kgHTIPY+J5LWVP+sBAUpIAoSnj9aYqJtFOT2Skwmaj06tSxZe+TC/3R1QKfkiywAiW1emRBFirahBqmMasWvHjzwvqmrz0Gy6dzky8VJu3YqQEJSgzn03dQdOxYu6x8PVuYLkodBahpdqFaFSA7bjr8+a2FDSAEr+opADCTaw8fJwCFZOVQtSEmMXNvdnisbIFQBr9EQwghmPUfWN9aAvUoP68h1LO6TDSX3opVfqfRMFPLvs23HIEUhXgqXAwDqIddz96Nq3W6wzXGLKo6MiIBgd2q1Ow55WPw2ozKVFU4kTfl9cvSYCwInJ3nIGaMQ6mf3AOwvWQbADJNbHcX7HxsqPgkUPsUtrVqdHObmusZZ8tJ9zKnHi5ck7oOu55Jw9966+OZByJSo9ScTtBtKGp+mRElz/GjkXgz+HPIi4yEJGuLwQ03K8tKYDwxSSrj/De43CMcMLhlaAopJnoHESWLegY/VPT0j25yvUYQ+gpsYnp5wYuYq1NBQgjZkMZIyP34J95uSGqakIKOmUT2hx6HayNuyfA0vQeS/WFA5C1JBi5eTlblfrhTtSD+X4lBxAyxa6fd4gu09uFeAqrCk0RYSewxOV7fnJs+mTnqihP+e6Ut6GueIGdP8IbAaVygo9VbcS3r0zoBrlyToxpveTt54lS1Cc5Nbd2T0D409WMWxk5CHumVYTi3cO0xvBgEk8p9FWSANlwwxwWOs58FTaBZegZrVj8WDNjkYf0UBVOHOnJTVTMYeuvz4K0exOcle4EJ4HXjdoRVuatbzz73ozi2OnchG4kq9iahd9nQYr2KpnV5qVKJsRFKEV48+rdqKtM5VS6aCeid9IpiWhiXgi7bNHqO6RLDiBELMGuTnx227kMJMlKIboVi+T7du/BaJx1TQYR55teDiI69GbLcw8h9s6DTATiohaZe90+C3YGJ8F3+OnwTp4KW1VtwoHIE7k46LgJ11djhb2Onp4kceIim1a2s2IRKRYzYiC1tQi5xgAjDkLFwd9FzaS92dDzHQ+R7/1K8feSBAgr+3P7QogfPcbCTHjjuzPCUXRoEyFOOQENM06Bo7qmYMehkdMk/BdxpyEp61aLALlCRCBgYamxot0FpXF/1B9+Air3PTAxFrK0rb/6JDg7N8JaK8Ea9zvyCwggm1e3J8oNMYckGQHi7ELzOtn/ZPK1HnkFcyr2JVCyFMFg9s4lBxCaBIpdirx4PRI1sUypQYUU7kG3ZSoqT7u5z+VEU/wXdtRAHFkAAAnMSURBVAGWeJ55+qOCQRXbWtqwW3Gg4oQFmPj1wzBx6jQ0/+t1tN0xm4WX6AXjkiUgqB6WxerG5jWdLIBRiSW5VHr/Dp+EHnk8xlz+Z9hcxnMbyhAoZAZKDiA8NLxmlD2lCFu2yZLC3ehUJvU5fIObkmtrbYhqGmIhDS29MfgVFR2BZFHgFe1hyPFyibFomA1j9NeOw6T/2w+j/r2EcQhe6sc4RpvNhs0fqUxJJxGLGnEnxjXi1jEOyk6hGntct7TPImMhBDTcrykpgFCRhY9vPkcvfhAvn0O7sRTTCTYa1StR0xnpQlhDR0CDPxRFKNAF38FzMO3qewqmB56tuF2zYX1zGLu05Im66Z2EozHYLDI8Dt2p5w9G2N/japwYMUqMGxFS76Jx+ztUNG9TEA6paFZCqHTJ8Egiap0yQqqA1jaFfR+UKnDaE+8O2pEMBU/CMLiwpADCPeg+rZnttlERCNGO3hODP5i6s+/uUTKIeo9vHY/DTzsXe06dlnfpqej08wt+hJU7t8Pl9CSIP9uNHd1+VHp107A7FMRXKlwY2ygldBZV0ljNLd1nozerVULAr+CjTcEUEDYKmWP3jpqCcxffz2LByrpI3uVLXFBSAFGpfM6dl0Nd/jA+7JFgBgI+M7SrU6uJK7t8ZycxaOaVS3DoCbNzzjJF2f769COxa8O/IVscKRwi242t3b3seYe5ZDTWCugKAsFoNHG5x2WB3a7BbpMQC6nY3augMxBDrUtEsEvGsrjoxjkQ50jUQVNbGxr3/DoufeovkEWKCE6ells4uZTelSUFEFpe8lPc+MNDM4jfbOnNCI2uo93+1Osfz3luOynp1/zgQPibNzMOwpuRaNOfua2pieWljLbKpiIZgZP0FeIQ1IxiW1VXL6INyVOtjByJP4f6n33Do3nBXXowyP7GJQUQEk4euuxs/G/pY/BVVOUVe2ja+K6ePoUB2YN5v/sbOzcxvcQo//8v992OZ+9aiCqvCwo7EheMk1BLBwqBcXdbO1wOC+M4Rs6V/my61gxoNFauy5iNm7jIxIO+jwvv/30ZAwXOQEkBJNDViRtO/SYi7TsZweYiQj5/tBPTtUYlmnOR/b9/LmYtvAmapkKInz1iLOIQUxUs/9Mz+MvdF6Ozi84QtMBm0RVxDhj6HIsGEY1G4XB6swLIuJ7ZAELX8N84N+IWMvqNxjBm30NznjtfIN2UzGUlBRBFjeE35/8UH7z1TGJXTyf8dEIkXaSru5vt7ETcRHAk6oSjEXjqx+Hav6yGLEqm0bn8LJKWXTuw7rU/41+vvoju7WvYI7iOQ88nBdpV2YjN/3uV/ZYPuNlEP87x6G/t+Kno6dqFYHtzAnT0nJnn/AJTpp9QVtQLhHhJAYQRZiCA5++5Hm89cVtiRzfusnzeuOmVdt3DfzgfzZu3MwLmuz1dR9+fsuBGQNQP5TFr6eIXgUUKB9Ha2YVKpwOS1Qp34xj8+Y5FbEyFin5mOgYHyEHfP5txNgp56Y2EAX8XJZLAV1cLi2Qtg6NAcNBlJQUQo3nzw3fewhtPPIxN7/6ZiTfUSATijb6LxICDT/gxfrb4QfY1EXfTJxsR6vWjom4EM/fmisg1C0DMtjaPX3kJ3nrubsbZOGBzKfSkTzRUV6d0R5yFAD3zgptxzHkXmz6qkKLcfaCfYX9pyQGE7QoGE+eGVSuw6d/LsH3zR2jd/FliwWvGjcd+R8zEtBnHsrMNs3GIvgAkWxlTtvNv/AgPXj0XW9e+zcZA1ixq6dyNi3cc1OkUShzojCVLU8CbL49l2FP5AF6wZABiRshcRzDOHz/SgH+XHmFL3/d1F86XukuRIaIosCrtq//5Olb+4yVs/mA50x+4SMe5G+k93zrhTBazxYFNY/JW1sBbUYsDTjw1YVnjZ5MUetzCAOho2N5aMgDJtYJ9PQnKCJLPy+FGiV1d7S0JkY6eSWLdyPET4KpI+jvM3suszOqwpeDP+cXKABnECR6sEI58/aSLarleIV9fg/j6w7KrMkCG5bKWX2qwZqAMkMGayXI/w3IGygAZlstafqnBmoEyQAqcyY6ODpx11llYtWpVzjtGjhyJRx55BBMnTiywZ/PLbrnlFvz2t79N+XHq1Kl46KGHUFlZmfj+3XffxezZemTxzJkzceONN8LhSObn/ulPf8LChQvZ7+eccw4WLFgwoHGV2s1lgBhX/NVXgSlTgNGjM+hgUACybRuwZg3w3e9mpbNNmzbhjDPOwI4dO7Jek07oRjDdfPPNOPnkk9m9xr7MwFVqxN6f9y0DxDhrl1wC3H03cPbZwNy5wOTJiV8HBJD16/V+H3xQ7/fWW03XqhBw8BuNQDCOjXMw+nvFFVfgpZdeYrc89dRTOOigg/pDIyV9Txkg6cvf2grcdZdO0D/4gU7QU6fCSIRG4sxJPSSOUT/PPaf3c+GFQE1N1luMnMBsxzeKS+minPE3ErXo/muvvbYsWg0Q3mWAZJvAQEAnbgLL4YfDf8YZ+Mlvf8t0kLwA+fe/9fveeksHBYEjT0URIwBziUNGIBjHEQwGUzgGf63B0okGSGdD9vYyQPItnaoyoKh33IEV0SjuAnDCXXcl5PyU2994QwfG6tVJYIiF1TM0ile5AGgEUrouYiai5QVzvvcv8d/LACmQAIgw/3jEEThi7Vo0SRIerajAm069ONu3e3vxk64ujBYEOC+/HLVXXVVgr8nLjNaoXPqCkVPks1qZ/d7ngZX4DWWAFEgAxp37e34/ftLdjUpFzw3vIMB4vXjeo+ee92fXHgyAmBkSysp5gQuc5bIyQAqcv74ApD9yvxEg/RWxCvWdFPjK5ctKLWFqICtuFLE8e+2F+htvBI49Vu9y6VKme3R/9BFuCYXwtNfbZ7PqQJV0I8BIyR8zZkzCxNsfjjaQuRpO95Y5SL7V7IOSvmzRIkRvvRV7RSJQfv5zjL3tNkr0yPeExO9GDmDGhbL9ni5akVi15557Jjz//eFoBQ96mF9YBki2Bc5h5s1HE0d6PPj1qFFwv/9+wWZe6rO/jsJs4ST5wlDyvUf59xLLSS9owQtwFObrJyHS9NFRWChIjObdXOEk6b6RsqiVb+Uyfy9zEOOcDEKoianVqMBQE+NQjFyBf5/uQCwEAEYAlUWtMkD6PgPGO3IEKw6s4/jdBQQrDspzyp0M2gyUOcigTWW5o+E4A2WADMdVLb/ToM1AGSCDNpXljobjDJQBMhxXtfxOgzYDZYAM2lSWOxqOM1AGyHBc1fI7DdoMlAEyaFNZ7mg4zkAZIMNxVcvvNGgzUAbIoE1luaPhOANlgAzHVS2/06DNQBkggzaV5Y6G4wyUATIcV7X8ToM2A/8PndwY1MIlXv0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75606"/>
            <a:ext cx="21050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75606"/>
            <a:ext cx="19050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75606"/>
            <a:ext cx="31051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4336" y="93861"/>
            <a:ext cx="86103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ОТГАДАЙ РЕБУСЫ И УЗНАЙ, </a:t>
            </a:r>
          </a:p>
          <a:p>
            <a:pPr algn="ctr"/>
            <a:r>
              <a:rPr lang="ru-RU" b="1" dirty="0" smtClean="0"/>
              <a:t>ЧТО ЕЛИ В ДРЕВНЕЙ РУСИ </a:t>
            </a:r>
          </a:p>
          <a:p>
            <a:pPr algn="ctr"/>
            <a:r>
              <a:rPr lang="ru-RU" b="1" dirty="0" smtClean="0"/>
              <a:t>ДО ПОЯВЛЕНИЯ КАРТОФЕЛЯ И ДРУГИХ ПРИВЫЧНЫХ НАМ ПРОДУКТОВ 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6367" y="3092936"/>
            <a:ext cx="25565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КАПУСТА</a:t>
            </a:r>
            <a:endParaRPr lang="ru-RU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91880" y="3444964"/>
            <a:ext cx="1321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МЁД</a:t>
            </a:r>
            <a:endParaRPr lang="ru-RU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84168" y="3219822"/>
            <a:ext cx="2459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МАЛИНА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157456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История  3">
  <a:themeElements>
    <a:clrScheme name="История  3 1">
      <a:dk1>
        <a:srgbClr val="632423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531D1C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История  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стория  3 1">
        <a:dk1>
          <a:srgbClr val="632423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531D1C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14512</TotalTime>
  <Words>60</Words>
  <Application>Microsoft Office PowerPoint</Application>
  <PresentationFormat>Экран (16:9)</PresentationFormat>
  <Paragraphs>13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История  3</vt:lpstr>
      <vt:lpstr>Презентация PowerPoint</vt:lpstr>
      <vt:lpstr>Презентация PowerPoint</vt:lpstr>
      <vt:lpstr>Презентация PowerPoint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растения к нам на стол попали</dc:title>
  <dc:creator>Комарова Юлия Анатольевна</dc:creator>
  <cp:keywords>овощи; фрукты; одомашнивание</cp:keywords>
  <cp:lastModifiedBy>Кафедра ДиНО</cp:lastModifiedBy>
  <cp:revision>1378</cp:revision>
  <dcterms:created xsi:type="dcterms:W3CDTF">2011-02-28T17:51:58Z</dcterms:created>
  <dcterms:modified xsi:type="dcterms:W3CDTF">2023-11-10T08:46:58Z</dcterms:modified>
</cp:coreProperties>
</file>