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2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99" d="100"/>
          <a:sy n="99" d="100"/>
        </p:scale>
        <p:origin x="116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01.08.2023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br>
              <a:rPr lang="en-US" sz="9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ckimage.ru/wp-content/uploads/images/detskie/nationalkurskcostume/kurskijkostyum2.jpg" TargetMode="External"/><Relationship Id="rId2" Type="http://schemas.openxmlformats.org/officeDocument/2006/relationships/hyperlink" Target="https://odnt46.ru/wp-content/uploads/2021/02/dsc_0012-2048x14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.pinimg.com/736x/7a/02/69/7a0269fd348d2ac1fd468348d9237511--russian-folk-russian-style.jpg" TargetMode="External"/><Relationship Id="rId5" Type="http://schemas.openxmlformats.org/officeDocument/2006/relationships/hyperlink" Target="https://www.perunica.ru/uploads/posts/2019-10/1571723085_4-m9fb-exrbpq.jpg" TargetMode="External"/><Relationship Id="rId4" Type="http://schemas.openxmlformats.org/officeDocument/2006/relationships/hyperlink" Target="https://i.pinimg.com/originals/e3/90/34/e390348eea5211b7ff461260503dc9c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692696"/>
            <a:ext cx="7772400" cy="1362075"/>
          </a:xfrm>
        </p:spPr>
        <p:txBody>
          <a:bodyPr/>
          <a:lstStyle/>
          <a:p>
            <a:pPr algn="ctr"/>
            <a:r>
              <a:rPr lang="ru-RU"/>
              <a:t>Виды курских</a:t>
            </a:r>
            <a:br>
              <a:rPr lang="ru-RU" dirty="0"/>
            </a:br>
            <a:r>
              <a:rPr lang="ru-RU" dirty="0"/>
              <a:t>народных костюмов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42586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6" y="1054099"/>
            <a:ext cx="66675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38547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>
                <a:solidFill>
                  <a:prstClr val="black"/>
                </a:solidFill>
                <a:ea typeface="+mj-ea"/>
                <a:cs typeface="+mj-cs"/>
              </a:rPr>
              <a:t>Праздничные костюмы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51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265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cap="all" dirty="0">
                <a:solidFill>
                  <a:prstClr val="black"/>
                </a:solidFill>
              </a:rPr>
              <a:t>ОБРЯДОВЫЕ костюмы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231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 Свадебный костюм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460992" cy="383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62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9"/>
          <a:stretch/>
        </p:blipFill>
        <p:spPr bwMode="auto">
          <a:xfrm>
            <a:off x="2483768" y="116632"/>
            <a:ext cx="4824852" cy="652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87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5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6" t="13891" r="21936"/>
          <a:stretch/>
        </p:blipFill>
        <p:spPr bwMode="auto">
          <a:xfrm>
            <a:off x="2843808" y="1011041"/>
            <a:ext cx="3655273" cy="55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cap="all" dirty="0">
                <a:solidFill>
                  <a:prstClr val="black"/>
                </a:solidFill>
              </a:rPr>
              <a:t>БУДНИЧНЫЙ костюм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5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332656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Источники:</a:t>
            </a:r>
          </a:p>
          <a:p>
            <a:pPr marL="342900" indent="-342900">
              <a:buAutoNum type="arabicPeriod"/>
            </a:pPr>
            <a:r>
              <a:rPr lang="en-US" dirty="0">
                <a:hlinkClick r:id="rId2"/>
              </a:rPr>
              <a:t>https://odnt46.ru/wp-content/uploads/2021/02/dsc_0012-2048x1403.jpg</a:t>
            </a:r>
            <a:endParaRPr lang="ru-RU" dirty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https://pickimage.ru/wp-content/uploads/images/detskie/nationalkurskcostume/kurskijkostyum2.jpg</a:t>
            </a:r>
            <a:endParaRPr lang="ru-RU" dirty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https://i.pinimg.com/originals/e3/90/34/e390348eea5211b7ff461260503dc9c5.jpg</a:t>
            </a:r>
            <a:endParaRPr lang="ru-RU" dirty="0"/>
          </a:p>
          <a:p>
            <a:pPr marL="342900" indent="-342900">
              <a:buAutoNum type="arabicPeriod"/>
            </a:pPr>
            <a:r>
              <a:rPr lang="en-US" dirty="0">
                <a:hlinkClick r:id="rId5"/>
              </a:rPr>
              <a:t>https://www.perunica.ru/uploads/posts/2019-10/1571723085_4-m9fb-exrbpq.jpg</a:t>
            </a:r>
            <a:endParaRPr lang="ru-RU" dirty="0"/>
          </a:p>
          <a:p>
            <a:pPr marL="342900" indent="-342900">
              <a:buAutoNum type="arabicPeriod"/>
            </a:pPr>
            <a:r>
              <a:rPr lang="en-US" dirty="0">
                <a:hlinkClick r:id="rId6"/>
              </a:rPr>
              <a:t>https://i.pinimg.com/736x/7a/02/69/7a0269fd348d2ac1fd468348d9237511--russian-folk-russian-style.jpg</a:t>
            </a:r>
            <a:endParaRPr lang="ru-RU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374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106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Calibri</vt:lpstr>
      <vt:lpstr>Times New Roman</vt:lpstr>
      <vt:lpstr>Тема Office</vt:lpstr>
      <vt:lpstr>Виды курских народных костюмов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Svetlana</cp:lastModifiedBy>
  <cp:revision>7</cp:revision>
  <dcterms:created xsi:type="dcterms:W3CDTF">2023-04-10T08:53:20Z</dcterms:created>
  <dcterms:modified xsi:type="dcterms:W3CDTF">2023-08-01T16:22:41Z</dcterms:modified>
</cp:coreProperties>
</file>