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slide.ru/img/thumbs/f4a021033a340e491cf55b0d70618362-800x.jpg" TargetMode="External"/><Relationship Id="rId7" Type="http://schemas.openxmlformats.org/officeDocument/2006/relationships/hyperlink" Target="https://welcomekursk.ru/uploads/972f1a07785dc0d1ac2bdee5dfdb89c9.png" TargetMode="External"/><Relationship Id="rId2" Type="http://schemas.openxmlformats.org/officeDocument/2006/relationships/hyperlink" Target="https://fashionhot.club/uploads/posts/2022-11/1669474727_26-fashionhot-club-p-russkii-golovnoi-ubor-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lcomekursk.ru/uploads/8220382e0c6be82342a760dcbbb2732d.png" TargetMode="External"/><Relationship Id="rId5" Type="http://schemas.openxmlformats.org/officeDocument/2006/relationships/hyperlink" Target="https://i.pinimg.com/736x/17/70/80/17708019c66ce13f971c2b6c8fe0bd8b--russian-folk-russian-style.jpg" TargetMode="External"/><Relationship Id="rId4" Type="http://schemas.openxmlformats.org/officeDocument/2006/relationships/hyperlink" Target="https://cf2.ppt-online.org/files2/slide/f/F0jVhqRbwyY4Kme16kEfIHSlnDOx9ZN5rJpBvA/slide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69269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Головной убор в курском костюме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1849"/>
          <a:stretch/>
        </p:blipFill>
        <p:spPr bwMode="auto">
          <a:xfrm>
            <a:off x="251520" y="980728"/>
            <a:ext cx="8162020" cy="48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84" y="5067331"/>
            <a:ext cx="2080073" cy="173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6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" y="404664"/>
            <a:ext cx="730632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7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53054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1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4635" r="23555"/>
          <a:stretch/>
        </p:blipFill>
        <p:spPr bwMode="auto">
          <a:xfrm>
            <a:off x="344129" y="604140"/>
            <a:ext cx="4011561" cy="36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1798" r="24191"/>
          <a:stretch/>
        </p:blipFill>
        <p:spPr bwMode="auto">
          <a:xfrm>
            <a:off x="4499992" y="2204864"/>
            <a:ext cx="4377754" cy="38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9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fashionhot.club/uploads/posts/2022-11/1669474727_26-fashionhot-club-p-russkii-golovnoi-ubor-26.jpg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shareslide.ru/img/thumbs/f4a021033a340e491cf55b0d70618362-800x.jpg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cf2.ppt-online.org/files2/slide/f/F0jVhqRbwyY4Kme16kEfIHSlnDOx9ZN5rJpBvA/slide-1.jpg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https://i.pinimg.com/736x/17/70/80/17708019c66ce13f971c2b6c8fe0bd8b--</a:t>
            </a:r>
            <a:r>
              <a:rPr lang="en-US" dirty="0" smtClean="0">
                <a:hlinkClick r:id="rId5"/>
              </a:rPr>
              <a:t>russian-folk-russian-style.jpg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welcomekursk.ru/uploads/8220382e0c6be82342a760dcbbb2732d.png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welcomekursk.ru/uploads/972f1a07785dc0d1ac2bdee5dfdb89c9.png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374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33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Головной убор в курском костюме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User</cp:lastModifiedBy>
  <cp:revision>8</cp:revision>
  <dcterms:created xsi:type="dcterms:W3CDTF">2023-04-10T08:53:20Z</dcterms:created>
  <dcterms:modified xsi:type="dcterms:W3CDTF">2023-08-01T14:30:40Z</dcterms:modified>
</cp:coreProperties>
</file>