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58" r:id="rId4"/>
    <p:sldId id="273" r:id="rId5"/>
    <p:sldId id="259" r:id="rId6"/>
    <p:sldId id="261" r:id="rId7"/>
    <p:sldId id="263" r:id="rId8"/>
    <p:sldId id="277" r:id="rId9"/>
    <p:sldId id="274" r:id="rId10"/>
    <p:sldId id="275" r:id="rId11"/>
    <p:sldId id="278" r:id="rId12"/>
    <p:sldId id="279" r:id="rId13"/>
    <p:sldId id="28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12976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Виртуальная экскурсия в дом-музей </a:t>
            </a:r>
            <a:br>
              <a:rPr lang="ru-RU" sz="48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48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К.Д. Воробьева</a:t>
            </a:r>
            <a:endParaRPr lang="ru-RU" sz="48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86322"/>
            <a:ext cx="4038600" cy="13398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259632" y="3140968"/>
            <a:ext cx="7206952" cy="3545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Презентацию подготовила</a:t>
            </a:r>
          </a:p>
          <a:p>
            <a:pPr>
              <a:buNone/>
            </a:pPr>
            <a:r>
              <a:rPr lang="ru-RU" dirty="0" smtClean="0"/>
              <a:t>Сафронова Ирина Владимировна</a:t>
            </a:r>
          </a:p>
          <a:p>
            <a:pPr>
              <a:buNone/>
            </a:pPr>
            <a:r>
              <a:rPr lang="ru-RU" dirty="0" smtClean="0"/>
              <a:t>у</a:t>
            </a:r>
            <a:r>
              <a:rPr lang="ru-RU" dirty="0" smtClean="0"/>
              <a:t>читель начальных классов</a:t>
            </a:r>
          </a:p>
          <a:p>
            <a:pPr>
              <a:buNone/>
            </a:pPr>
            <a:r>
              <a:rPr lang="ru-RU" dirty="0" smtClean="0"/>
              <a:t>МБОУ «Средняя общеобразовательная школа с углубленным изучением отдельных предметов №28»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604867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Крестьянская семья ютилась в небольшом домике: сени, маленький чуланчик, в одной комнате жили родители писателя и семеро детей. Стены небольшого домика и простые предметы сельского быта бережно хранят память и напоминают о бедном, полуголодном детстве великого писателя.</a:t>
            </a:r>
            <a:endParaRPr lang="ru-RU" sz="2400" dirty="0"/>
          </a:p>
        </p:txBody>
      </p:sp>
      <p:pic>
        <p:nvPicPr>
          <p:cNvPr id="6" name="Рисунок 5" descr="337157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388843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в комнат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4176464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8640"/>
            <a:ext cx="4464496" cy="367240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Обстановка незамысловатая: иконы в красном углу, русская печь, сундук (на котором спал маленький Костя), швейная машинка – главная кормилица. Благодаря  которой, глава семейства подрабатывал – обшивал соседей.</a:t>
            </a:r>
            <a:endParaRPr lang="ru-RU" sz="2400" dirty="0"/>
          </a:p>
        </p:txBody>
      </p:sp>
      <p:pic>
        <p:nvPicPr>
          <p:cNvPr id="6" name="Рисунок 5" descr="337157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5123018" y="260648"/>
            <a:ext cx="350647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4038600" cy="320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в комнате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3645024"/>
            <a:ext cx="4032448" cy="2952328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верете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168352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8640"/>
            <a:ext cx="4464496" cy="367240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Сохранился стол, за которым Константин Воробьев начинал свое творчество: писал заметки в газету и свои первые стихи.</a:t>
            </a:r>
            <a:endParaRPr lang="ru-RU" sz="2400" dirty="0"/>
          </a:p>
        </p:txBody>
      </p:sp>
      <p:pic>
        <p:nvPicPr>
          <p:cNvPr id="6" name="Рисунок 5" descr="337157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5076056" y="3573016"/>
            <a:ext cx="381642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User\Рабочий стол\в комнате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3933056"/>
            <a:ext cx="4032448" cy="2688298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веретен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20072" y="260648"/>
            <a:ext cx="3456384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8640"/>
            <a:ext cx="4464496" cy="367240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Его знаменитые рассказы «Тетка </a:t>
            </a:r>
            <a:r>
              <a:rPr lang="ru-RU" sz="2400" dirty="0" err="1" smtClean="0"/>
              <a:t>Егориха</a:t>
            </a:r>
            <a:r>
              <a:rPr lang="ru-RU" sz="2400" dirty="0" smtClean="0"/>
              <a:t>», «У кого поселяются аисты» написаны именно за этим столом. Старинные иконы и какие-то вещи, принадлежавшие семье Воробьевых, были переданы дочерью писателя Натальей.</a:t>
            </a:r>
            <a:endParaRPr lang="ru-RU" sz="2400" dirty="0"/>
          </a:p>
        </p:txBody>
      </p:sp>
      <p:pic>
        <p:nvPicPr>
          <p:cNvPr id="6" name="Рисунок 5" descr="337157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5076056" y="3573016"/>
            <a:ext cx="381642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User\Рабочий стол\в комнате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568" y="4005064"/>
            <a:ext cx="3960439" cy="2688298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веретен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8064" y="260648"/>
            <a:ext cx="338437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 </a:t>
            </a:r>
            <a:r>
              <a:rPr lang="ru-RU" sz="2000" u="sng" dirty="0" smtClean="0">
                <a:solidFill>
                  <a:schemeClr val="tx1"/>
                </a:solidFill>
              </a:rPr>
              <a:t>1994 году</a:t>
            </a:r>
            <a:r>
              <a:rPr lang="ru-RU" sz="2000" dirty="0" smtClean="0">
                <a:solidFill>
                  <a:schemeClr val="tx1"/>
                </a:solidFill>
              </a:rPr>
              <a:t> посмертно присуждена премия им. Сергия Радонежского. В 2000 г. посмертно удостоен премии Александра Солженицына. В </a:t>
            </a:r>
            <a:r>
              <a:rPr lang="ru-RU" sz="2000" u="sng" dirty="0" smtClean="0">
                <a:solidFill>
                  <a:schemeClr val="tx1"/>
                </a:solidFill>
              </a:rPr>
              <a:t>1995году</a:t>
            </a:r>
            <a:r>
              <a:rPr lang="ru-RU" sz="2000" dirty="0" smtClean="0">
                <a:solidFill>
                  <a:schemeClr val="tx1"/>
                </a:solidFill>
              </a:rPr>
              <a:t> прах писателя был перезахоронен в </a:t>
            </a:r>
            <a:r>
              <a:rPr lang="ru-RU" sz="2000" u="sng" dirty="0" smtClean="0">
                <a:solidFill>
                  <a:schemeClr val="tx1"/>
                </a:solidFill>
              </a:rPr>
              <a:t>Курске</a:t>
            </a:r>
            <a:r>
              <a:rPr lang="ru-RU" sz="2000" dirty="0" smtClean="0">
                <a:solidFill>
                  <a:schemeClr val="tx1"/>
                </a:solidFill>
              </a:rPr>
              <a:t> на Офицерском (Никитском) кладбище.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Содержимое 4" descr="Kursk_2010_084.jpg"/>
          <p:cNvPicPr>
            <a:picLocks noGrp="1" noChangeAspect="1"/>
          </p:cNvPicPr>
          <p:nvPr isPhoto="1">
            <p:ph sz="half" idx="2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57422" y="1500174"/>
            <a:ext cx="4073500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3 октября 2009 года в сквере возле Курской областной филармонии состоялось торжественное открытие памятника нашему земляку, писателю </a:t>
            </a:r>
            <a:r>
              <a:rPr lang="ru-RU" sz="2400" b="1" dirty="0" smtClean="0"/>
              <a:t>Константину Воробьеву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Содержимое 4" descr="newsimage54121_2.jpg"/>
          <p:cNvPicPr>
            <a:picLocks noGrp="1" noChangeAspect="1"/>
          </p:cNvPicPr>
          <p:nvPr isPhoto="1">
            <p:ph sz="half"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836712"/>
            <a:ext cx="3857652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Виртуальная экскурсия в дом-музей Константина Дмитриевича Воробьёва</a:t>
            </a:r>
            <a:endParaRPr lang="ru-RU" sz="48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86322"/>
            <a:ext cx="4038600" cy="1339841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071966" cy="4572032"/>
          </a:xfrm>
          <a:prstGeom prst="rect">
            <a:avLst/>
          </a:prstGeom>
        </p:spPr>
      </p:pic>
      <p:pic>
        <p:nvPicPr>
          <p:cNvPr id="6" name="Picture 2" descr="http://900igr.net/datai/literatura/Voennye-pisateli/0008-007-Konstantin-Vorobev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4048" y="2132856"/>
            <a:ext cx="3888432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286280" cy="45243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400" b="1" dirty="0" smtClean="0"/>
              <a:t>ВОРОБЬЕВ  КОНСТАНТИН ДМИТРИЕВИЧ </a:t>
            </a:r>
            <a:r>
              <a:rPr lang="ru-RU" sz="2400" dirty="0" smtClean="0"/>
              <a:t>(1919–1975), русский писатель.</a:t>
            </a:r>
          </a:p>
          <a:p>
            <a:r>
              <a:rPr lang="ru-RU" sz="2400" dirty="0" smtClean="0"/>
              <a:t>Родился </a:t>
            </a:r>
            <a:r>
              <a:rPr lang="ru-RU" sz="2400" b="1" dirty="0" smtClean="0"/>
              <a:t>24 сентября 1919 </a:t>
            </a:r>
            <a:r>
              <a:rPr lang="ru-RU" sz="2400" dirty="0" smtClean="0"/>
              <a:t>в </a:t>
            </a:r>
          </a:p>
          <a:p>
            <a:r>
              <a:rPr lang="ru-RU" sz="2400" dirty="0" smtClean="0"/>
              <a:t>селе Нижний </a:t>
            </a:r>
            <a:r>
              <a:rPr lang="ru-RU" sz="2400" dirty="0" err="1" smtClean="0"/>
              <a:t>Реутец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Медвенского</a:t>
            </a:r>
            <a:r>
              <a:rPr lang="ru-RU" sz="2400" dirty="0" smtClean="0"/>
              <a:t> района Курской области в многодетной крестьянской семье.</a:t>
            </a:r>
          </a:p>
          <a:p>
            <a:r>
              <a:rPr lang="ru-RU" sz="2400" dirty="0" smtClean="0"/>
              <a:t>Окончил сельскую школу-семилетку, затем курсы киномехаников. </a:t>
            </a:r>
          </a:p>
        </p:txBody>
      </p:sp>
      <p:pic>
        <p:nvPicPr>
          <p:cNvPr id="5" name="Picture 2" descr="http://900igr.net/datai/literatura/Voennye-pisateli/0008-007-Konstantin-Vorobe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2120" y="260648"/>
            <a:ext cx="3176424" cy="3240360"/>
          </a:xfrm>
          <a:prstGeom prst="rect">
            <a:avLst/>
          </a:prstGeom>
          <a:noFill/>
        </p:spPr>
      </p:pic>
      <p:pic>
        <p:nvPicPr>
          <p:cNvPr id="10241" name="Picture 1" descr="C:\Documents and Settings\User\Рабочий стол\кост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960440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3857652" cy="498317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900" b="1" dirty="0" smtClean="0"/>
              <a:t>     В начале мы отправимся в библиотеку Дома культуры, где первоначально был музей памяти писателя и до сих пор хранятся семейные фотографии</a:t>
            </a:r>
            <a:endParaRPr lang="ru-RU" sz="3100" dirty="0" smtClean="0"/>
          </a:p>
          <a:p>
            <a:endParaRPr lang="ru-RU" dirty="0"/>
          </a:p>
        </p:txBody>
      </p:sp>
      <p:pic>
        <p:nvPicPr>
          <p:cNvPr id="5" name="Picture 2" descr="http://900igr.net/datai/literatura/Voennye-pisateli/0008-007-Konstantin-Vorobe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1340768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309634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Воспоминания земляков, его книги, рукописи, письма, фотографии фрагментов фильма по мотивам произведения «Убиты под Москвой», а также рисунки талантливого художника-любителя Г.А. Веревкина , посвященные сюжетам из произведений писателя.</a:t>
            </a:r>
            <a:endParaRPr lang="ru-RU" dirty="0" smtClean="0"/>
          </a:p>
        </p:txBody>
      </p:sp>
      <p:pic>
        <p:nvPicPr>
          <p:cNvPr id="1026" name="Picture 2" descr="C:\Documents and Settings\User\Рабочий стол\рисунки к произведения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2952328" cy="302433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фото филь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3384376" cy="302433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кни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12976"/>
            <a:ext cx="2376264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Дальше мы отправляемся в родовое гнездо К.Д. Воробьева, которое в июле 2014 года открыло двери в новом статусе – дома-музея.</a:t>
            </a:r>
            <a:endParaRPr lang="ru-RU" dirty="0"/>
          </a:p>
        </p:txBody>
      </p:sp>
      <p:pic>
        <p:nvPicPr>
          <p:cNvPr id="7" name="Picture 2" descr="http://900igr.net/datai/literatura/Voennye-pisateli/0008-007-Konstantin-Vorob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124744"/>
            <a:ext cx="4038600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911_o_2000.jpg"/>
          <p:cNvPicPr>
            <a:picLocks noGrp="1" noChangeAspect="1"/>
          </p:cNvPicPr>
          <p:nvPr isPhoto="1"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888432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</a:t>
            </a:r>
            <a:r>
              <a:rPr lang="ru-RU" sz="3200" dirty="0" smtClean="0"/>
              <a:t>Дом, в котором жил К. Воробьев до 16-ти лет стоит на пригорке. Оттуда открывается  замечательный вид на курские просторы, которые</a:t>
            </a:r>
            <a:endParaRPr lang="ru-RU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911_o_2000.jpg"/>
          <p:cNvPicPr>
            <a:picLocks noGrp="1" noChangeAspect="1"/>
          </p:cNvPicPr>
          <p:nvPr isPhoto="1"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888432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/>
              <a:t>еще в юности заронили в душе Константина Дмитриевича любовь к малой родине. Село Нижний </a:t>
            </a:r>
            <a:r>
              <a:rPr lang="ru-RU" sz="3200" dirty="0" err="1" smtClean="0"/>
              <a:t>Реутец</a:t>
            </a:r>
            <a:r>
              <a:rPr lang="ru-RU" sz="3200" dirty="0" smtClean="0"/>
              <a:t>, раскинувшееся вдоль реки </a:t>
            </a:r>
            <a:r>
              <a:rPr lang="ru-RU" sz="3200" dirty="0" err="1" smtClean="0"/>
              <a:t>Реут</a:t>
            </a:r>
            <a:r>
              <a:rPr lang="ru-RU" sz="3200" dirty="0" smtClean="0"/>
              <a:t>, появилось даже на страницах повести «Почем в Ракитном радости».</a:t>
            </a:r>
            <a:endParaRPr lang="ru-RU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Долгое время дом, в котором родился писатель был в запущенном состоянии. Но в 2004 г. его восстановили и открыли для посетителей, а к 95-летию писателя его полностью реставрировали. Внешний вид дома и обстановка восстановлены во многом благодаря воспоминаниям односельчан-старожилов</a:t>
            </a:r>
            <a:endParaRPr lang="ru-RU" dirty="0"/>
          </a:p>
        </p:txBody>
      </p:sp>
      <p:pic>
        <p:nvPicPr>
          <p:cNvPr id="5" name="Содержимое 4" descr="vot-pri6_853.jpg"/>
          <p:cNvPicPr>
            <a:picLocks noGrp="1" noChangeAspect="1"/>
          </p:cNvPicPr>
          <p:nvPr isPhoto="1"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60648"/>
            <a:ext cx="403244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900igr.net/datai/literatura/Voennye-pisateli/0008-007-Konstantin-Vorobev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3429000"/>
            <a:ext cx="3176424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378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Виртуальная экскурсия в дом-музей  К.Д. Воробьева</vt:lpstr>
      <vt:lpstr>Виртуальная экскурсия в дом-музей Константина Дмитриевича Воробьёва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 </vt:lpstr>
      <vt:lpstr> </vt:lpstr>
      <vt:lpstr> </vt:lpstr>
      <vt:lpstr> </vt:lpstr>
      <vt:lpstr>В 1994 году посмертно присуждена премия им. Сергия Радонежского. В 2000 г. посмертно удостоен премии Александра Солженицына. В 1995году прах писателя был перезахоронен в Курске на Офицерском (Никитском) кладбище.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Воробьёв</dc:title>
  <cp:lastModifiedBy>User</cp:lastModifiedBy>
  <cp:revision>44</cp:revision>
  <dcterms:modified xsi:type="dcterms:W3CDTF">2018-03-14T18:44:43Z</dcterms:modified>
</cp:coreProperties>
</file>