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>
        <p:scale>
          <a:sx n="68" d="100"/>
          <a:sy n="68" d="100"/>
        </p:scale>
        <p:origin x="-99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7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0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768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8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1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1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3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9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9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9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1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9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5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9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3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7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19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564" y="773209"/>
            <a:ext cx="8825658" cy="2677648"/>
          </a:xfrm>
        </p:spPr>
        <p:txBody>
          <a:bodyPr/>
          <a:lstStyle/>
          <a:p>
            <a:pPr algn="ctr"/>
            <a:r>
              <a:rPr lang="ru-RU" sz="4400" b="1" dirty="0"/>
              <a:t>Современное экологическое состояние Курской области</a:t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1266" y="5369809"/>
            <a:ext cx="3257841" cy="86142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haveall.net/wp-content/uploads/2012/01/Karta_gorodov_Kurskoj_oblas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4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44" y="2391508"/>
            <a:ext cx="6748710" cy="44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5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285" y="240089"/>
            <a:ext cx="43187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Курская область по состоянию окружающей среды на фоне других областей выглядит достаточно благополучно.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По различным рейтингам Курская </a:t>
            </a:r>
            <a:r>
              <a:rPr lang="ru-RU" sz="2800" b="1" dirty="0"/>
              <a:t>область стабильно входит в десятку экологически приемлемых регионов России.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516674"/>
            <a:ext cx="7620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647" y="165665"/>
            <a:ext cx="71190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Одной из важнейших экологических проблем области </a:t>
            </a:r>
            <a:r>
              <a:rPr lang="ru-RU" dirty="0" smtClean="0"/>
              <a:t>является </a:t>
            </a:r>
            <a:r>
              <a:rPr lang="ru-RU" dirty="0"/>
              <a:t>проблема сохранения </a:t>
            </a:r>
            <a:r>
              <a:rPr lang="ru-RU" dirty="0" smtClean="0"/>
              <a:t> чернозема</a:t>
            </a:r>
            <a:r>
              <a:rPr lang="ru-RU" dirty="0"/>
              <a:t>. Происходит ухудшение, а в районе КМА и разрушение, почвенного покрова в результате развития эрозии, нарушения технологии обработки почв, добычи полезных ископаемых. Применение большого количества ядохимикатов и минеральных удобрений, вынос с полей или сжигание почти всех органических остатков способствуют загрязнению почв, падению гумуса. Доза содержания ядохимикатов в почве часто превышают норму в несколько раз.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79" y="3132251"/>
            <a:ext cx="5715000" cy="3581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0892"/>
          <a:stretch/>
        </p:blipFill>
        <p:spPr>
          <a:xfrm>
            <a:off x="7333713" y="0"/>
            <a:ext cx="4762500" cy="42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68" y="127029"/>
            <a:ext cx="117197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Из </a:t>
            </a:r>
            <a:r>
              <a:rPr lang="ru-RU" sz="2400" b="1" dirty="0"/>
              <a:t>года в год в области остается острой проблема качества питьевой воды.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Курская </a:t>
            </a:r>
            <a:r>
              <a:rPr lang="ru-RU" sz="2400" b="1" dirty="0"/>
              <a:t>область входит в число 32 территорий России, хозяйственно-питьевое водоснабжение в которых осуществляется за счет запасов подземных вод с помощью водозаборных скважин, шахтных колодцев. Результаты лабораторных исследований свидетельствуют о том, что на протяжении ряда лет до 12% исследованных проб не соответствуют </a:t>
            </a:r>
            <a:r>
              <a:rPr lang="ru-RU" sz="2400" b="1" dirty="0" smtClean="0"/>
              <a:t>нормам.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912" y="3245477"/>
            <a:ext cx="6349284" cy="36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6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10" y="223723"/>
            <a:ext cx="11700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Основными источниками загрязнения атмосферного воздуха в области являются промышленные, топливно-энергетические, транспортно-дорожные, сельскохозяйственные и другие предприятия и </a:t>
            </a:r>
            <a:r>
              <a:rPr lang="ru-RU" sz="2400" b="1" dirty="0" smtClean="0"/>
              <a:t>организации, </a:t>
            </a:r>
            <a:r>
              <a:rPr lang="ru-RU" sz="2400" b="1" dirty="0"/>
              <a:t>а также автомобильный, железнодорожный и другой </a:t>
            </a:r>
            <a:r>
              <a:rPr lang="ru-RU" sz="2400" b="1" dirty="0" smtClean="0"/>
              <a:t>транспорт.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2240923"/>
            <a:ext cx="5353319" cy="4014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82" y="2240923"/>
            <a:ext cx="5353318" cy="40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7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648" y="275446"/>
            <a:ext cx="8706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результате катастрофы на Чернобыльской </a:t>
            </a:r>
            <a:r>
              <a:rPr lang="ru-RU" b="1" dirty="0" smtClean="0"/>
              <a:t>АЭС в 1986 году </a:t>
            </a:r>
            <a:r>
              <a:rPr lang="ru-RU" b="1" dirty="0"/>
              <a:t>было загрязнено 4,5% территории Курской области (1324 кв. км).</a:t>
            </a:r>
          </a:p>
          <a:p>
            <a:r>
              <a:rPr lang="ru-RU" b="1" dirty="0"/>
              <a:t>Наиболее загрязненными оказались 166 населенных пунктов, находящихся в пяти северных районах Курской области, с </a:t>
            </a:r>
            <a:r>
              <a:rPr lang="ru-RU" b="1" dirty="0" smtClean="0"/>
              <a:t>населением более 130 тысяч </a:t>
            </a:r>
            <a:r>
              <a:rPr lang="ru-RU" b="1" dirty="0"/>
              <a:t>человек.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26" y="1466071"/>
            <a:ext cx="2362200" cy="2381250"/>
          </a:xfrm>
          <a:prstGeom prst="rect">
            <a:avLst/>
          </a:prstGeom>
        </p:spPr>
      </p:pic>
      <p:pic>
        <p:nvPicPr>
          <p:cNvPr id="1026" name="Picture 2" descr="https://68.mchs.gov.ru/uploads/resize_cache/news/2022-04-25/36-ya-godovshchina-avarii-na-chernobylskoy-aes_1650899104556268591__2000x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5" y="1752774"/>
            <a:ext cx="8747369" cy="49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1.bp.blogspot.com/-zX1BIRgnztY/XTFUgRiuOEI/AAAAAAAAmBw/JnYbMAh1Q188Rt_U77Z_YQXAOWG9tZw_gCEwYBhgL/s1600/C%2B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6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69" y="904630"/>
            <a:ext cx="55937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 итогам 2013 года Курская атомная станция признана победителем впервые проведенного конкурса </a:t>
            </a:r>
            <a:r>
              <a:rPr lang="ru-RU" sz="2000" b="1" dirty="0" err="1"/>
              <a:t>Росатома</a:t>
            </a:r>
            <a:r>
              <a:rPr lang="ru-RU" sz="2000" b="1" dirty="0"/>
              <a:t> «Экологически образцовая организация атомной отрасли», приуроченного к Году охраны окружающей </a:t>
            </a:r>
            <a:r>
              <a:rPr lang="ru-RU" sz="2000" b="1" dirty="0" smtClean="0"/>
              <a:t>среды, но все же при всем этом остается много опасностей.</a:t>
            </a:r>
          </a:p>
          <a:p>
            <a:r>
              <a:rPr lang="ru-RU" sz="2000" b="1" dirty="0" smtClean="0"/>
              <a:t>Основные  </a:t>
            </a:r>
            <a:r>
              <a:rPr lang="ru-RU" sz="2000" b="1" dirty="0"/>
              <a:t>факторы  опасности  при  работе  АЭС </a:t>
            </a:r>
          </a:p>
          <a:p>
            <a:r>
              <a:rPr lang="ru-RU" sz="2000" b="1" dirty="0"/>
              <a:t>1.  Радиационное  излучение </a:t>
            </a:r>
          </a:p>
          <a:p>
            <a:r>
              <a:rPr lang="ru-RU" sz="2000" b="1" dirty="0" smtClean="0"/>
              <a:t>2</a:t>
            </a:r>
            <a:r>
              <a:rPr lang="ru-RU" sz="2000" b="1" dirty="0"/>
              <a:t>.  Химическое  заражение  прилегающих  территорий:</a:t>
            </a:r>
          </a:p>
          <a:p>
            <a:r>
              <a:rPr lang="ru-RU" sz="2000" b="1" dirty="0" smtClean="0"/>
              <a:t>3</a:t>
            </a:r>
            <a:r>
              <a:rPr lang="ru-RU" sz="2000" b="1" dirty="0"/>
              <a:t>.  Тепловое  воздействие</a:t>
            </a:r>
          </a:p>
          <a:p>
            <a:r>
              <a:rPr lang="ru-RU" sz="2000" b="1" dirty="0" smtClean="0"/>
              <a:t>4</a:t>
            </a:r>
            <a:r>
              <a:rPr lang="ru-RU" sz="2000" b="1" dirty="0"/>
              <a:t>.  Механическое  воздействие</a:t>
            </a:r>
          </a:p>
        </p:txBody>
      </p:sp>
      <p:pic>
        <p:nvPicPr>
          <p:cNvPr id="2050" name="Picture 2" descr="https://www.atomic-energy.ru/files/images/2018/05/kursk-aes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 bwMode="auto">
          <a:xfrm>
            <a:off x="5824220" y="1219201"/>
            <a:ext cx="6277170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22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303</Words>
  <Application>Microsoft Office PowerPoint</Application>
  <PresentationFormat>Произвольный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Современное экологическое состояние Курской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экологическое состояние Курской области</dc:title>
  <dc:creator>Анастасия</dc:creator>
  <cp:lastModifiedBy>Windows User</cp:lastModifiedBy>
  <cp:revision>9</cp:revision>
  <dcterms:created xsi:type="dcterms:W3CDTF">2014-12-21T17:02:43Z</dcterms:created>
  <dcterms:modified xsi:type="dcterms:W3CDTF">2023-08-03T14:34:08Z</dcterms:modified>
</cp:coreProperties>
</file>