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7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 varScale="1">
        <p:scale>
          <a:sx n="84" d="100"/>
          <a:sy n="84" d="100"/>
        </p:scale>
        <p:origin x="-1258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33412-0622-4EE5-A57E-48D9CCDE5E25}" type="datetimeFigureOut">
              <a:rPr lang="ru-RU" smtClean="0"/>
              <a:pPr/>
              <a:t>01.08.2023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7B673-479B-42FB-9622-4849509D3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58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872469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96766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247996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40642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886164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66681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582606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337577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297376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608231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840434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8679"/>
            <a:ext cx="1296144" cy="668537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467544" y="61401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Электронный учебно-методический</a:t>
            </a:r>
            <a: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комплекс «Я - курянин»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wheel spokes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Окрестности города Курска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584825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3" name="Рисунок 2" descr="Заповедник_имени_Алёхина_Стрелецкая_степ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7236296" cy="5427222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" name="Рисунок 4" descr="1a8adb727b2fc0d0be9ff5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7488832" cy="499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6695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8707688" cy="4896544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" name="Рисунок 2" descr="9aj7d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71827"/>
            <a:ext cx="7560840" cy="5033359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" name="Рисунок 2" descr="47f79ec76fdebdc7bc86e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268760"/>
            <a:ext cx="8748464" cy="4911898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3" name="Рисунок 2" descr="2020-06-21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7178377" cy="5115233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3" name="Рисунок 2" descr="2020-06-21-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7831562" cy="4844265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" name="Рисунок 2" descr="2014-09-05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7026357" cy="5269768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3" name="Рисунок 2" descr="Q-w_Uq6OLp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19" y="1340768"/>
            <a:ext cx="8392841" cy="4722660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13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Окрестности города Курска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Глаголев</dc:creator>
  <cp:lastModifiedBy>Кафедра ДиНО</cp:lastModifiedBy>
  <cp:revision>9</cp:revision>
  <dcterms:created xsi:type="dcterms:W3CDTF">2023-04-10T08:53:20Z</dcterms:created>
  <dcterms:modified xsi:type="dcterms:W3CDTF">2023-08-01T09:56:44Z</dcterms:modified>
</cp:coreProperties>
</file>