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0" r:id="rId5"/>
    <p:sldId id="257" r:id="rId6"/>
    <p:sldId id="265" r:id="rId7"/>
    <p:sldId id="264" r:id="rId8"/>
    <p:sldId id="279" r:id="rId9"/>
    <p:sldId id="278" r:id="rId10"/>
    <p:sldId id="266" r:id="rId11"/>
    <p:sldId id="268" r:id="rId12"/>
    <p:sldId id="269" r:id="rId13"/>
    <p:sldId id="270" r:id="rId14"/>
    <p:sldId id="277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5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8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5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1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9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6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7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4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0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0A6A-03F8-482A-A034-6EF1C06D28BD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2A60-3041-47F2-AAAA-EE90551B6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 Black" panose="020B0A04020102020204" pitchFamily="34" charset="0"/>
              </a:rPr>
              <a:t>КОЛУМБ РОССИЙСКИЙ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C:\Documents and Settings\Наталья\Рабочий стол\Семинар Учитель года\к уроку\с дисков\1\Imag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86860"/>
            <a:ext cx="3059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1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67200" y="381000"/>
            <a:ext cx="4724400" cy="5791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latin typeface="Georgia" pitchFamily="18" charset="0"/>
              </a:rPr>
              <a:t>Путешественник отправился искать счастья в Сибири и уже с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1776</a:t>
            </a:r>
            <a:r>
              <a:rPr lang="ru-RU" altLang="ru-RU" sz="2400" b="1" i="1" dirty="0" smtClean="0">
                <a:latin typeface="Georgia" pitchFamily="18" charset="0"/>
              </a:rPr>
              <a:t> г. стал отправлять свои суда в Тихий океан. 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1400" b="1" i="1" dirty="0" smtClean="0">
              <a:latin typeface="Georgi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400" b="1" i="1" dirty="0" smtClean="0">
                <a:latin typeface="Georgia" pitchFamily="18" charset="0"/>
              </a:rPr>
              <a:t>В одну из таких поездок, начальствовавший над его судном штурман </a:t>
            </a:r>
            <a:r>
              <a:rPr lang="ru-RU" altLang="ru-RU" sz="2400" b="1" i="1" dirty="0" err="1" smtClean="0">
                <a:latin typeface="Georgia" pitchFamily="18" charset="0"/>
              </a:rPr>
              <a:t>Прибылов</a:t>
            </a:r>
            <a:r>
              <a:rPr lang="ru-RU" altLang="ru-RU" sz="2400" b="1" i="1" dirty="0" smtClean="0">
                <a:latin typeface="Georgia" pitchFamily="18" charset="0"/>
              </a:rPr>
              <a:t> открыл группу островов, названных его именем, и вывез оттуда громадный груз.</a:t>
            </a:r>
          </a:p>
        </p:txBody>
      </p:sp>
      <p:pic>
        <p:nvPicPr>
          <p:cNvPr id="16387" name="Picture 5" descr="pic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" y="0"/>
            <a:ext cx="400580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91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76200"/>
            <a:ext cx="5257800" cy="53340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smtClean="0">
                <a:latin typeface="Georgia" pitchFamily="18" charset="0"/>
              </a:rPr>
              <a:t>    Главная заслуга Григория Шелихова — фактическое присоединение к владениям России Алеутских островов и всей Аляски. «За усердие... в открытии неизвестных земель и народов...» в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1788</a:t>
            </a:r>
            <a:r>
              <a:rPr lang="ru-RU" altLang="ru-RU" sz="2400" smtClean="0">
                <a:latin typeface="Georgia" pitchFamily="18" charset="0"/>
              </a:rPr>
              <a:t> г., Шелихов был пожалован золотой медалью, осыпанной алмазами, для ношения на шее на голубой ленте, шпагой и похвальной грамотой, дозволявшей продолжать начатые подвиги на пользу торговли.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400" smtClean="0">
                <a:latin typeface="Georgia" pitchFamily="18" charset="0"/>
              </a:rPr>
              <a:t>После этого Шелихов большей частью жил в Иркутске, как сборном пункте всех товаров, откуда и распоряжался действиями компании.</a:t>
            </a:r>
          </a:p>
        </p:txBody>
      </p:sp>
      <p:pic>
        <p:nvPicPr>
          <p:cNvPr id="2051" name="Picture 3" descr="C:\Documents and Settings\Profi\Мои документы\Downloads\к Шелехову\орден св. екатери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2" descr="C:\Documents and Settings\Profi\Мои документы\Downloads\к Шелехову\награ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425"/>
            <a:ext cx="3343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Documents and Settings\Profi\Мои документы\Downloads\к Шелехову\меда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3200" y="7391400"/>
            <a:ext cx="7239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1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381000"/>
            <a:ext cx="4800600" cy="6248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1796</a:t>
            </a:r>
            <a:r>
              <a:rPr lang="ru-RU" altLang="ru-RU" sz="22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г., Шелихов умер, немного не дождавшись слияния нескольких торговых товариществ в одно большое, получившее название Российско-Американской Компании.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2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По смерти Шелихова, Императрица Екатерина II даровала его жене и потомству права российского дворянства, с предоставлением  производить торговлю, а Император Павел I, покровительствуя в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1798</a:t>
            </a:r>
            <a:r>
              <a:rPr lang="ru-RU" altLang="ru-RU" sz="22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г Российско-Американской Компании, повелел, чтобы из семейства Шелихова был назначен первенствующий директор».</a:t>
            </a:r>
          </a:p>
        </p:txBody>
      </p:sp>
      <p:pic>
        <p:nvPicPr>
          <p:cNvPr id="18435" name="Рисунок 4" descr="могил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57200"/>
            <a:ext cx="4286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44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/>
              </a:rPr>
              <a:t>Памятники Шелихову</a:t>
            </a:r>
            <a:endParaRPr lang="ru-RU" sz="3200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0130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3071834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642918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Иркутске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71435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Рыльске</a:t>
            </a:r>
          </a:p>
        </p:txBody>
      </p:sp>
    </p:spTree>
    <p:extLst>
      <p:ext uri="{BB962C8B-B14F-4D97-AF65-F5344CB8AC3E}">
        <p14:creationId xmlns:p14="http://schemas.microsoft.com/office/powerpoint/2010/main" val="132823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Именем Шелихова названы:</a:t>
            </a:r>
          </a:p>
          <a:p>
            <a:r>
              <a:rPr lang="ru-RU" sz="2400" dirty="0"/>
              <a:t>залив Шелихова в Охотском море;</a:t>
            </a:r>
          </a:p>
          <a:p>
            <a:r>
              <a:rPr lang="ru-RU" sz="2400" dirty="0"/>
              <a:t>бухта Шелихова на острове </a:t>
            </a:r>
            <a:r>
              <a:rPr lang="ru-RU" sz="2400" dirty="0" err="1"/>
              <a:t>Парамушир</a:t>
            </a:r>
            <a:r>
              <a:rPr lang="ru-RU" sz="2400" dirty="0"/>
              <a:t>;</a:t>
            </a:r>
          </a:p>
          <a:p>
            <a:r>
              <a:rPr lang="ru-RU" sz="2400" dirty="0"/>
              <a:t>пролив Шелихова между Аляской и островом </a:t>
            </a:r>
            <a:r>
              <a:rPr lang="ru-RU" sz="2400" dirty="0" err="1" smtClean="0"/>
              <a:t>Кадьяк</a:t>
            </a:r>
            <a:r>
              <a:rPr lang="ru-RU" sz="2400" dirty="0"/>
              <a:t>;</a:t>
            </a:r>
          </a:p>
          <a:p>
            <a:r>
              <a:rPr lang="ru-RU" sz="2400" dirty="0"/>
              <a:t>город </a:t>
            </a:r>
            <a:r>
              <a:rPr lang="ru-RU" sz="2400" dirty="0" err="1"/>
              <a:t>Шелехов</a:t>
            </a:r>
            <a:r>
              <a:rPr lang="ru-RU" sz="2400" dirty="0"/>
              <a:t> в Иркутской области;</a:t>
            </a:r>
          </a:p>
          <a:p>
            <a:r>
              <a:rPr lang="ru-RU" sz="2400" dirty="0"/>
              <a:t>самолет </a:t>
            </a:r>
            <a:r>
              <a:rPr lang="ru-RU" sz="2400" dirty="0" err="1"/>
              <a:t>Airbus</a:t>
            </a:r>
            <a:r>
              <a:rPr lang="ru-RU" sz="2400" dirty="0"/>
              <a:t> A-320 а/к «Аэрофлот».</a:t>
            </a:r>
          </a:p>
          <a:p>
            <a:r>
              <a:rPr lang="ru-RU" sz="2400" dirty="0"/>
              <a:t>Памятники Шелихову:</a:t>
            </a:r>
          </a:p>
          <a:p>
            <a:r>
              <a:rPr lang="ru-RU" sz="2400" dirty="0"/>
              <a:t>- Установлен на его родине — в Рыльске;</a:t>
            </a:r>
          </a:p>
          <a:p>
            <a:r>
              <a:rPr lang="ru-RU" sz="2400" dirty="0"/>
              <a:t>- Памятник в Иркутске установлен вдовой Шелихова в 1800 году за 11,760 рублей.</a:t>
            </a:r>
          </a:p>
        </p:txBody>
      </p:sp>
      <p:pic>
        <p:nvPicPr>
          <p:cNvPr id="1026" name="Picture 2" descr="https://pibig.info/uploads/posts/2022-11/1669424385_1-pibig-info-p-proliv-shelikhova-vkontakt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5"/>
          <a:stretch/>
        </p:blipFill>
        <p:spPr bwMode="auto">
          <a:xfrm>
            <a:off x="5004048" y="4464948"/>
            <a:ext cx="4139952" cy="21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города Рыльска связаны с именем Г. И. Шелихова.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1"/>
            <a:ext cx="9144000" cy="5589240"/>
          </a:xfrm>
        </p:spPr>
      </p:pic>
    </p:spTree>
    <p:extLst>
      <p:ext uri="{BB962C8B-B14F-4D97-AF65-F5344CB8AC3E}">
        <p14:creationId xmlns:p14="http://schemas.microsoft.com/office/powerpoint/2010/main" val="36143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останавливался император Александр I в 1825 году.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отца Г.И.Шелихова «Наугольный в 3-м каменном ряду».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573751"/>
          </a:xfrm>
        </p:spPr>
      </p:pic>
    </p:spTree>
    <p:extLst>
      <p:ext uri="{BB962C8B-B14F-4D97-AF65-F5344CB8AC3E}">
        <p14:creationId xmlns:p14="http://schemas.microsoft.com/office/powerpoint/2010/main" val="36751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Возведено на пожертвования почетных граждан города, а также на проценты от акций Российско-Американской торговой компании, пожертвованные Г.И. </a:t>
            </a:r>
            <a:r>
              <a:rPr lang="ru-RU" sz="2400" dirty="0" err="1" smtClean="0">
                <a:solidFill>
                  <a:srgbClr val="0000FF"/>
                </a:solidFill>
              </a:rPr>
              <a:t>Шелеховым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user\Desktop\rylsk_voznesen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00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«Рыльская СОШ №1 </a:t>
            </a:r>
            <a:r>
              <a:rPr lang="ru-RU" dirty="0" err="1" smtClean="0"/>
              <a:t>им.Г.Шелехова</a:t>
            </a:r>
            <a:endParaRPr lang="ru-RU" dirty="0"/>
          </a:p>
        </p:txBody>
      </p:sp>
      <p:pic>
        <p:nvPicPr>
          <p:cNvPr id="4" name="Содержимое 3" descr="nul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6448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45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466" y="274638"/>
            <a:ext cx="414533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Улица Шелихова</a:t>
            </a:r>
            <a:endParaRPr lang="ru-RU" b="1" dirty="0"/>
          </a:p>
        </p:txBody>
      </p:sp>
      <p:pic>
        <p:nvPicPr>
          <p:cNvPr id="4" name="Содержимое 3" descr="C:\Users\Евгений\Desktop\Новая папка\20160424_1448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75" y="16202"/>
            <a:ext cx="3744416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27 08 17 ул Шелехова на сайт\_MG_5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75" y="2780928"/>
            <a:ext cx="8856984" cy="3913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66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istorylost.ru/wp-content/uploads/2018/09/Alaska-Purchase-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8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Камень ДРУЖБЫ в г.Рыльске</a:t>
            </a:r>
            <a:endParaRPr lang="ru-RU" dirty="0"/>
          </a:p>
        </p:txBody>
      </p:sp>
      <p:pic>
        <p:nvPicPr>
          <p:cNvPr id="4" name="Содержимое 3" descr="http://cs627322.vk.me/v627322919/1b76/A6cIf150HN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6409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13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/>
                </a:solidFill>
                <a:latin typeface="Georgia" pitchFamily="18" charset="0"/>
              </a:rPr>
              <a:t>Григорий Иванович Шелихов </a:t>
            </a:r>
            <a:r>
              <a:rPr lang="ru-RU" altLang="ru-RU" b="1" i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altLang="ru-RU" b="1" i="1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700808"/>
            <a:ext cx="6477000" cy="4876800"/>
          </a:xfrm>
        </p:spPr>
        <p:txBody>
          <a:bodyPr/>
          <a:lstStyle/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русский купец,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небогатый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Georgia" pitchFamily="18" charset="0"/>
              </a:rPr>
              <a:t>рыльский</a:t>
            </a:r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 мещанин,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меценат, 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известный исследователь Сибири,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путешественник,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основатель Российско-Американской компании,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</a:rPr>
              <a:t>основатель русских поселений</a:t>
            </a:r>
          </a:p>
          <a:p>
            <a:pPr eaLnBrk="1" hangingPunct="1"/>
            <a:r>
              <a:rPr lang="ru-RU" altLang="ru-RU" sz="2400" b="1" i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известный государственный  деятель</a:t>
            </a:r>
            <a:endParaRPr lang="ru-RU" altLang="ru-RU" sz="2400" b="1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800" i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Рисунок 3" descr="фото шел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591"/>
            <a:ext cx="2267743" cy="29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Дворовой фасад дома Г.И.Шелихова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(Памятник гражданской архитектуры 18 века)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4" name="Содержимое 3" descr="http://ratanews.ru/i/editor_upload/images/rylsk_-_dom_shelihovy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3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Шелихова Наталья Алексеевна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7660" t="1309" r="29431"/>
          <a:stretch/>
        </p:blipFill>
        <p:spPr bwMode="auto">
          <a:xfrm>
            <a:off x="5123864" y="1340768"/>
            <a:ext cx="3556576" cy="5112568"/>
          </a:xfrm>
          <a:prstGeom prst="rect">
            <a:avLst/>
          </a:prstGeom>
          <a:noFill/>
          <a:ln w="12700" cmpd="tri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263691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супругом она мужественно терпела холод, жестокие штормы, нехватку пресной воды и пищи, зимовала на островах и в землях не всегда гостеприимных индейцев и алеутов.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70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Documents and Settings\Наталья\Рабочий стол\Семинар Учитель года\к уроку\с дисков\1\Image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312261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6"/>
          <p:cNvSpPr>
            <a:spLocks noChangeArrowheads="1"/>
          </p:cNvSpPr>
          <p:nvPr/>
        </p:nvSpPr>
        <p:spPr bwMode="auto">
          <a:xfrm>
            <a:off x="3357563" y="285750"/>
            <a:ext cx="5786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chemeClr val="tx1"/>
                </a:solidFill>
                <a:latin typeface="Georgia" pitchFamily="18" charset="0"/>
              </a:rPr>
              <a:t>Григория Ивановича Шелихова современники называли русским Колумбом. На американском континенте он мечтал основать большую русскую колонию – "Славороссию".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85750" y="4071938"/>
            <a:ext cx="3829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>
                <a:solidFill>
                  <a:schemeClr val="tx1"/>
                </a:solidFill>
                <a:latin typeface="Georgia" pitchFamily="18" charset="0"/>
              </a:rPr>
              <a:t>Как считается, первое поселение появилось на о. Кадьяк сразу после высадки там Шелихова со 192 людьми 16 августа 1783 года.</a:t>
            </a:r>
          </a:p>
        </p:txBody>
      </p:sp>
      <p:pic>
        <p:nvPicPr>
          <p:cNvPr id="15365" name="Рисунок 5" descr="Кадьяк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6021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3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texts.net/files/online_html/109541/i_08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1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unnel.ru/tmp/6RQDJ8IvncZt09wOkVCU/22-sentyabrya-1784-goda-russkie-pervoprohodtsyi-osnovali-pervoe-postoyannoe-poselenie-na-alyaske.-eto-poslujilo-nachalom-obrazovaniya-russkoy-ameriki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" y="18107"/>
            <a:ext cx="9135081" cy="68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84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Русская Школа </a:t>
            </a:r>
            <a:r>
              <a:rPr lang="ru-RU" dirty="0" err="1"/>
              <a:t>Шелехова</a:t>
            </a:r>
            <a:r>
              <a:rPr lang="ru-RU" dirty="0"/>
              <a:t> на Аляске.</a:t>
            </a:r>
          </a:p>
        </p:txBody>
      </p:sp>
      <p:pic>
        <p:nvPicPr>
          <p:cNvPr id="1026" name="Picture 2" descr="https://ic.pics.livejournal.com/viktoriiako/72565754/1070811/1070811_9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8249005" cy="46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04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419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КОЛУМБ РОССИЙСКИЙ</vt:lpstr>
      <vt:lpstr>Презентация PowerPoint</vt:lpstr>
      <vt:lpstr>Григорий Иванович Шелихов  </vt:lpstr>
      <vt:lpstr>Дворовой фасад дома Г.И.Шелихова  (Памятник гражданской архитектуры 18 века) </vt:lpstr>
      <vt:lpstr>Шелихова Наталья Алексеевна </vt:lpstr>
      <vt:lpstr>Презентация PowerPoint</vt:lpstr>
      <vt:lpstr>Презентация PowerPoint</vt:lpstr>
      <vt:lpstr>Презентация PowerPoint</vt:lpstr>
      <vt:lpstr>Русская Школа Шелехова на Аляске.</vt:lpstr>
      <vt:lpstr>Презентация PowerPoint</vt:lpstr>
      <vt:lpstr>Презентация PowerPoint</vt:lpstr>
      <vt:lpstr>Презентация PowerPoint</vt:lpstr>
      <vt:lpstr>Памятники Шелихову</vt:lpstr>
      <vt:lpstr>Презентация PowerPoint</vt:lpstr>
      <vt:lpstr>Объекты города Рыльска связаны с именем Г. И. Шелихова.</vt:lpstr>
      <vt:lpstr>Дом, в котором останавливался император Александр I в 1825 году.  Дом отца Г.И.Шелихова «Наугольный в 3-м каменном ряду». </vt:lpstr>
      <vt:lpstr> Возведено на пожертвования почетных граждан города, а также на проценты от акций Российско-Американской торговой компании, пожертвованные Г.И. Шелеховым. </vt:lpstr>
      <vt:lpstr>МБОУ «Рыльская СОШ №1 им.Г.Шелехова</vt:lpstr>
      <vt:lpstr>Улица Шелихова</vt:lpstr>
      <vt:lpstr>Камень ДРУЖБЫ в г.Рыльске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КОЛУМБ РОССИЙСКИЙ</dc:title>
  <dc:creator>Windows User</dc:creator>
  <cp:lastModifiedBy>Windows User</cp:lastModifiedBy>
  <cp:revision>5</cp:revision>
  <dcterms:created xsi:type="dcterms:W3CDTF">2023-07-05T19:30:48Z</dcterms:created>
  <dcterms:modified xsi:type="dcterms:W3CDTF">2023-07-06T17:18:06Z</dcterms:modified>
</cp:coreProperties>
</file>