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8" r:id="rId8"/>
    <p:sldId id="267" r:id="rId9"/>
    <p:sldId id="269" r:id="rId10"/>
    <p:sldId id="270" r:id="rId11"/>
    <p:sldId id="271" r:id="rId12"/>
    <p:sldId id="272" r:id="rId13"/>
    <p:sldId id="266" r:id="rId14"/>
    <p:sldId id="274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4" d="100"/>
          <a:sy n="54" d="100"/>
        </p:scale>
        <p:origin x="-134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>
                <a:latin typeface="Arial Black" panose="020B0A04020102020204" pitchFamily="34" charset="0"/>
              </a:rPr>
              <a:t>Состав почв Курской области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почв Курской области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Чернозем</c:v>
                </c:pt>
                <c:pt idx="1">
                  <c:v>Серые лесные почвы</c:v>
                </c:pt>
                <c:pt idx="2">
                  <c:v>Прочие почвы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0.74</c:v>
                </c:pt>
                <c:pt idx="1">
                  <c:v>0.245</c:v>
                </c:pt>
                <c:pt idx="2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37B8DF-B933-450C-9F66-3F01900B9006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6DBF9B-46A4-4114-8812-03A1F4E533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329" y="621058"/>
            <a:ext cx="8799994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>Основные формы рельефа Курской области</a:t>
            </a:r>
          </a:p>
        </p:txBody>
      </p:sp>
      <p:pic>
        <p:nvPicPr>
          <p:cNvPr id="2050" name="Picture 2" descr="http://vsegda-pomnim.com/uploads/posts/2022-04/1650933251_64-vsegda-pomnim-com-p-gori-v-kaluzhskoi-oblasti-foto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759727"/>
            <a:ext cx="6280883" cy="39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3" y="1228397"/>
            <a:ext cx="46599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Курской области характеризуются сочетанием двух основных типов: черноземов, сформировавшихся под влиянием степной растительности,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образованных лесной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растительностью (оподзоленных).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https://image.jimcdn.com/app/cms/image/transf/none/path/s953f1bad20ee67c4/image/i08f979d2f139449c/version/1676975886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25555"/>
          <a:stretch/>
        </p:blipFill>
        <p:spPr bwMode="auto">
          <a:xfrm>
            <a:off x="5070230" y="0"/>
            <a:ext cx="71217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3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9384170"/>
              </p:ext>
            </p:extLst>
          </p:nvPr>
        </p:nvGraphicFramePr>
        <p:xfrm>
          <a:off x="1072663" y="719666"/>
          <a:ext cx="1039250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395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15311"/>
          <a:stretch/>
        </p:blipFill>
        <p:spPr bwMode="auto">
          <a:xfrm>
            <a:off x="0" y="0"/>
            <a:ext cx="6260123" cy="680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8722" y="549258"/>
            <a:ext cx="5187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Незаменимым даром природы являются чернозёмные почвы. В них «вековечное богатство России» — отмечал В.В. Докучаев.</a:t>
            </a:r>
          </a:p>
        </p:txBody>
      </p:sp>
      <p:pic>
        <p:nvPicPr>
          <p:cNvPr id="2054" name="Picture 6" descr="http://agro-archive.ru/uploads/posts/2014-06/1404029718_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989" y="3274140"/>
            <a:ext cx="2854401" cy="35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3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7.userapi.com/impg/6YxMWrgQKdCmKdSejFp_LYHyPMihTikJSSaiPA/DPcKVsIlsxw.jpg?size=1280x853&amp;quality=95&amp;sign=0f8c547a2049bd03a8ba3d1c32841440&amp;c_uniq_tag=nKQ0Fo2Fu-mhD0RGONxaKzHx3WAiJ5KR15fInQIP-P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0"/>
            <a:ext cx="10290174" cy="68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67"/>
            <a:ext cx="12063046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Курской области в Центрально-Черноземном государственном природном биосферном заповеднике имени профессора В.В. Алехина сохранились шесть участков целинных северных степей. Мощные чернозёмы заповедника на не скашиваемой целине находятся в режиме, близком к тому, в каком они были в доисторических степях.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курскими целинными заповедными степями толщина верхнего темноокрашенного гумусового слоя чернозема достигает 1,5 м.</a:t>
            </a:r>
          </a:p>
        </p:txBody>
      </p:sp>
      <p:pic>
        <p:nvPicPr>
          <p:cNvPr id="3074" name="Picture 2" descr="https://riakursk.ru/assets/cache_image/uploads/archive/Streleckiy-uchastok-750x430_1200x700_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43" y="2107467"/>
            <a:ext cx="8285813" cy="47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61" y="38212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постоянного использования, природная почвенная плодородность истощается. Она разрушается и загрязняется. Ядохимикаты и удобрения, используемые для увеличения урожайности зерновых и других культур, приводят к превышению концентрации отравляющих веществ и снижению темпов образования гумуса в ее верхнем слое.</a:t>
            </a:r>
          </a:p>
        </p:txBody>
      </p:sp>
      <p:pic>
        <p:nvPicPr>
          <p:cNvPr id="4098" name="Picture 2" descr="https://vsegda-pomnim.com/uploads/posts/2022-02/1645831958_28-vsegda-pomnim-com-p-promoina-foto-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61" y="1325271"/>
            <a:ext cx="5637362" cy="4231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1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492" y="5961185"/>
            <a:ext cx="10163908" cy="8968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— это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приподнятая,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всхолмленная равнина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густо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расчлененная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вдающимися в нее широкими речными долинами и большим количеством балок и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оврагов.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mke.su/doc/img/gry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38" y="-1"/>
            <a:ext cx="8440720" cy="50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82" y="5785339"/>
            <a:ext cx="11863387" cy="10726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крупными элементами рельефа области являются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водораздельные гряды.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Курской области насчитывается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Тимско-Щигровская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Фатежско-Льговская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Обоянская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-Рыльская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гряды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mke.su/doc/img/gry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77" y="0"/>
            <a:ext cx="8798169" cy="52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769" y="200063"/>
            <a:ext cx="8370277" cy="7495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Речные долины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5" y="1099072"/>
            <a:ext cx="11799277" cy="10462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строение речных долин Курской области наблюдается асимметрия склонов, как правило правый берег высокий и крутой, а левый пологий.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630" y="2004644"/>
            <a:ext cx="6739307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446"/>
            <a:ext cx="11975123" cy="8792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рельефе Курской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встречаются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балки различной величины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формы. Больше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их встречается на крутых правых берегах Сейма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Псла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7018" y="1266092"/>
            <a:ext cx="8097102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" y="211015"/>
            <a:ext cx="11924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ОВРАГИ - глубокие крутосклонные русла временных водотоков, возникающие в результате эрозионного действия потоков ливневых или талых вод.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 оврагов способствует неправильная агротехника и вырубка лесов.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7516" y="1411344"/>
            <a:ext cx="8835876" cy="525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404664"/>
            <a:ext cx="10363200" cy="316835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C3300"/>
                </a:solidFill>
              </a:rPr>
              <a:t>Почвы Курской области</a:t>
            </a:r>
            <a:endParaRPr lang="ru-RU" sz="8800" dirty="0">
              <a:solidFill>
                <a:srgbClr val="CC33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60" y="3933056"/>
            <a:ext cx="416305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bc-paper.ru/wp-content/uploads/2023/02/60dc8cc96e265405211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07" y="1178168"/>
            <a:ext cx="5287801" cy="33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179926"/>
            <a:ext cx="643010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Почва — это особое природное тело, образующееся на поверхности Земли, в результате взаимодействия живой (органической) и мертвой (неорганической) природы.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Важнейшим свойством почвы, отличающим её от горных пород, является плодородие. Оно обусловлено наличием в почвах органического вещества гумуса, или перегноя. Благодаря плодородию почвы являются величайшим природным богатством, пользоваться которым нужно очень разумно. </a:t>
            </a:r>
          </a:p>
          <a:p>
            <a:pPr algn="ctr"/>
            <a:r>
              <a:rPr lang="ru-RU" sz="2400" b="1" dirty="0"/>
              <a:t>Почвы образуются очень медленно: за 100 лет мощность почвы увеличивается на 0,5 — 2 см. </a:t>
            </a:r>
          </a:p>
        </p:txBody>
      </p:sp>
    </p:spTree>
    <p:extLst>
      <p:ext uri="{BB962C8B-B14F-4D97-AF65-F5344CB8AC3E}">
        <p14:creationId xmlns:p14="http://schemas.microsoft.com/office/powerpoint/2010/main" val="351425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8/85JlIPkcsdyGbKZeTU170rjQiaN9p6D2EOXSWu/slide-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52" y="1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16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244</TotalTime>
  <Words>312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 Основные формы рельефа Курской области</vt:lpstr>
      <vt:lpstr>Рельеф Курской области — это приподнятая, всхолмленная равнина, густо расчлененная глубоко вдающимися в нее широкими речными долинами и большим количеством балок и оврагов.</vt:lpstr>
      <vt:lpstr>Самыми крупными элементами рельефа области являются водораздельные гряды.  Их в Курской области насчитывается 4:  Тимско-Щигровская, Фатежско-Льговская, Обоянская, Дмитровско-Рыльская гряды.  </vt:lpstr>
      <vt:lpstr>Речные долины</vt:lpstr>
      <vt:lpstr>В рельефе Курской области встречаются балки различной величины и формы. Больше всего их встречается на крутых правых берегах Сейма, Псла и других рек.</vt:lpstr>
      <vt:lpstr>Презентация PowerPoint</vt:lpstr>
      <vt:lpstr>Почвы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Курской области в Центрально-Черноземном государственном природном биосферном заповеднике имени профессора В.В. Алехина сохранились шесть участков целинных северных степей. Мощные чернозёмы заповедника на не скашиваемой целине находятся в режиме, близком к тому, в каком они были в доисторических степях.  Под курскими целинными заповедными степями толщина верхнего темноокрашенного гумусового слоя чернозема достигает 1,5 м.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формы рельефа Курской области</dc:title>
  <dc:creator>Анастасия</dc:creator>
  <cp:lastModifiedBy>Windows User</cp:lastModifiedBy>
  <cp:revision>20</cp:revision>
  <dcterms:created xsi:type="dcterms:W3CDTF">2014-12-21T14:31:29Z</dcterms:created>
  <dcterms:modified xsi:type="dcterms:W3CDTF">2023-08-02T13:12:16Z</dcterms:modified>
</cp:coreProperties>
</file>