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7"/>
  </p:notesMasterIdLst>
  <p:sldIdLst>
    <p:sldId id="257" r:id="rId2"/>
    <p:sldId id="264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22.07.2023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4221088"/>
            <a:ext cx="5112568" cy="172819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Рекомендации для родителей</a:t>
            </a:r>
            <a:br>
              <a:rPr lang="ru-RU" sz="2000" dirty="0" smtClean="0"/>
            </a:br>
            <a:r>
              <a:rPr lang="ru-RU" sz="2000" dirty="0" smtClean="0"/>
              <a:t>Семейное чтение </a:t>
            </a:r>
            <a:br>
              <a:rPr lang="ru-RU" sz="2000" dirty="0" smtClean="0"/>
            </a:br>
            <a:r>
              <a:rPr lang="ru-RU" sz="2000" dirty="0" smtClean="0"/>
              <a:t>О.Н. Алёнкина Стихотворение</a:t>
            </a:r>
            <a:br>
              <a:rPr lang="ru-RU" sz="2000" dirty="0" smtClean="0"/>
            </a:br>
            <a:r>
              <a:rPr lang="ru-RU" sz="2000" dirty="0" smtClean="0"/>
              <a:t> «Мне мама послушать дала малыша»</a:t>
            </a:r>
            <a:endParaRPr lang="ru-RU" sz="20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508104" y="3789040"/>
            <a:ext cx="3456385" cy="1500187"/>
          </a:xfrm>
        </p:spPr>
        <p:txBody>
          <a:bodyPr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воспитатель:</a:t>
            </a:r>
            <a:endParaRPr lang="ru-RU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Горбатюк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Ол</a:t>
            </a:r>
            <a:r>
              <a:rPr lang="ru-RU" b="1" dirty="0" smtClean="0">
                <a:solidFill>
                  <a:schemeClr val="tx1"/>
                </a:solidFill>
              </a:rPr>
              <a:t>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 Анатол</a:t>
            </a:r>
            <a:r>
              <a:rPr lang="ru-RU" b="1" dirty="0" smtClean="0">
                <a:solidFill>
                  <a:schemeClr val="tx1"/>
                </a:solidFill>
              </a:rPr>
              <a:t>ь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евна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Picture 2" descr="G:\озерова майя.jpg"/>
          <p:cNvPicPr>
            <a:picLocks noChangeAspect="1" noChangeArrowheads="1"/>
          </p:cNvPicPr>
          <p:nvPr/>
        </p:nvPicPr>
        <p:blipFill>
          <a:blip r:embed="rId2" cstate="print"/>
          <a:srcRect l="1538" t="4029" r="7692"/>
          <a:stretch>
            <a:fillRect/>
          </a:stretch>
        </p:blipFill>
        <p:spPr bwMode="auto">
          <a:xfrm>
            <a:off x="1835696" y="404664"/>
            <a:ext cx="4680520" cy="3779678"/>
          </a:xfrm>
          <a:prstGeom prst="rect">
            <a:avLst/>
          </a:prstGeom>
          <a:noFill/>
        </p:spPr>
      </p:pic>
      <p:pic>
        <p:nvPicPr>
          <p:cNvPr id="9" name="Picture 2" descr="D:\Документы ОЛЯ\антошка\1\1.jpg"/>
          <p:cNvPicPr>
            <a:picLocks noChangeAspect="1" noChangeArrowheads="1"/>
          </p:cNvPicPr>
          <p:nvPr/>
        </p:nvPicPr>
        <p:blipFill>
          <a:blip r:embed="rId3" cstate="print"/>
          <a:srcRect l="3791" t="2751" r="3791"/>
          <a:stretch>
            <a:fillRect/>
          </a:stretch>
        </p:blipFill>
        <p:spPr bwMode="auto">
          <a:xfrm rot="2390149">
            <a:off x="4926148" y="2279254"/>
            <a:ext cx="1433699" cy="207482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939069" y="6021288"/>
            <a:ext cx="1616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г.Курск 2023г.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55576" y="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«Детский сад комбинированного вида №84»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827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Picture 2" descr="D:\Документы ОЛЯ\антошка\1\1.jpg"/>
          <p:cNvPicPr>
            <a:picLocks noChangeAspect="1" noChangeArrowheads="1"/>
          </p:cNvPicPr>
          <p:nvPr/>
        </p:nvPicPr>
        <p:blipFill>
          <a:blip r:embed="rId2" cstate="print"/>
          <a:srcRect l="3791" t="2751" r="3791"/>
          <a:stretch>
            <a:fillRect/>
          </a:stretch>
        </p:blipFill>
        <p:spPr bwMode="auto">
          <a:xfrm>
            <a:off x="323528" y="188640"/>
            <a:ext cx="4464496" cy="646094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32040" y="1268760"/>
            <a:ext cx="39959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«Моя семья»</a:t>
            </a:r>
          </a:p>
          <a:p>
            <a:r>
              <a:rPr lang="ru-RU" sz="2000" b="1" dirty="0" smtClean="0"/>
              <a:t>О.Н.Алёнкина</a:t>
            </a:r>
            <a:r>
              <a:rPr lang="ru-RU" sz="2000" dirty="0" smtClean="0"/>
              <a:t> «Вздыхало кресло в темноте», «Колыбельная для бабушки», </a:t>
            </a:r>
            <a:r>
              <a:rPr lang="ru-RU" sz="2000" b="1" dirty="0" smtClean="0">
                <a:solidFill>
                  <a:srgbClr val="FF0000"/>
                </a:solidFill>
              </a:rPr>
              <a:t>«Мне мама послушать дала малыша»</a:t>
            </a:r>
          </a:p>
          <a:p>
            <a:r>
              <a:rPr lang="ru-RU" sz="2000" b="1" dirty="0" smtClean="0"/>
              <a:t>Е.А. Благинина </a:t>
            </a:r>
            <a:r>
              <a:rPr lang="ru-RU" sz="2000" dirty="0" smtClean="0"/>
              <a:t>«В ненастные деньки», «Огонек»</a:t>
            </a:r>
          </a:p>
          <a:p>
            <a:r>
              <a:rPr lang="ru-RU" sz="2000" b="1" dirty="0" smtClean="0"/>
              <a:t>Г.В. </a:t>
            </a:r>
            <a:r>
              <a:rPr lang="ru-RU" sz="2000" b="1" dirty="0" err="1" smtClean="0"/>
              <a:t>Гатилова-Янкова</a:t>
            </a:r>
            <a:r>
              <a:rPr lang="ru-RU" sz="2000" b="1" dirty="0" smtClean="0"/>
              <a:t> </a:t>
            </a:r>
            <a:r>
              <a:rPr lang="ru-RU" sz="2000" dirty="0" smtClean="0"/>
              <a:t>«</a:t>
            </a:r>
            <a:r>
              <a:rPr lang="ru-RU" sz="2000" dirty="0" err="1" smtClean="0"/>
              <a:t>Сынуле</a:t>
            </a:r>
            <a:r>
              <a:rPr lang="ru-RU" sz="2000" dirty="0" smtClean="0"/>
              <a:t>…»</a:t>
            </a:r>
          </a:p>
          <a:p>
            <a:r>
              <a:rPr lang="ru-RU" sz="2000" b="1" dirty="0" smtClean="0"/>
              <a:t>И.Ф. </a:t>
            </a:r>
            <a:r>
              <a:rPr lang="ru-RU" sz="2000" b="1" dirty="0" err="1" smtClean="0"/>
              <a:t>Зиборов</a:t>
            </a:r>
            <a:r>
              <a:rPr lang="ru-RU" sz="2000" b="1" dirty="0" smtClean="0"/>
              <a:t> </a:t>
            </a:r>
            <a:r>
              <a:rPr lang="ru-RU" sz="2000" dirty="0" smtClean="0"/>
              <a:t>«Мама»</a:t>
            </a:r>
          </a:p>
          <a:p>
            <a:r>
              <a:rPr lang="ru-RU" sz="2000" b="1" dirty="0" smtClean="0"/>
              <a:t>В.В. Королёва </a:t>
            </a:r>
            <a:r>
              <a:rPr lang="ru-RU" sz="2000" dirty="0" smtClean="0"/>
              <a:t>«Максимка», «Моя бабушка»</a:t>
            </a:r>
          </a:p>
          <a:p>
            <a:r>
              <a:rPr lang="ru-RU" sz="2000" b="1" dirty="0" smtClean="0"/>
              <a:t>Е.И. Носов </a:t>
            </a:r>
            <a:r>
              <a:rPr lang="ru-RU" sz="2000" dirty="0" smtClean="0"/>
              <a:t>«Бабушкина грамота»</a:t>
            </a:r>
          </a:p>
          <a:p>
            <a:r>
              <a:rPr lang="ru-RU" sz="2000" b="1" dirty="0" smtClean="0"/>
              <a:t>Т.А. Погорелова </a:t>
            </a:r>
            <a:r>
              <a:rPr lang="ru-RU" sz="2000" dirty="0" smtClean="0"/>
              <a:t>«Письмо бабушке»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" name="Picture 4" descr="D:\Документы ОЛЯ\антошка\3\2.jpg"/>
          <p:cNvPicPr>
            <a:picLocks noChangeAspect="1" noChangeArrowheads="1"/>
          </p:cNvPicPr>
          <p:nvPr/>
        </p:nvPicPr>
        <p:blipFill>
          <a:blip r:embed="rId2" cstate="print"/>
          <a:srcRect l="7383" t="54035" r="75014" b="34513"/>
          <a:stretch>
            <a:fillRect/>
          </a:stretch>
        </p:blipFill>
        <p:spPr bwMode="auto">
          <a:xfrm>
            <a:off x="179512" y="188640"/>
            <a:ext cx="2592288" cy="23194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31840" y="260648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Алёнкина </a:t>
            </a:r>
          </a:p>
          <a:p>
            <a:pPr algn="ctr"/>
            <a:r>
              <a:rPr lang="ru-RU" sz="2400" b="1" dirty="0" smtClean="0"/>
              <a:t>Ольга Николаевна </a:t>
            </a:r>
          </a:p>
          <a:p>
            <a:pPr algn="ctr"/>
            <a:r>
              <a:rPr lang="ru-RU" sz="2400" b="1" dirty="0" smtClean="0"/>
              <a:t>(р. 1982)</a:t>
            </a:r>
          </a:p>
        </p:txBody>
      </p:sp>
      <p:pic>
        <p:nvPicPr>
          <p:cNvPr id="5" name="Picture 2" descr="D:\Документы ОЛЯ\антошка\1\14.jpg"/>
          <p:cNvPicPr>
            <a:picLocks noChangeAspect="1" noChangeArrowheads="1"/>
          </p:cNvPicPr>
          <p:nvPr/>
        </p:nvPicPr>
        <p:blipFill>
          <a:blip r:embed="rId3" cstate="print"/>
          <a:srcRect l="64652" t="68284" r="9663" b="7763"/>
          <a:stretch>
            <a:fillRect/>
          </a:stretch>
        </p:blipFill>
        <p:spPr bwMode="auto">
          <a:xfrm>
            <a:off x="5364088" y="1700808"/>
            <a:ext cx="3312368" cy="42484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2420888"/>
            <a:ext cx="50405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Стихотворение</a:t>
            </a:r>
            <a:br>
              <a:rPr lang="ru-RU" sz="2400" dirty="0" smtClean="0"/>
            </a:br>
            <a:r>
              <a:rPr lang="ru-RU" sz="2400" b="1" dirty="0" smtClean="0"/>
              <a:t> «Мне мама послушать дала малыша»</a:t>
            </a:r>
            <a:br>
              <a:rPr lang="ru-RU" sz="2400" b="1" dirty="0" smtClean="0"/>
            </a:br>
            <a:r>
              <a:rPr lang="ru-RU" sz="2400" dirty="0" smtClean="0"/>
              <a:t> Мне мама послушать дала малыша.</a:t>
            </a:r>
            <a:br>
              <a:rPr lang="ru-RU" sz="2400" dirty="0" smtClean="0"/>
            </a:br>
            <a:r>
              <a:rPr lang="ru-RU" sz="2400" dirty="0" smtClean="0"/>
              <a:t>Я мамин живот обхватил не дыша.</a:t>
            </a:r>
            <a:br>
              <a:rPr lang="ru-RU" sz="2400" dirty="0" smtClean="0"/>
            </a:br>
            <a:r>
              <a:rPr lang="ru-RU" sz="2400" dirty="0" smtClean="0"/>
              <a:t>Я слушал, как булькало что-то внутри,</a:t>
            </a:r>
            <a:br>
              <a:rPr lang="ru-RU" sz="2400" dirty="0" smtClean="0"/>
            </a:br>
            <a:r>
              <a:rPr lang="ru-RU" sz="2400" dirty="0" smtClean="0"/>
              <a:t>Как будто бы кто-то пускал пузыри,</a:t>
            </a:r>
            <a:br>
              <a:rPr lang="ru-RU" sz="2400" dirty="0" smtClean="0"/>
            </a:br>
            <a:r>
              <a:rPr lang="ru-RU" sz="2400" dirty="0" smtClean="0"/>
              <a:t>Услышал меня, повернулся бочком</a:t>
            </a:r>
            <a:br>
              <a:rPr lang="ru-RU" sz="2400" dirty="0" smtClean="0"/>
            </a:br>
            <a:r>
              <a:rPr lang="ru-RU" sz="2400" dirty="0" smtClean="0"/>
              <a:t>И мне прямо в нос угодил кулачком! 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5949280"/>
            <a:ext cx="3258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Рисунок </a:t>
            </a:r>
            <a:r>
              <a:rPr lang="ru-RU" b="1" dirty="0" smtClean="0"/>
              <a:t>Ирины  </a:t>
            </a:r>
            <a:r>
              <a:rPr lang="ru-RU" b="1" dirty="0" err="1" smtClean="0"/>
              <a:t>Самойлиной</a:t>
            </a:r>
            <a:endParaRPr lang="ru-RU" b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16216" y="6492875"/>
            <a:ext cx="2133600" cy="365125"/>
          </a:xfrm>
        </p:spPr>
        <p:txBody>
          <a:bodyPr/>
          <a:lstStyle/>
          <a:p>
            <a:fld id="{4822B840-53D3-43A5-B615-FA12529303C1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60648"/>
            <a:ext cx="7165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После того как вы прочитали ребенку стихотворение</a:t>
            </a:r>
            <a:br>
              <a:rPr lang="ru-RU" sz="2400" dirty="0" smtClean="0"/>
            </a:br>
            <a:r>
              <a:rPr lang="ru-RU" sz="2400" b="1" dirty="0" smtClean="0"/>
              <a:t> «Мне мама послушать дала малыша»</a:t>
            </a:r>
            <a:br>
              <a:rPr lang="ru-RU" sz="2400" b="1" dirty="0" smtClean="0"/>
            </a:br>
            <a:r>
              <a:rPr lang="ru-RU" sz="2400" dirty="0" smtClean="0"/>
              <a:t> Предложить ему нарисовать рисунок, раскрасить раскраски или вылепить из пластилина (теста) будущего братика или сестренку.</a:t>
            </a:r>
            <a:endParaRPr lang="ru-RU" sz="2400" dirty="0"/>
          </a:p>
        </p:txBody>
      </p:sp>
      <p:pic>
        <p:nvPicPr>
          <p:cNvPr id="4" name="Picture 12" descr="https://picolour.com/wp-content/uploads/2017/12/Stroller-Colouring-Pages.jpg"/>
          <p:cNvPicPr>
            <a:picLocks noChangeAspect="1" noChangeArrowheads="1"/>
          </p:cNvPicPr>
          <p:nvPr/>
        </p:nvPicPr>
        <p:blipFill>
          <a:blip r:embed="rId2" cstate="print"/>
          <a:srcRect r="6816"/>
          <a:stretch>
            <a:fillRect/>
          </a:stretch>
        </p:blipFill>
        <p:spPr bwMode="auto">
          <a:xfrm>
            <a:off x="251520" y="2132856"/>
            <a:ext cx="1530231" cy="1656184"/>
          </a:xfrm>
          <a:prstGeom prst="rect">
            <a:avLst/>
          </a:prstGeom>
          <a:noFill/>
        </p:spPr>
      </p:pic>
      <p:pic>
        <p:nvPicPr>
          <p:cNvPr id="5" name="Picture 4" descr="https://i.pinimg.com/736x/fa/03/8e/fa038e69306e58a381d0d0848cb1087b--coloring-pages-for-kids-kids-coloring.jpg"/>
          <p:cNvPicPr>
            <a:picLocks noChangeAspect="1" noChangeArrowheads="1"/>
          </p:cNvPicPr>
          <p:nvPr/>
        </p:nvPicPr>
        <p:blipFill>
          <a:blip r:embed="rId3" cstate="print"/>
          <a:srcRect t="4778" b="6832"/>
          <a:stretch>
            <a:fillRect/>
          </a:stretch>
        </p:blipFill>
        <p:spPr bwMode="auto">
          <a:xfrm>
            <a:off x="1979712" y="2132856"/>
            <a:ext cx="1792260" cy="1584176"/>
          </a:xfrm>
          <a:prstGeom prst="rect">
            <a:avLst/>
          </a:prstGeom>
          <a:noFill/>
        </p:spPr>
      </p:pic>
      <p:pic>
        <p:nvPicPr>
          <p:cNvPr id="6" name="Picture 8" descr="http://detskie-raskraski.ru/sites/default/files/raskraska_semya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348880"/>
            <a:ext cx="1670040" cy="1916832"/>
          </a:xfrm>
          <a:prstGeom prst="rect">
            <a:avLst/>
          </a:prstGeom>
          <a:noFill/>
        </p:spPr>
      </p:pic>
      <p:pic>
        <p:nvPicPr>
          <p:cNvPr id="7" name="Picture 10" descr="http://razukraska.ru/wp-content/gallery/karapuz/karapuz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657661" y="1775388"/>
            <a:ext cx="1805343" cy="2808312"/>
          </a:xfrm>
          <a:prstGeom prst="rect">
            <a:avLst/>
          </a:prstGeom>
          <a:noFill/>
        </p:spPr>
      </p:pic>
      <p:pic>
        <p:nvPicPr>
          <p:cNvPr id="8" name="Picture 20" descr="http://s09.radikal.ru/i182/0912/f0/ee31b56113b8.jpg"/>
          <p:cNvPicPr>
            <a:picLocks noChangeAspect="1" noChangeArrowheads="1"/>
          </p:cNvPicPr>
          <p:nvPr/>
        </p:nvPicPr>
        <p:blipFill>
          <a:blip r:embed="rId6" cstate="print"/>
          <a:srcRect l="8868" b="11801"/>
          <a:stretch>
            <a:fillRect/>
          </a:stretch>
        </p:blipFill>
        <p:spPr bwMode="auto">
          <a:xfrm>
            <a:off x="179512" y="4077072"/>
            <a:ext cx="2678512" cy="1944216"/>
          </a:xfrm>
          <a:prstGeom prst="rect">
            <a:avLst/>
          </a:prstGeom>
          <a:noFill/>
        </p:spPr>
      </p:pic>
      <p:pic>
        <p:nvPicPr>
          <p:cNvPr id="9" name="Picture 16" descr="https://i.ytimg.com/vi/fXNydd9i6RI/hqdefault.jpg"/>
          <p:cNvPicPr>
            <a:picLocks noChangeAspect="1" noChangeArrowheads="1"/>
          </p:cNvPicPr>
          <p:nvPr/>
        </p:nvPicPr>
        <p:blipFill>
          <a:blip r:embed="rId7" cstate="print"/>
          <a:srcRect l="11025" t="6300" r="8651" b="7601"/>
          <a:stretch>
            <a:fillRect/>
          </a:stretch>
        </p:blipFill>
        <p:spPr bwMode="auto">
          <a:xfrm>
            <a:off x="2915817" y="4581128"/>
            <a:ext cx="2328844" cy="1872208"/>
          </a:xfrm>
          <a:prstGeom prst="rect">
            <a:avLst/>
          </a:prstGeom>
          <a:noFill/>
        </p:spPr>
      </p:pic>
      <p:pic>
        <p:nvPicPr>
          <p:cNvPr id="10" name="Picture 22" descr="http://img5.imgbb.ru/e/5/9/e593ca26d79beaa4123693559abe831a_full.jpg"/>
          <p:cNvPicPr>
            <a:picLocks noChangeAspect="1" noChangeArrowheads="1"/>
          </p:cNvPicPr>
          <p:nvPr/>
        </p:nvPicPr>
        <p:blipFill>
          <a:blip r:embed="rId8" cstate="print"/>
          <a:srcRect l="32661" t="31105" r="25347" b="14460"/>
          <a:stretch>
            <a:fillRect/>
          </a:stretch>
        </p:blipFill>
        <p:spPr bwMode="auto">
          <a:xfrm>
            <a:off x="5292080" y="4221088"/>
            <a:ext cx="1872208" cy="1820202"/>
          </a:xfrm>
          <a:prstGeom prst="rect">
            <a:avLst/>
          </a:prstGeom>
          <a:noFill/>
        </p:spPr>
      </p:pic>
      <p:pic>
        <p:nvPicPr>
          <p:cNvPr id="11" name="Picture 24" descr="https://avatars.mds.yandex.net/get-pdb/25978/60cfc312-12d8-4f74-95a3-43699fa4f3ef/s375"/>
          <p:cNvPicPr>
            <a:picLocks noChangeAspect="1" noChangeArrowheads="1"/>
          </p:cNvPicPr>
          <p:nvPr/>
        </p:nvPicPr>
        <p:blipFill>
          <a:blip r:embed="rId9" cstate="print"/>
          <a:srcRect l="60479"/>
          <a:stretch>
            <a:fillRect/>
          </a:stretch>
        </p:blipFill>
        <p:spPr bwMode="auto">
          <a:xfrm>
            <a:off x="7236296" y="4653136"/>
            <a:ext cx="1691680" cy="1643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" name="Picture 3" descr="C:\Users\вввв\Desktop\готовые\АНТОШКА ОБЛОЖК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424936" cy="53285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Читайте с удовольствием</a:t>
            </a:r>
            <a:endParaRPr lang="ru-RU" sz="4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119</Words>
  <Application>Microsoft Office PowerPoint</Application>
  <PresentationFormat>Экран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Рекомендации для родителей Семейное чтение  О.Н. Алёнкина Стихотворение  «Мне мама послушать дала малыша»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Виктор</cp:lastModifiedBy>
  <cp:revision>7</cp:revision>
  <dcterms:created xsi:type="dcterms:W3CDTF">2023-04-10T08:53:20Z</dcterms:created>
  <dcterms:modified xsi:type="dcterms:W3CDTF">2023-07-22T16:40:58Z</dcterms:modified>
</cp:coreProperties>
</file>