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64" r:id="rId2"/>
    <p:sldId id="265" r:id="rId3"/>
    <p:sldId id="263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82" d="100"/>
          <a:sy n="82" d="100"/>
        </p:scale>
        <p:origin x="-15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18.07.2023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116632"/>
            <a:ext cx="6779096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Портреты</a:t>
            </a:r>
            <a:br>
              <a:rPr lang="ru-RU" dirty="0" smtClean="0"/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«Курские писатели детям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(М.Малец, </a:t>
            </a:r>
            <a:r>
              <a:rPr lang="ru-RU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В.Шеховцов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2132856"/>
            <a:ext cx="4040188" cy="36003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Текст слайда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Текст слайда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>
          <a:xfrm flipV="1">
            <a:off x="4645025" y="2174874"/>
            <a:ext cx="4041775" cy="45719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Текст слайда</a:t>
            </a:r>
            <a:endParaRPr lang="ru-RU" dirty="0"/>
          </a:p>
        </p:txBody>
      </p:sp>
      <p:sp>
        <p:nvSpPr>
          <p:cNvPr id="12" name="Объект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Текст слайда</a:t>
            </a:r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13" name="Picture 3" descr="C:\Users\вввв\Desktop\готовые\АНТОШКА ОБЛОЖКА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8064896" cy="47525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990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436097" y="0"/>
            <a:ext cx="3528392" cy="1412776"/>
          </a:xfrm>
        </p:spPr>
        <p:txBody>
          <a:bodyPr/>
          <a:lstStyle/>
          <a:p>
            <a:r>
              <a:rPr lang="ru-RU" dirty="0" smtClean="0"/>
              <a:t>М. В.Малец</a:t>
            </a:r>
            <a:br>
              <a:rPr lang="ru-RU" dirty="0" smtClean="0"/>
            </a:br>
            <a:r>
              <a:rPr lang="ru-RU" dirty="0" smtClean="0"/>
              <a:t> р.1970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Текст аннотации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5" name="Picture 4" descr="http://kurchatovskoevremya.ru/files/45/121/DSC035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5184576" cy="646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C:\Users\вввв\Desktop\IMG_20230718_0602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40000">
            <a:off x="5153551" y="1905059"/>
            <a:ext cx="3361916" cy="45687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2758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0" y="404664"/>
            <a:ext cx="4572000" cy="208823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В.М </a:t>
            </a:r>
            <a:r>
              <a:rPr lang="ru-RU" sz="4000" b="1" dirty="0" err="1" smtClean="0">
                <a:solidFill>
                  <a:schemeClr val="tx1"/>
                </a:solidFill>
              </a:rPr>
              <a:t>Шеховцов</a:t>
            </a:r>
            <a:r>
              <a:rPr lang="ru-RU" sz="4000" b="1" dirty="0" smtClean="0">
                <a:solidFill>
                  <a:schemeClr val="tx1"/>
                </a:solidFill>
              </a:rPr>
              <a:t/>
            </a:r>
            <a:br>
              <a:rPr lang="ru-RU" sz="4000" b="1" dirty="0" smtClean="0">
                <a:solidFill>
                  <a:schemeClr val="tx1"/>
                </a:solidFill>
              </a:rPr>
            </a:br>
            <a:r>
              <a:rPr lang="ru-RU" sz="4000" b="1" dirty="0" smtClean="0">
                <a:solidFill>
                  <a:schemeClr val="tx1"/>
                </a:solidFill>
              </a:rPr>
              <a:t>р.1954</a:t>
            </a:r>
            <a:endParaRPr lang="ru-RU" sz="40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F:\фотодети у кормушки +к Антошке\00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76672"/>
            <a:ext cx="4503270" cy="5854251"/>
          </a:xfrm>
          <a:prstGeom prst="rect">
            <a:avLst/>
          </a:prstGeom>
          <a:noFill/>
        </p:spPr>
      </p:pic>
      <p:pic>
        <p:nvPicPr>
          <p:cNvPr id="5" name="Picture 5" descr="C:\Users\вввв\Desktop\IMG_20230718_0602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840000">
            <a:off x="5158659" y="2462516"/>
            <a:ext cx="2960214" cy="40228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18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Портреты «Курские писатели детям» (М.Малец, В.Шеховцов) </vt:lpstr>
      <vt:lpstr>М. В.Малец  р.1970</vt:lpstr>
      <vt:lpstr>В.М Шеховцов р.1954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Татьяна</cp:lastModifiedBy>
  <cp:revision>5</cp:revision>
  <dcterms:created xsi:type="dcterms:W3CDTF">2023-04-10T08:53:20Z</dcterms:created>
  <dcterms:modified xsi:type="dcterms:W3CDTF">2023-07-18T03:43:17Z</dcterms:modified>
</cp:coreProperties>
</file>