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4" r:id="rId4"/>
    <p:sldId id="256" r:id="rId5"/>
    <p:sldId id="257" r:id="rId6"/>
    <p:sldId id="258" r:id="rId7"/>
    <p:sldId id="285" r:id="rId8"/>
    <p:sldId id="261" r:id="rId9"/>
    <p:sldId id="275" r:id="rId10"/>
    <p:sldId id="278" r:id="rId11"/>
    <p:sldId id="279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0667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Полезные ископаемые Курской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http://player.myshared.ru/6/629655/slides/slide_7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1752600"/>
            <a:ext cx="807720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Нерудные полезные ископаемые Курского края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4200" dirty="0" smtClean="0"/>
              <a:t>Песок </a:t>
            </a:r>
          </a:p>
          <a:p>
            <a:r>
              <a:rPr lang="ru-RU" sz="4200" dirty="0" smtClean="0"/>
              <a:t>Кварцевые песчаники</a:t>
            </a:r>
          </a:p>
          <a:p>
            <a:r>
              <a:rPr lang="ru-RU" sz="4200" dirty="0" smtClean="0"/>
              <a:t>Глина </a:t>
            </a:r>
          </a:p>
          <a:p>
            <a:r>
              <a:rPr lang="ru-RU" sz="4200" dirty="0" smtClean="0"/>
              <a:t>Мел </a:t>
            </a:r>
          </a:p>
          <a:p>
            <a:r>
              <a:rPr lang="ru-RU" sz="4200" dirty="0" smtClean="0"/>
              <a:t>Мергель </a:t>
            </a:r>
          </a:p>
          <a:p>
            <a:r>
              <a:rPr lang="ru-RU" sz="4200" dirty="0" smtClean="0"/>
              <a:t>Трепел    </a:t>
            </a:r>
          </a:p>
          <a:p>
            <a:r>
              <a:rPr lang="ru-RU" sz="4200" dirty="0" smtClean="0"/>
              <a:t>Фосфориты </a:t>
            </a:r>
          </a:p>
          <a:p>
            <a:r>
              <a:rPr lang="ru-RU" sz="4200" dirty="0" smtClean="0"/>
              <a:t>Торф и сапропели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полезных ископаемых Курской области </a:t>
            </a:r>
            <a:endParaRPr lang="ru-RU" dirty="0"/>
          </a:p>
        </p:txBody>
      </p:sp>
      <p:pic>
        <p:nvPicPr>
          <p:cNvPr id="4" name="Содержимое 3" descr="https://arhivurokov.ru/multiurok/html/2017/03/25/s_58d6c2496cc71/s595842_0_4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layer.myshared.ru/6/629655/slides/slide_2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59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www.metod-kopilka.ru/images/doc/18/12426/img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5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layer.myshared.ru/6/629655/slides/slide_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105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layer.myshared.ru/6/629655/slides/slide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5343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layer.myshared.ru/6/629655/slides/slide_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6867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layer.myshared.ru/6/629655/slides/slide_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3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layer.myshared.ru/6/629655/slides/slide_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1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layer.myshared.ru/6/629655/slides/slide_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получают из железной руды?</a:t>
            </a:r>
            <a:endParaRPr lang="ru-RU" dirty="0"/>
          </a:p>
        </p:txBody>
      </p:sp>
      <p:pic>
        <p:nvPicPr>
          <p:cNvPr id="4" name="Содержимое 3" descr="http://player.myshared.ru/6/629655/slides/slide_1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6105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32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Полезные ископаемые Курской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получают из железной руды?</vt:lpstr>
      <vt:lpstr>Нерудные полезные ископаемые Курского края</vt:lpstr>
      <vt:lpstr>Карта полезных ископаемых Курской области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Windows User</cp:lastModifiedBy>
  <cp:revision>44</cp:revision>
  <dcterms:created xsi:type="dcterms:W3CDTF">2018-04-04T15:19:19Z</dcterms:created>
  <dcterms:modified xsi:type="dcterms:W3CDTF">2023-08-02T20:45:41Z</dcterms:modified>
</cp:coreProperties>
</file>