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30.07.2023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природы города Курска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занятии обучающиеся познакомятся с памятником природы города Курска – урочищем «Солянка». А также с памятными местами парка.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 descr="katera_na_Sey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7238578" cy="49624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332656"/>
            <a:ext cx="421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Прогулочные катера на Сейме, 60-е годы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32656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Плотина мельницы </a:t>
            </a:r>
            <a:r>
              <a:rPr lang="ru-RU" dirty="0" err="1" smtClean="0"/>
              <a:t>Клейнмихеля</a:t>
            </a:r>
            <a:r>
              <a:rPr lang="ru-RU" dirty="0" smtClean="0"/>
              <a:t> (Шумы), </a:t>
            </a:r>
            <a:r>
              <a:rPr lang="ru-RU" dirty="0" smtClean="0"/>
              <a:t>1930 г.</a:t>
            </a:r>
            <a:endParaRPr lang="ru-RU" dirty="0"/>
          </a:p>
        </p:txBody>
      </p:sp>
      <p:pic>
        <p:nvPicPr>
          <p:cNvPr id="4" name="Рисунок 3" descr="Shumy_Plotina_1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467" y="1268760"/>
            <a:ext cx="7747066" cy="4320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Рисунок 2" descr="6ade1a4409a500d162a7b0bf113d5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6987419" cy="50775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7200800" cy="51681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Рисунок 2" descr="1a363e44ff4524d310a94a5afdb81c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10972"/>
            <a:ext cx="7632848" cy="47458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 descr="5-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764704"/>
            <a:ext cx="7200799" cy="540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48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Памятники природы города Курска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Пользователь Windows</cp:lastModifiedBy>
  <cp:revision>5</cp:revision>
  <dcterms:created xsi:type="dcterms:W3CDTF">2023-04-10T08:53:20Z</dcterms:created>
  <dcterms:modified xsi:type="dcterms:W3CDTF">2023-07-30T15:28:54Z</dcterms:modified>
</cp:coreProperties>
</file>