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4" r:id="rId4"/>
    <p:sldId id="275" r:id="rId5"/>
    <p:sldId id="276" r:id="rId6"/>
    <p:sldId id="282" r:id="rId7"/>
    <p:sldId id="277" r:id="rId8"/>
    <p:sldId id="278" r:id="rId9"/>
    <p:sldId id="279" r:id="rId10"/>
    <p:sldId id="280" r:id="rId11"/>
    <p:sldId id="281" r:id="rId12"/>
    <p:sldId id="271" r:id="rId13"/>
  </p:sldIdLst>
  <p:sldSz cx="9144000" cy="6858000" type="screen4x3"/>
  <p:notesSz cx="9144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8/2/2023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8/2/2023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add title</a:t>
            </a:r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8/2/2023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8/2/2023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8/2/2023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8/2/2023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8/2/2023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8/2/2023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8/2/2023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8/2/2023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8/2/2023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AF463A-BC7C-46EE-9F1E-7F377CCA4891}" type="datetimeFigureOut">
              <a:rPr lang="en-US"/>
              <a:t>8/2/2023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l="10937" r="10937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spc="5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>Топонимика</a:t>
            </a:r>
            <a:br>
              <a:rPr lang="ru-RU" b="1" spc="5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</a:br>
            <a:r>
              <a:rPr lang="ru-RU" b="1" spc="5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>Курского края</a:t>
            </a:r>
            <a:endParaRPr lang="ru-RU" b="1" spc="5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buNone/>
              <a:defRPr/>
            </a:pPr>
            <a:r>
              <a:rPr lang="ru-RU" b="1">
                <a:solidFill>
                  <a:srgbClr val="C00000"/>
                </a:solidFill>
                <a:latin typeface="Segoe Script"/>
              </a:rPr>
              <a:t>                        </a:t>
            </a:r>
            <a:endParaRPr/>
          </a:p>
          <a:p>
            <a:pPr>
              <a:buNone/>
              <a:defRPr/>
            </a:pPr>
            <a:endParaRPr lang="ru-RU" b="1">
              <a:solidFill>
                <a:srgbClr val="C00000"/>
              </a:solidFill>
              <a:latin typeface="Segoe Script"/>
            </a:endParaRPr>
          </a:p>
        </p:txBody>
      </p:sp>
      <p:pic>
        <p:nvPicPr>
          <p:cNvPr id="6" name="Содержимое 6" descr="F:\Карта Курска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1115616" y="1628800"/>
            <a:ext cx="7162800" cy="4328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556792"/>
            <a:ext cx="8280920" cy="288032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10400" b="1" dirty="0" smtClean="0">
                <a:solidFill>
                  <a:schemeClr val="bg1"/>
                </a:solidFill>
              </a:rPr>
              <a:t>Железногорск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chemeClr val="bg1"/>
                </a:solidFill>
              </a:rPr>
              <a:t>Возник в 1957 году в связи со строительством комбината вблизи Михайловского месторождения железных руд, что и определило название. Сейчас этот город, с населением более 100 тысяч человек, – самый крупный в области после Курска.</a:t>
            </a:r>
            <a:endParaRPr lang="ru-RU" sz="19200" b="1" dirty="0" smtClean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2339751" y="260648"/>
            <a:ext cx="633670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>Топонимы городов </a:t>
            </a:r>
            <a: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/>
            </a:r>
            <a:b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</a:br>
            <a: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>Курского края</a:t>
            </a:r>
            <a:endParaRPr lang="ru-RU" sz="32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8194" name="Picture 2" descr="https://xn--d1afok.xn--p1ai/sites/default/files/foto/City/%D0%96%D0%B5%D0%BB%D0%B5%D0%B7%D0%BD%D0%BE%D0%B3%D0%BE%D1%80%D1%81%D0%BA%20%28%D0%9A%D1%83%D1%80%D1%81%D0%BA%D0%B0%D1%8F%20%D0%BE%D0%B1%D0%BB%D0%B0%D1%81%D1%82%D1%8C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0" y="476672"/>
            <a:ext cx="182864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eles.club/uploads/posts/2022-05/1651876517_19-celes-club-p-gorod-zheleznogorsk-kurskaya-oblast-krasiv-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33056"/>
            <a:ext cx="6478416" cy="277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48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340768"/>
            <a:ext cx="8280920" cy="288032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10400" b="1" dirty="0" smtClean="0">
                <a:solidFill>
                  <a:schemeClr val="bg1"/>
                </a:solidFill>
              </a:rPr>
              <a:t>Курчатов</a:t>
            </a:r>
          </a:p>
          <a:p>
            <a:pPr marL="0" indent="0" algn="ctr">
              <a:buNone/>
            </a:pPr>
            <a:r>
              <a:rPr lang="ru-RU" sz="4600" b="1" dirty="0">
                <a:solidFill>
                  <a:schemeClr val="bg1"/>
                </a:solidFill>
              </a:rPr>
              <a:t>Образован в 1971 году в связи с началом строительства Курской атомной электростанции. Назван в честь советского ученого-физика И.В. </a:t>
            </a:r>
            <a:r>
              <a:rPr lang="ru-RU" sz="4600" b="1" dirty="0" smtClean="0">
                <a:solidFill>
                  <a:schemeClr val="bg1"/>
                </a:solidFill>
              </a:rPr>
              <a:t>Курчатова.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2339751" y="260648"/>
            <a:ext cx="633670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>Топонимы городов </a:t>
            </a:r>
            <a: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/>
            </a:r>
            <a:b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</a:br>
            <a: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>Курского края</a:t>
            </a:r>
            <a:endParaRPr lang="ru-RU" sz="32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9218" name="Picture 2" descr="https://thumbs.dreamstime.com/b/%D0%B3%D0%B5%D1%80%D0%B1-%D0%B3%D0%BE%D1%80%D0%BE%D0%B4%D0%B0-%C2%AB%D0%BA%D1%83%D1%80%D1%87%D0%B0%D1%82%D0%BE%D0%B2%D1%81%D0%BA%D0%B8%D0%B9-%D0%B8%D0%BD%D1%81%D1%82%D0%B8%D1%82%D1%83%D1%82-%D1%80%D0%B5%D0%B3%D0%B8%D0%BE%D0%BD-%C2%AB%D0%BA%D1%83%D1%80%D1%81%D0%BA-%D1%80%D0%BE%D1%81%D1%81%D0%B8%D1%8F-russiaisolated-%D0%BD%D0%B0-187417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130470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9-71.userapi.com/impg/5B7T2oY4MZE4J2TGE8-Hn7Ah139YWZEk9_V1Zw/d2rP5IKh1vQ.jpg?size=1280x715&amp;quality=95&amp;sign=6baae461950cd296173b5931b007eddc&amp;c_uniq_tag=XReEE-GpLCc9oRaautnwMz4jGr0on5vO3f1h3oyX9ao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49755"/>
            <a:ext cx="5197298" cy="290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79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&amp;Kcy;&amp;ucy;&amp;rcy;&amp;scy;&amp;kcy;&amp;acy;&amp;yacy; &amp;ocy;&amp;bcy;&amp;lcy;&amp;acy;&amp;scy;&amp;tcy;&amp;softcy;"/>
          <p:cNvPicPr>
            <a:picLocks noChangeAspect="1" noChangeArrowheads="1"/>
          </p:cNvPicPr>
          <p:nvPr/>
        </p:nvPicPr>
        <p:blipFill>
          <a:blip r:embed="rId3">
            <a:lum bright="-20000" contrast="10000"/>
          </a:blip>
          <a:srcRect t="5208" b="6250"/>
          <a:stretch/>
        </p:blipFill>
        <p:spPr bwMode="auto">
          <a:xfrm>
            <a:off x="395536" y="836712"/>
            <a:ext cx="8397702" cy="4623048"/>
          </a:xfrm>
          <a:prstGeom prst="roundRect">
            <a:avLst>
              <a:gd name="adj" fmla="val 16667"/>
            </a:avLst>
          </a:prstGeom>
          <a:ln>
            <a:solidFill>
              <a:srgbClr val="33CC3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5" y="1844824"/>
            <a:ext cx="9032681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9200" b="1" dirty="0" smtClean="0">
                <a:solidFill>
                  <a:schemeClr val="bg1"/>
                </a:solidFill>
              </a:rPr>
              <a:t>Курск</a:t>
            </a:r>
          </a:p>
          <a:p>
            <a:pPr marL="0" indent="0" algn="just">
              <a:buNone/>
            </a:pPr>
            <a:r>
              <a:rPr lang="ru-RU" sz="9600" b="1" dirty="0">
                <a:solidFill>
                  <a:schemeClr val="bg1"/>
                </a:solidFill>
              </a:rPr>
              <a:t>Существует несколько вариантов происхождения названия Курска. </a:t>
            </a:r>
            <a:endParaRPr lang="ru-RU" sz="9600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9600" b="1" dirty="0" smtClean="0">
                <a:solidFill>
                  <a:schemeClr val="bg1"/>
                </a:solidFill>
              </a:rPr>
              <a:t>1) От реки Кур</a:t>
            </a:r>
            <a:r>
              <a:rPr lang="ru-RU" sz="9600" b="1" dirty="0">
                <a:solidFill>
                  <a:schemeClr val="bg1"/>
                </a:solidFill>
              </a:rPr>
              <a:t>, так как город расположен в том месте, где </a:t>
            </a:r>
            <a:r>
              <a:rPr lang="ru-RU" sz="9600" b="1" dirty="0" smtClean="0">
                <a:solidFill>
                  <a:schemeClr val="bg1"/>
                </a:solidFill>
              </a:rPr>
              <a:t>Кур впадает </a:t>
            </a:r>
            <a:r>
              <a:rPr lang="ru-RU" sz="9600" b="1" dirty="0">
                <a:solidFill>
                  <a:schemeClr val="bg1"/>
                </a:solidFill>
              </a:rPr>
              <a:t>в реку </a:t>
            </a:r>
            <a:r>
              <a:rPr lang="ru-RU" sz="9600" b="1" dirty="0" err="1">
                <a:solidFill>
                  <a:schemeClr val="bg1"/>
                </a:solidFill>
              </a:rPr>
              <a:t>Тускарь</a:t>
            </a:r>
            <a:r>
              <a:rPr lang="ru-RU" sz="9600" b="1" dirty="0">
                <a:solidFill>
                  <a:schemeClr val="bg1"/>
                </a:solidFill>
              </a:rPr>
              <a:t>. По преданию, раньше Кур был полноводной рекой, по которой могли ходить суда.</a:t>
            </a:r>
          </a:p>
          <a:p>
            <a:pPr marL="0" indent="0" algn="just">
              <a:buNone/>
            </a:pPr>
            <a:r>
              <a:rPr lang="ru-RU" sz="9600" b="1" dirty="0" smtClean="0">
                <a:solidFill>
                  <a:schemeClr val="bg1"/>
                </a:solidFill>
              </a:rPr>
              <a:t>2) Раньше </a:t>
            </a:r>
            <a:r>
              <a:rPr lang="ru-RU" sz="9600" b="1" dirty="0">
                <a:solidFill>
                  <a:schemeClr val="bg1"/>
                </a:solidFill>
              </a:rPr>
              <a:t>в данной местности обитало много куропаток. </a:t>
            </a:r>
            <a:endParaRPr lang="ru-RU" sz="9600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9600" b="1" dirty="0" smtClean="0">
                <a:solidFill>
                  <a:schemeClr val="bg1"/>
                </a:solidFill>
              </a:rPr>
              <a:t>3) От </a:t>
            </a:r>
            <a:r>
              <a:rPr lang="ru-RU" sz="9600" b="1" dirty="0">
                <a:solidFill>
                  <a:schemeClr val="bg1"/>
                </a:solidFill>
              </a:rPr>
              <a:t>слова курица, которых издревле разводили на курской </a:t>
            </a:r>
            <a:r>
              <a:rPr lang="ru-RU" sz="9600" b="1" dirty="0" smtClean="0">
                <a:solidFill>
                  <a:schemeClr val="bg1"/>
                </a:solidFill>
              </a:rPr>
              <a:t>земле</a:t>
            </a:r>
            <a:r>
              <a:rPr lang="ru-RU" sz="9600" b="1" dirty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9600" b="1" dirty="0" smtClean="0">
                <a:solidFill>
                  <a:schemeClr val="bg1"/>
                </a:solidFill>
              </a:rPr>
              <a:t>4) Курск </a:t>
            </a:r>
            <a:r>
              <a:rPr lang="ru-RU" sz="9600" b="1" dirty="0">
                <a:solidFill>
                  <a:schemeClr val="bg1"/>
                </a:solidFill>
              </a:rPr>
              <a:t>находился в месте перехода торгового пути «из варяг в греки». На </a:t>
            </a:r>
            <a:r>
              <a:rPr lang="ru-RU" sz="9600" b="1" dirty="0" err="1">
                <a:solidFill>
                  <a:schemeClr val="bg1"/>
                </a:solidFill>
              </a:rPr>
              <a:t>старонорвежском</a:t>
            </a:r>
            <a:r>
              <a:rPr lang="ru-RU" sz="9600" b="1" dirty="0">
                <a:solidFill>
                  <a:schemeClr val="bg1"/>
                </a:solidFill>
              </a:rPr>
              <a:t> языке «кур» означает «поселение», поэтому, вероятно, варяги или викинги могли быть основателями Курска».</a:t>
            </a:r>
            <a:endParaRPr lang="ru-RU" sz="9600" b="1" dirty="0" smtClean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2339751" y="260648"/>
            <a:ext cx="633670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>Топонимы городов </a:t>
            </a:r>
            <a: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/>
            </a:r>
            <a:b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</a:br>
            <a: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>Курского края</a:t>
            </a:r>
            <a:endParaRPr lang="ru-RU" sz="32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1026" name="Picture 2" descr="https://avatars.mds.yandex.net/i?id=67fe1845418f8e6e3fd3e1fe6ed06e6a3bcb596e-533462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" y="34713"/>
            <a:ext cx="20724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76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5656" y="1844825"/>
            <a:ext cx="7560839" cy="288032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19200" b="1" dirty="0" smtClean="0">
                <a:solidFill>
                  <a:schemeClr val="bg1"/>
                </a:solidFill>
              </a:rPr>
              <a:t>Дмитриев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Название </a:t>
            </a:r>
            <a:r>
              <a:rPr lang="ru-RU" sz="6000" b="1" dirty="0">
                <a:solidFill>
                  <a:schemeClr val="bg1"/>
                </a:solidFill>
              </a:rPr>
              <a:t>образовалось от </a:t>
            </a:r>
            <a:r>
              <a:rPr lang="ru-RU" sz="6000" b="1" dirty="0" smtClean="0">
                <a:solidFill>
                  <a:schemeClr val="bg1"/>
                </a:solidFill>
              </a:rPr>
              <a:t>имени собственного: </a:t>
            </a:r>
            <a:r>
              <a:rPr lang="ru-RU" sz="6000" b="1" dirty="0">
                <a:solidFill>
                  <a:schemeClr val="bg1"/>
                </a:solidFill>
              </a:rPr>
              <a:t>Дмитрия, Дмитриева (фамилия) или от Дмитриевской церкви</a:t>
            </a:r>
          </a:p>
          <a:p>
            <a:pPr marL="0" indent="0" algn="ctr">
              <a:buNone/>
            </a:pPr>
            <a:endParaRPr lang="ru-RU" sz="19200" b="1" dirty="0" smtClean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2339751" y="260648"/>
            <a:ext cx="633670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>Топонимы городов </a:t>
            </a:r>
            <a: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/>
            </a:r>
            <a:b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</a:br>
            <a: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>Курского края</a:t>
            </a:r>
            <a:endParaRPr lang="ru-RU" sz="32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2052" name="Picture 4" descr="https://dmitriev-lgovskij.ru/wp-content/uploads/2019/12/gerb-goroda-dmitrie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0490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hotos.wikimapia.org/p/00/06/70/49/77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9110"/>
            <a:ext cx="4139952" cy="275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97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672" y="1340768"/>
            <a:ext cx="7704855" cy="288032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19200" b="1" dirty="0" smtClean="0">
                <a:solidFill>
                  <a:schemeClr val="bg1"/>
                </a:solidFill>
              </a:rPr>
              <a:t>Льгов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chemeClr val="bg1"/>
                </a:solidFill>
              </a:rPr>
              <a:t>Название по имени внука Ярослава Мудрого, князя Олега </a:t>
            </a:r>
            <a:r>
              <a:rPr lang="ru-RU" sz="6000" b="1" dirty="0" err="1">
                <a:solidFill>
                  <a:schemeClr val="bg1"/>
                </a:solidFill>
              </a:rPr>
              <a:t>Святославича</a:t>
            </a:r>
            <a:r>
              <a:rPr lang="ru-RU" sz="6000" b="1" dirty="0">
                <a:solidFill>
                  <a:schemeClr val="bg1"/>
                </a:solidFill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</a:rPr>
              <a:t>Черниговского</a:t>
            </a:r>
            <a:endParaRPr lang="ru-RU" sz="19200" b="1" dirty="0" smtClean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2339751" y="260648"/>
            <a:ext cx="633670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>Топонимы городов </a:t>
            </a:r>
            <a: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/>
            </a:r>
            <a:b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</a:br>
            <a: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>Курского края</a:t>
            </a:r>
            <a:endParaRPr lang="ru-RU" sz="32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3074" name="Picture 2" descr="https://cdntaxitoday.ru/imag/lgov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20613" r="34376" b="22509"/>
          <a:stretch/>
        </p:blipFill>
        <p:spPr bwMode="auto">
          <a:xfrm>
            <a:off x="179512" y="260647"/>
            <a:ext cx="1832250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i?id=316155f3346f222964d5aaf2ba57af63_l-4979110-images-thumbs&amp;ref=rim&amp;n=13&amp;w=1024&amp;h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30212"/>
            <a:ext cx="7236804" cy="26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52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340768"/>
            <a:ext cx="8784975" cy="288032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19200" b="1" dirty="0" err="1" smtClean="0">
                <a:solidFill>
                  <a:schemeClr val="bg1"/>
                </a:solidFill>
              </a:rPr>
              <a:t>Обоянь</a:t>
            </a:r>
            <a:endParaRPr lang="ru-RU" sz="192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6000" b="1" dirty="0">
                <a:solidFill>
                  <a:schemeClr val="bg1"/>
                </a:solidFill>
              </a:rPr>
              <a:t>Название предположительно связывают с расположенным рядом городищем Баян.</a:t>
            </a:r>
            <a:endParaRPr lang="ru-RU" sz="19200" b="1" dirty="0" smtClean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2339751" y="260648"/>
            <a:ext cx="633670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>Топонимы городов </a:t>
            </a:r>
            <a: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/>
            </a:r>
            <a:b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</a:br>
            <a: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>Курского края</a:t>
            </a:r>
            <a:endParaRPr lang="ru-RU" sz="32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4098" name="Picture 2" descr="https://sun6-23.userapi.com/s/v1/if2/bTXeIv-Brf9k6djUHx4v_aXnp4Y-Ddf0Uy5uNv9ttqjugDcHLKBueRoSLKaUSrV-Z3zgX85PVzv8uki8o_CpXzSM.jpg?size=268x340&amp;quality=96&amp;crop=0,0,268,340&amp;ava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" y="65305"/>
            <a:ext cx="1970272" cy="24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vuzopedia.ru/storage/app/uploads/public/63c/99f/d89/63c99fd89e8e195502135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1"/>
          <a:stretch/>
        </p:blipFill>
        <p:spPr bwMode="auto">
          <a:xfrm>
            <a:off x="2195736" y="3475183"/>
            <a:ext cx="4744960" cy="330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6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7753" y="1340768"/>
            <a:ext cx="8784975" cy="288032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19200" b="1" dirty="0" smtClean="0">
                <a:solidFill>
                  <a:schemeClr val="bg1"/>
                </a:solidFill>
              </a:rPr>
              <a:t>Рыльск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chemeClr val="bg1"/>
                </a:solidFill>
              </a:rPr>
              <a:t>Город получил свое название от реки Рыло, роющей, размывающей берега.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В </a:t>
            </a:r>
            <a:r>
              <a:rPr lang="ru-RU" sz="6000" b="1" dirty="0">
                <a:solidFill>
                  <a:schemeClr val="bg1"/>
                </a:solidFill>
              </a:rPr>
              <a:t>прошлом существовало предание о том, что река начала течь из рытвин, прорытых кабанами. От них река получила название Рыло (Рыла). Это отражено в гербе города, где изображена голова дикого кабана.</a:t>
            </a:r>
            <a:endParaRPr lang="ru-RU" sz="19200" b="1" dirty="0" smtClean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2339751" y="260648"/>
            <a:ext cx="633670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>Топонимы городов </a:t>
            </a:r>
            <a: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/>
            </a:r>
            <a:b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</a:br>
            <a: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>Курского края</a:t>
            </a:r>
            <a:endParaRPr lang="ru-RU" sz="32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3" name="AutoShape 6" descr="https://raybudni.ru/wp-content/uploads/2023/01/rylsk18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7" t="7404" r="11299" b="9967"/>
          <a:stretch/>
        </p:blipFill>
        <p:spPr bwMode="auto">
          <a:xfrm>
            <a:off x="150012" y="126325"/>
            <a:ext cx="2293383" cy="198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 descr="https://rus-camper.ru/wp-content/uploads/7/1/b/71bfa36a9e0352d4b9eef229215b667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03" y="4070100"/>
            <a:ext cx="6264696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8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340768"/>
            <a:ext cx="8784975" cy="288032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19200" b="1" dirty="0" smtClean="0">
                <a:solidFill>
                  <a:schemeClr val="bg1"/>
                </a:solidFill>
              </a:rPr>
              <a:t>Суджа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Город </a:t>
            </a:r>
            <a:r>
              <a:rPr lang="ru-RU" sz="6000" b="1" dirty="0">
                <a:solidFill>
                  <a:schemeClr val="bg1"/>
                </a:solidFill>
              </a:rPr>
              <a:t>назван по имени реки Суджа, правого притока реки </a:t>
            </a:r>
            <a:r>
              <a:rPr lang="ru-RU" sz="6000" b="1" dirty="0" err="1">
                <a:solidFill>
                  <a:schemeClr val="bg1"/>
                </a:solidFill>
              </a:rPr>
              <a:t>Псел</a:t>
            </a:r>
            <a:r>
              <a:rPr lang="ru-RU" sz="6000" b="1" dirty="0">
                <a:solidFill>
                  <a:schemeClr val="bg1"/>
                </a:solidFill>
              </a:rPr>
              <a:t>.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В </a:t>
            </a:r>
            <a:r>
              <a:rPr lang="ru-RU" sz="6000" b="1" dirty="0">
                <a:solidFill>
                  <a:schemeClr val="bg1"/>
                </a:solidFill>
              </a:rPr>
              <a:t>основе названия лежат значения тюркских слов «су» (вода) и «</a:t>
            </a:r>
            <a:r>
              <a:rPr lang="ru-RU" sz="6000" b="1" dirty="0" err="1">
                <a:solidFill>
                  <a:schemeClr val="bg1"/>
                </a:solidFill>
              </a:rPr>
              <a:t>джа</a:t>
            </a:r>
            <a:r>
              <a:rPr lang="ru-RU" sz="6000" b="1" dirty="0">
                <a:solidFill>
                  <a:schemeClr val="bg1"/>
                </a:solidFill>
              </a:rPr>
              <a:t>» (место), то есть водяное </a:t>
            </a:r>
            <a:r>
              <a:rPr lang="ru-RU" sz="6000" b="1" dirty="0" smtClean="0">
                <a:solidFill>
                  <a:schemeClr val="bg1"/>
                </a:solidFill>
              </a:rPr>
              <a:t>место.</a:t>
            </a:r>
            <a:endParaRPr lang="ru-RU" sz="19200" b="1" dirty="0" smtClean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2339751" y="260648"/>
            <a:ext cx="633670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>Топонимы городов </a:t>
            </a:r>
            <a: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/>
            </a:r>
            <a:b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</a:br>
            <a: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>Курского края</a:t>
            </a:r>
            <a:endParaRPr lang="ru-RU" sz="32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5124" name="Picture 4" descr="https://avatars.mds.yandex.net/i?id=ebb56616a3a5e19edd0ccb6b74e1f0af_l-5877100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174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tihi.ru/pics/2020/06/25/77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5"/>
          <a:stretch/>
        </p:blipFill>
        <p:spPr bwMode="auto">
          <a:xfrm>
            <a:off x="2123728" y="3987591"/>
            <a:ext cx="4536504" cy="27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1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340768"/>
            <a:ext cx="8784975" cy="288032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19200" b="1" dirty="0" smtClean="0">
                <a:solidFill>
                  <a:schemeClr val="bg1"/>
                </a:solidFill>
              </a:rPr>
              <a:t>Фатеж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chemeClr val="bg1"/>
                </a:solidFill>
              </a:rPr>
              <a:t>Возник в XVII в., с 1790 года – уездный город, назван по реке Фатеж.</a:t>
            </a:r>
            <a:endParaRPr lang="ru-RU" sz="19200" b="1" dirty="0" smtClean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2339751" y="260648"/>
            <a:ext cx="633670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>Топонимы городов </a:t>
            </a:r>
            <a: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/>
            </a:r>
            <a:b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</a:br>
            <a: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>Курского края</a:t>
            </a:r>
            <a:endParaRPr lang="ru-RU" sz="32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6146" name="Picture 2" descr="https://sun9-27.userapi.com/impg/g-GfrL-goSczHNSQg0Ezl65N2CVgTtNwf3EZEg/HwEYl1WWQ4g.jpg?size=600x458&amp;quality=96&amp;sign=0338626e1530e48e02d7377a918b09ee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833"/>
          <a:stretch/>
        </p:blipFill>
        <p:spPr bwMode="auto">
          <a:xfrm>
            <a:off x="132415" y="548680"/>
            <a:ext cx="170111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gtrkkursk.ru/sites/default/files/styles/og-1200/public/news/17567/preview-1178213764.jpg?itok=8jR1Ach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5352795" cy="301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8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340768"/>
            <a:ext cx="8784975" cy="288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300" b="1" dirty="0" smtClean="0">
                <a:solidFill>
                  <a:schemeClr val="bg1"/>
                </a:solidFill>
              </a:rPr>
              <a:t>Щигры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chemeClr val="bg1"/>
                </a:solidFill>
              </a:rPr>
              <a:t>От названия реки </a:t>
            </a:r>
            <a:r>
              <a:rPr lang="ru-RU" sz="4800" b="1" dirty="0" err="1">
                <a:solidFill>
                  <a:schemeClr val="bg1"/>
                </a:solidFill>
              </a:rPr>
              <a:t>Щигор</a:t>
            </a:r>
            <a:r>
              <a:rPr lang="ru-RU" sz="6000" b="1" dirty="0">
                <a:solidFill>
                  <a:schemeClr val="bg1"/>
                </a:solidFill>
              </a:rPr>
              <a:t>.</a:t>
            </a:r>
            <a:endParaRPr lang="ru-RU" sz="19200" b="1" dirty="0" smtClean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2339751" y="260648"/>
            <a:ext cx="633670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>Топонимы городов </a:t>
            </a:r>
            <a: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/>
            </a:r>
            <a:b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</a:br>
            <a: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Arial Black"/>
              </a:rPr>
              <a:t>Курского края</a:t>
            </a:r>
            <a:endParaRPr lang="ru-RU" sz="32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7170" name="Picture 2" descr="https://sun6-23.userapi.com/s/v1/if2/QbQAr3Dr1RzjNssAnhAwup6zCJZ4sireDRxsHPnUSDvS1JNDhn_P-YjjfofZWZvJTtpkn-5rinTy52_p-V2Toosv.jpg?size=592x687&amp;quality=96&amp;crop=0,0,592,688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3" y="548680"/>
            <a:ext cx="1929927" cy="223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rasfokus.ru/images/photos/medium/d367e8a0a315583c1467e7ff0e1bebd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14" b="11118"/>
          <a:stretch/>
        </p:blipFill>
        <p:spPr bwMode="auto">
          <a:xfrm>
            <a:off x="127690" y="4016019"/>
            <a:ext cx="8836798" cy="275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0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342</Words>
  <Application>Microsoft Office PowerPoint</Application>
  <DocSecurity>0</DocSecurity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Топонимика Курского края</vt:lpstr>
      <vt:lpstr>Топонимы городов  Курского края</vt:lpstr>
      <vt:lpstr>Топонимы городов  Курского края</vt:lpstr>
      <vt:lpstr>Топонимы городов  Курского края</vt:lpstr>
      <vt:lpstr>Топонимы городов  Курского края</vt:lpstr>
      <vt:lpstr>Топонимы городов  Курского края</vt:lpstr>
      <vt:lpstr>Топонимы городов  Курского края</vt:lpstr>
      <vt:lpstr>Топонимы городов  Курского края</vt:lpstr>
      <vt:lpstr>Топонимы городов  Курского края</vt:lpstr>
      <vt:lpstr>Топонимы городов  Курского края</vt:lpstr>
      <vt:lpstr>Топонимы городов  Курского края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</dc:title>
  <dc:subject/>
  <dc:creator>user</dc:creator>
  <cp:keywords/>
  <dc:description/>
  <cp:lastModifiedBy>Windows User</cp:lastModifiedBy>
  <cp:revision>72</cp:revision>
  <dcterms:created xsi:type="dcterms:W3CDTF">2014-11-26T19:15:11Z</dcterms:created>
  <dcterms:modified xsi:type="dcterms:W3CDTF">2023-08-02T08:55:03Z</dcterms:modified>
  <cp:category/>
  <dc:identifier/>
  <cp:contentStatus/>
  <dc:language/>
  <cp:version/>
</cp:coreProperties>
</file>