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90" d="100"/>
          <a:sy n="90" d="100"/>
        </p:scale>
        <p:origin x="-124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image" Target="../media/image34.jpeg"/><Relationship Id="rId21" Type="http://schemas.openxmlformats.org/officeDocument/2006/relationships/image" Target="../media/image52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image" Target="../media/image33.jpeg"/><Relationship Id="rId16" Type="http://schemas.openxmlformats.org/officeDocument/2006/relationships/image" Target="../media/image47.jpe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19" Type="http://schemas.openxmlformats.org/officeDocument/2006/relationships/image" Target="../media/image50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Relationship Id="rId22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62.pn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12" Type="http://schemas.openxmlformats.org/officeDocument/2006/relationships/image" Target="../media/image61.png"/><Relationship Id="rId2" Type="http://schemas.openxmlformats.org/officeDocument/2006/relationships/image" Target="../media/image54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0.jpeg"/><Relationship Id="rId5" Type="http://schemas.openxmlformats.org/officeDocument/2006/relationships/image" Target="../media/image57.png"/><Relationship Id="rId15" Type="http://schemas.openxmlformats.org/officeDocument/2006/relationships/image" Target="../media/image64.png"/><Relationship Id="rId10" Type="http://schemas.openxmlformats.org/officeDocument/2006/relationships/image" Target="../media/image49.jpeg"/><Relationship Id="rId4" Type="http://schemas.openxmlformats.org/officeDocument/2006/relationships/image" Target="../media/image56.jpeg"/><Relationship Id="rId9" Type="http://schemas.openxmlformats.org/officeDocument/2006/relationships/image" Target="../media/image52.jpeg"/><Relationship Id="rId1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C:\Users\вввв\Desktop\Картинки для презентации\kisspng-archos-smartphone-telephone-android-secure-digital-50-diamond-5b0a2bbf5cf7e3.728792111527393215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04813"/>
            <a:ext cx="17272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Users\вввв\Desktop\Картинки для презентации\87ffc34531a5113c5584230011ab8b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284538"/>
            <a:ext cx="3821112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3" y="188640"/>
            <a:ext cx="4896544" cy="352839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dirty="0" smtClean="0"/>
              <a:t>   </a:t>
            </a:r>
            <a:r>
              <a:rPr lang="ru-RU" sz="2700" b="1" dirty="0" smtClean="0"/>
              <a:t>Родное слово в цифровом   пространств</a:t>
            </a:r>
            <a:br>
              <a:rPr lang="ru-RU" sz="2700" b="1" dirty="0" smtClean="0"/>
            </a:br>
            <a:r>
              <a:rPr lang="ru-RU" sz="3200" b="1" dirty="0" smtClean="0"/>
              <a:t>Интерактивные игры: </a:t>
            </a:r>
            <a:r>
              <a:rPr lang="ru-RU" sz="2700" b="1" dirty="0" smtClean="0"/>
              <a:t>«Найди свой домик»</a:t>
            </a:r>
            <a:br>
              <a:rPr lang="ru-RU" sz="2700" b="1" dirty="0" smtClean="0"/>
            </a:br>
            <a:r>
              <a:rPr lang="ru-RU" sz="2700" b="1" dirty="0" smtClean="0"/>
              <a:t>«Поможем Танюшке убрать </a:t>
            </a:r>
            <a:r>
              <a:rPr lang="ru-RU" sz="2700" b="1" smtClean="0"/>
              <a:t>игрушки»</a:t>
            </a:r>
            <a:br>
              <a:rPr lang="ru-RU" sz="2700" b="1" smtClean="0"/>
            </a:br>
            <a:r>
              <a:rPr lang="ru-RU" sz="2700" b="1" smtClean="0"/>
              <a:t>по творчеству М.Малец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813" y="3860800"/>
            <a:ext cx="7088187" cy="2782888"/>
          </a:xfrm>
        </p:spPr>
        <p:txBody>
          <a:bodyPr rtlCol="0">
            <a:normAutofit/>
          </a:bodyPr>
          <a:lstStyle/>
          <a:p>
            <a:pPr fontAlgn="auto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            Выполнила:</a:t>
            </a:r>
          </a:p>
          <a:p>
            <a:pPr fontAlgn="auto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     Воспитатель МБДОУ №84</a:t>
            </a:r>
          </a:p>
          <a:p>
            <a:pPr fontAlgn="auto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  Першина Татьяна Николаевна</a:t>
            </a:r>
          </a:p>
          <a:p>
            <a:pPr fontAlgn="auto"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 fontAlgn="auto"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ctr" fontAlgn="auto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Курск 2023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9461" name="Picture 4" descr="C:\Users\вввв\Desktop\Картинки для презентации\png-transparent-graphics-cards-video-adapters-vga-connector-hdmi-video-graphics-array-others-electronics-computer-computer-monitor-accessor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2420938"/>
            <a:ext cx="15843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C:\Users\вввв\Desktop\готовые\DSCF4389.jpg"/>
          <p:cNvPicPr>
            <a:picLocks noChangeAspect="1" noChangeArrowheads="1"/>
          </p:cNvPicPr>
          <p:nvPr/>
        </p:nvPicPr>
        <p:blipFill>
          <a:blip r:embed="rId5" cstate="print"/>
          <a:srcRect l="2936" t="2156" r="3107" b="2975"/>
          <a:stretch>
            <a:fillRect/>
          </a:stretch>
        </p:blipFill>
        <p:spPr bwMode="auto">
          <a:xfrm>
            <a:off x="179388" y="404813"/>
            <a:ext cx="23050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07984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/>
              <a:t>Игра «Найди свой домик»</a:t>
            </a:r>
            <a:br>
              <a:rPr lang="ru-RU" sz="2400" b="1" dirty="0" smtClean="0"/>
            </a:br>
            <a:r>
              <a:rPr lang="ru-RU" sz="2400" b="1" dirty="0" smtClean="0"/>
              <a:t> М.Малец «детский сад»</a:t>
            </a:r>
            <a:endParaRPr lang="ru-RU" sz="2400" b="1" dirty="0"/>
          </a:p>
        </p:txBody>
      </p:sp>
      <p:sp>
        <p:nvSpPr>
          <p:cNvPr id="37890" name="Текст 2"/>
          <p:cNvSpPr>
            <a:spLocks noGrp="1"/>
          </p:cNvSpPr>
          <p:nvPr>
            <p:ph type="body" idx="1"/>
          </p:nvPr>
        </p:nvSpPr>
        <p:spPr>
          <a:xfrm>
            <a:off x="533400" y="836613"/>
            <a:ext cx="8215313" cy="5616575"/>
          </a:xfrm>
        </p:spPr>
        <p:txBody>
          <a:bodyPr/>
          <a:lstStyle/>
          <a:p>
            <a:r>
              <a:rPr lang="ru-RU" sz="2800" b="1" smtClean="0">
                <a:solidFill>
                  <a:srgbClr val="0F496F"/>
                </a:solidFill>
              </a:rPr>
              <a:t>Цель: </a:t>
            </a:r>
            <a:r>
              <a:rPr lang="ru-RU" sz="2000" b="1" smtClean="0">
                <a:solidFill>
                  <a:schemeClr val="tx1"/>
                </a:solidFill>
              </a:rPr>
              <a:t>развитие звуковой и интонационной культуры речи, фонематического слуха на основе овладения литературным языком родного края (М.Малец « Детский сад»), умений строить доказательства своей точки зрения.</a:t>
            </a:r>
          </a:p>
          <a:p>
            <a:endParaRPr lang="ru-RU" smtClean="0">
              <a:solidFill>
                <a:srgbClr val="0F496F"/>
              </a:solidFill>
            </a:endParaRPr>
          </a:p>
          <a:p>
            <a:r>
              <a:rPr lang="ru-RU" sz="2800" b="1" smtClean="0">
                <a:solidFill>
                  <a:srgbClr val="0F496F"/>
                </a:solidFill>
              </a:rPr>
              <a:t>Содержание игры</a:t>
            </a:r>
            <a:r>
              <a:rPr lang="ru-RU" smtClean="0">
                <a:solidFill>
                  <a:srgbClr val="0F496F"/>
                </a:solidFill>
              </a:rPr>
              <a:t>: </a:t>
            </a:r>
            <a:r>
              <a:rPr lang="ru-RU" sz="2000" b="1" smtClean="0">
                <a:solidFill>
                  <a:schemeClr val="tx1"/>
                </a:solidFill>
              </a:rPr>
              <a:t>вносится предложение прослушать стихотворение и постараться запомнить предметы и действия , о которых повествуется в нем , чтобы привлечь и заинтересовать ребенка,  процесс чтения сопровождать нажатием на левую кнопку компьютерной мыши, в результате которого на слайде  появляются предметы соответствующие теме стихотворения, далее обращается внимание на следующий слайд и ставится задача – найти домик каждой предметной картинки, в случае «бездомной» картинки – объяснить причину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вввв\Desktop\Для игры -детский сад\X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0038" y="793750"/>
            <a:ext cx="8640762" cy="58324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М.Малец «Детский сад»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81200" y="981075"/>
            <a:ext cx="15922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:\Users\вввв\Desktop\Для игры -детский сад\10265474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37888" y="2465388"/>
            <a:ext cx="12969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Users\вввв\Desktop\Для игры -детский сад\10052462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98013" y="5365750"/>
            <a:ext cx="1266825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C:\Users\вввв\Desktop\Для игры -детский сад\00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09300" y="5653088"/>
            <a:ext cx="122396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C:\Users\вввв\Desktop\Для игры -детский сад\600000378739b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88475" y="4514850"/>
            <a:ext cx="9525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C:\Users\вввв\Desktop\Для игры -детский сад\bd4a9168d9858d43c81c7bd6fc66ccc5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64838" y="4557713"/>
            <a:ext cx="12192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вввв\Desktop\Для игры -детский сад\scale_12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219325" y="2465388"/>
            <a:ext cx="1830387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вввв\Desktop\Для игры -детский сад\number-38577_128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2219325" y="4667250"/>
            <a:ext cx="136842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Users\вввв\Desktop\Для игры -детский сад\shus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477375" y="752475"/>
            <a:ext cx="23034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Users\вввв\Desktop\Для игры -детский сад\fmt_94_24_nature-322952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3155950" y="1139825"/>
            <a:ext cx="19700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C:\Users\вввв\Desktop\Для игры -детский сад\animals-3556800_960_72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40075" y="5740400"/>
            <a:ext cx="29257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C:\Users\вввв\Desktop\Для игры -детский сад\4244898_larg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358313" y="2735263"/>
            <a:ext cx="24479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C:\Users\вввв\Desktop\Для игры -детский сад\2e9c76070b5e538fd8091dc1c4a4c4b7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3100388" y="2736850"/>
            <a:ext cx="199866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29878 0.047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51666 -0.25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76614 -0.502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99" y="-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30799 -0.0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38299 0.240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9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62726 -0.000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5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34479 -0.008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32656 0.013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-0.70486 0.131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3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-0.72274 0.3828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46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32 0.05162 L -0.48732 0.05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17431 -0.045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5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51 -0.36621 L -0.64966 -0.3766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97887" cy="5048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          Игра « Найди свой домик»</a:t>
            </a:r>
            <a:endParaRPr lang="ru-RU" sz="2800" b="1" dirty="0"/>
          </a:p>
        </p:txBody>
      </p:sp>
      <p:sp>
        <p:nvSpPr>
          <p:cNvPr id="39938" name="Текст 2"/>
          <p:cNvSpPr>
            <a:spLocks noGrp="1"/>
          </p:cNvSpPr>
          <p:nvPr>
            <p:ph type="body" idx="1"/>
          </p:nvPr>
        </p:nvSpPr>
        <p:spPr>
          <a:xfrm>
            <a:off x="179388" y="692150"/>
            <a:ext cx="8856662" cy="6049963"/>
          </a:xfrm>
        </p:spPr>
        <p:txBody>
          <a:bodyPr/>
          <a:lstStyle/>
          <a:p>
            <a:endParaRPr lang="ru-RU" smtClean="0">
              <a:solidFill>
                <a:srgbClr val="0F496F"/>
              </a:solidFill>
            </a:endParaRPr>
          </a:p>
        </p:txBody>
      </p:sp>
      <p:pic>
        <p:nvPicPr>
          <p:cNvPr id="2054" name="Picture 6" descr="C:\Users\вввв\Desktop\Для игры -детский сад\2249062_800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0000">
            <a:off x="6661150" y="2755900"/>
            <a:ext cx="23447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Users\вввв\Desktop\Для игры -детский сад\161e91e2b3b944b3bde82a781673736c.max-12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5426075"/>
            <a:ext cx="27622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Users\вввв\Desktop\Для игры -детский сад\fmt_94_24_nature-32295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5489575"/>
            <a:ext cx="21240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:\Users\вввв\Desktop\Для игры -детский сад\animals-3556800_960_720.jpg"/>
          <p:cNvPicPr>
            <a:picLocks noChangeAspect="1" noChangeArrowheads="1"/>
          </p:cNvPicPr>
          <p:nvPr/>
        </p:nvPicPr>
        <p:blipFill>
          <a:blip r:embed="rId6" cstate="print"/>
          <a:srcRect l="22151"/>
          <a:stretch>
            <a:fillRect/>
          </a:stretch>
        </p:blipFill>
        <p:spPr bwMode="auto">
          <a:xfrm>
            <a:off x="0" y="0"/>
            <a:ext cx="24114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Users\вввв\Desktop\Для игры -детский сад\scale_1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3213100"/>
            <a:ext cx="194786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C:\Users\вввв\Desktop\Для игры -детский сад\seventeen-38475_128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02275"/>
            <a:ext cx="1763713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C:\Users\вввв\Desktop\Для игры -детский сад\number-38577_128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0038" y="0"/>
            <a:ext cx="1223962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C:\Users\вввв\Desktop\Для игры -детский сад\100524623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780000">
            <a:off x="5561013" y="965200"/>
            <a:ext cx="135096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C:\Users\вввв\Desktop\Для игры -детский сад\102654746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4300" y="692150"/>
            <a:ext cx="1439863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C:\Users\вввв\Desktop\Для игры -детский сад\000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600000">
            <a:off x="2211388" y="1022350"/>
            <a:ext cx="1487487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C:\Users\вввв\Desktop\Для игры -детский сад\gritos-con-los-mosquito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3584575"/>
            <a:ext cx="31686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5" descr="C:\Users\вввв\Desktop\img1.jpg"/>
          <p:cNvPicPr>
            <a:picLocks noChangeAspect="1" noChangeArrowheads="1"/>
          </p:cNvPicPr>
          <p:nvPr/>
        </p:nvPicPr>
        <p:blipFill>
          <a:blip r:embed="rId14" cstate="print"/>
          <a:srcRect l="40645" r="36324" b="22130"/>
          <a:stretch>
            <a:fillRect/>
          </a:stretch>
        </p:blipFill>
        <p:spPr bwMode="auto">
          <a:xfrm>
            <a:off x="0" y="1196975"/>
            <a:ext cx="19446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4" descr="C:\Users\вввв\Desktop\img1.jpg"/>
          <p:cNvPicPr>
            <a:picLocks noChangeAspect="1" noChangeArrowheads="1"/>
          </p:cNvPicPr>
          <p:nvPr/>
        </p:nvPicPr>
        <p:blipFill>
          <a:blip r:embed="rId14" cstate="print"/>
          <a:srcRect l="71806" t="3246" r="6517" b="18884"/>
          <a:stretch>
            <a:fillRect/>
          </a:stretch>
        </p:blipFill>
        <p:spPr bwMode="auto">
          <a:xfrm>
            <a:off x="7164388" y="4581525"/>
            <a:ext cx="18351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7052E-6 L 0.65347 0.69203 " pathEditMode="relative" ptsTypes="AA">
                                      <p:cBhvr>
                                        <p:cTn id="1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6.93642E-7 L -0.20486 6.93642E-7 " pathEditMode="relative" ptsTypes="AA">
                                      <p:cBhvr>
                                        <p:cTn id="19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36994E-6 L -0.37014 0.12578 " pathEditMode="relative" ptsTypes="AA">
                                      <p:cBhvr>
                                        <p:cTn id="27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7.86127E-6 L -0.5434 0.04186 " pathEditMode="relative" ptsTypes="AA">
                                      <p:cBhvr>
                                        <p:cTn id="35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5.31792E-6 L -0.07084 0.7341 " pathEditMode="relative" ptsTypes="AA">
                                      <p:cBhvr>
                                        <p:cTn id="43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9 -0.01549 L -0.72674 -0.204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-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71676E-6 L -0.34653 -0.1889 " pathEditMode="relative" ptsTypes="AA">
                                      <p:cBhvr>
                                        <p:cTn id="5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36994E-6 L -0.20486 -0.45087 " pathEditMode="relative" ptsTypes="AA">
                                      <p:cBhvr>
                                        <p:cTn id="6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9.07514E-6 L 0.70088 -0.04209 " pathEditMode="relative" ptsTypes="AA">
                                      <p:cBhvr>
                                        <p:cTn id="75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4509E-6 L -0.44879 -0.49295 " pathEditMode="relative" ptsTypes="AA">
                                      <p:cBhvr>
                                        <p:cTn id="83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19925" cy="6921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/>
              <a:t>Игра «Поможем Танюшке убрать игрушки»</a:t>
            </a:r>
            <a:endParaRPr lang="ru-RU" sz="2000" b="1" dirty="0"/>
          </a:p>
        </p:txBody>
      </p:sp>
      <p:sp>
        <p:nvSpPr>
          <p:cNvPr id="40962" name="Текст 2"/>
          <p:cNvSpPr>
            <a:spLocks noGrp="1"/>
          </p:cNvSpPr>
          <p:nvPr>
            <p:ph type="body" idx="1"/>
          </p:nvPr>
        </p:nvSpPr>
        <p:spPr>
          <a:xfrm>
            <a:off x="107950" y="836613"/>
            <a:ext cx="8785225" cy="6021387"/>
          </a:xfrm>
        </p:spPr>
        <p:txBody>
          <a:bodyPr/>
          <a:lstStyle/>
          <a:p>
            <a:r>
              <a:rPr lang="ru-RU" b="1" smtClean="0">
                <a:solidFill>
                  <a:srgbClr val="0F496F"/>
                </a:solidFill>
              </a:rPr>
              <a:t>Цель:</a:t>
            </a:r>
            <a:r>
              <a:rPr lang="ru-RU" sz="1600" b="1" smtClean="0">
                <a:solidFill>
                  <a:srgbClr val="0F496F"/>
                </a:solidFill>
              </a:rPr>
              <a:t>  </a:t>
            </a:r>
            <a:r>
              <a:rPr lang="ru-RU" sz="1600" b="1" smtClean="0">
                <a:solidFill>
                  <a:schemeClr val="tx1"/>
                </a:solidFill>
              </a:rPr>
              <a:t>развитие звуковой и интонационной культуры речи,</a:t>
            </a:r>
          </a:p>
          <a:p>
            <a:r>
              <a:rPr lang="ru-RU" sz="1600" b="1" smtClean="0">
                <a:solidFill>
                  <a:schemeClr val="tx1"/>
                </a:solidFill>
              </a:rPr>
              <a:t> фонематического слуха , речи-рассуждения, отстаивание </a:t>
            </a:r>
          </a:p>
          <a:p>
            <a:r>
              <a:rPr lang="ru-RU" sz="1600" b="1" smtClean="0">
                <a:solidFill>
                  <a:schemeClr val="tx1"/>
                </a:solidFill>
              </a:rPr>
              <a:t>своей точки зрения, оптимизации процесса автоматизации </a:t>
            </a:r>
          </a:p>
          <a:p>
            <a:r>
              <a:rPr lang="ru-RU" sz="1600" b="1" smtClean="0">
                <a:solidFill>
                  <a:schemeClr val="tx1"/>
                </a:solidFill>
              </a:rPr>
              <a:t>звуков ( ш, р, с…), - на основе овладения литературным </a:t>
            </a:r>
          </a:p>
          <a:p>
            <a:r>
              <a:rPr lang="ru-RU" sz="1600" b="1" smtClean="0">
                <a:solidFill>
                  <a:schemeClr val="tx1"/>
                </a:solidFill>
              </a:rPr>
              <a:t>языком родного края (М.Малец « Как уехали игрушки от </a:t>
            </a:r>
          </a:p>
          <a:p>
            <a:r>
              <a:rPr lang="ru-RU" sz="1600" b="1" smtClean="0">
                <a:solidFill>
                  <a:schemeClr val="tx1"/>
                </a:solidFill>
              </a:rPr>
              <a:t>девчонки от Танюшки»).</a:t>
            </a:r>
          </a:p>
          <a:p>
            <a:r>
              <a:rPr lang="ru-RU" b="1" smtClean="0">
                <a:solidFill>
                  <a:schemeClr val="bg1"/>
                </a:solidFill>
              </a:rPr>
              <a:t>Содержание игры</a:t>
            </a:r>
            <a:r>
              <a:rPr lang="ru-RU" sz="1600" b="1" smtClean="0">
                <a:solidFill>
                  <a:schemeClr val="bg1"/>
                </a:solidFill>
              </a:rPr>
              <a:t>:  </a:t>
            </a:r>
            <a:r>
              <a:rPr lang="ru-RU" sz="1600" b="1" smtClean="0">
                <a:solidFill>
                  <a:schemeClr val="tx1"/>
                </a:solidFill>
              </a:rPr>
              <a:t>вносится предложение прослушать стихотворение ,  постараться запомнить предметы и действия , о которых повествуется в нем , чтобы привлечь и заинтересовать ребенка,  процесс чтения сопровождать нажатием на левую кнопку компьютерной мыши, в результате которого на слайде  появляются предметы соответствующие теме стихотворения, далее обращается внимание  на следующий слайд и ставится задача –</a:t>
            </a:r>
          </a:p>
          <a:p>
            <a:r>
              <a:rPr lang="ru-RU" sz="1600" b="1" smtClean="0">
                <a:solidFill>
                  <a:schemeClr val="tx1"/>
                </a:solidFill>
              </a:rPr>
              <a:t> найти короб, в который можно поместить игрушку в названии которой имеется соответствующий звук  (ш, р) – ребенок проговаривает слово  - нажатием на левую кнопку компьютерной мыши, проверяет свою версию</a:t>
            </a:r>
          </a:p>
          <a:p>
            <a:r>
              <a:rPr lang="ru-RU" sz="1600" b="1" smtClean="0">
                <a:solidFill>
                  <a:schemeClr val="tx1"/>
                </a:solidFill>
              </a:rPr>
              <a:t>(картинка передвигается в нужный короб), в случае определенных нюансов ( оба звука в слове, отсутствие звука и т.д.)  озвучивает мнение и доказывает его.</a:t>
            </a:r>
          </a:p>
          <a:p>
            <a:r>
              <a:rPr lang="ru-RU" sz="1600" b="1" smtClean="0">
                <a:solidFill>
                  <a:schemeClr val="bg1"/>
                </a:solidFill>
              </a:rPr>
              <a:t>  </a:t>
            </a:r>
          </a:p>
          <a:p>
            <a:r>
              <a:rPr lang="ru-RU" sz="1600" b="1" smtClean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40963" name="Picture 2" descr="C:\Users\вввв\Desktop\интерактивная доска\IMG_20210611_132742.jpg"/>
          <p:cNvPicPr>
            <a:picLocks noChangeAspect="1" noChangeArrowheads="1"/>
          </p:cNvPicPr>
          <p:nvPr/>
        </p:nvPicPr>
        <p:blipFill>
          <a:blip r:embed="rId2" cstate="print"/>
          <a:srcRect b="24431"/>
          <a:stretch>
            <a:fillRect/>
          </a:stretch>
        </p:blipFill>
        <p:spPr bwMode="auto">
          <a:xfrm>
            <a:off x="6800850" y="0"/>
            <a:ext cx="23431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C:\Users\вввв\Desktop\vector-toys-in-tru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3284538"/>
            <a:ext cx="2336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7956550" cy="64928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/>
              <a:t>М.В. Малец « Как уехали игрушки от девчонки от Танюшки»</a:t>
            </a:r>
            <a:endParaRPr lang="ru-RU" sz="2400" dirty="0"/>
          </a:p>
        </p:txBody>
      </p:sp>
      <p:pic>
        <p:nvPicPr>
          <p:cNvPr id="2050" name="Picture 2" descr="C:\Users\вввв\Desktop\для игры - от неряшливой Танюшки\clipart-dirty-clothes-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85113" y="115888"/>
            <a:ext cx="1116012" cy="1727200"/>
          </a:xfrm>
        </p:spPr>
      </p:pic>
      <p:pic>
        <p:nvPicPr>
          <p:cNvPr id="2051" name="Picture 3" descr="C:\Users\вввв\Desktop\для игры - от неряшливой Танюшки\hello_html_m4aff78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9850" y="4968875"/>
            <a:ext cx="14541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вввв\Desktop\для игры - от неряшливой Танюшки\depositphotos_6058840-stock-illustration-view-from-window-on-n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836613"/>
            <a:ext cx="172878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вввв\Desktop\с котенком на скамейке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765175"/>
            <a:ext cx="11207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вввв\Desktop\для игры - от неряшливой Танюшки\uIW3R4gZZ8k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836613"/>
            <a:ext cx="174625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вввв\Desktop\для игры - от неряшливой Танюшки\img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4075" y="765175"/>
            <a:ext cx="1690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вввв\Desktop\для игры - от неряшливой Танюшки\1611332895_22-p-detskie-mashinki-risunki-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388" y="1125538"/>
            <a:ext cx="1012825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вввв\Desktop\kartinki-mishki-3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2205038"/>
            <a:ext cx="18097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вввв\Desktop\для игры - от неряшливой Танюшки\ec41270008c99beeada0becf2c3d0d6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1050" y="2133600"/>
            <a:ext cx="193833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вввв\Desktop\для игры - от неряшливой Танюшки\New-Style-Plastic-Model-Large-Size-Crocodile-Model-Amphibious-Crawling-Animal-Foreign-Trade-AliExpress-Hot-Sellin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40200" y="2276475"/>
            <a:ext cx="135572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вввв\Desktop\для игры - от неряшливой Танюшки\Obezyyana_v_shtanishkah_muzykalynaya_34_sm-108901-0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29275" y="2349500"/>
            <a:ext cx="16240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вввв\Desktop\для игры - от неряшливой Танюшки\kisspng-car-engine-clip-art-engine-5ac2de77990c48.641088831522720375626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950" y="2492375"/>
            <a:ext cx="1693863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C:\Users\вввв\Desktop\для игры - от неряшливой Танюшки\CWtTVpOhBeg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860800"/>
            <a:ext cx="165576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:\Users\вввв\Desktop\для игры - от неряшливой Танюшки\depositphotos_6058840-stock-illustration-view-from-window-on-night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76375" y="3860800"/>
            <a:ext cx="152082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C:\Users\вввв\Desktop\для игры - от неряшливой Танюшки\1717946347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59113" y="3644900"/>
            <a:ext cx="94773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C:\Users\вввв\Desktop\для игры - от неряшливой Танюшки\koshka-25sm (1)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67400" y="3644900"/>
            <a:ext cx="13731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 descr="C:\Users\вввв\Desktop\для игры - от неряшливой Танюшки\180681.750x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35825" y="3644900"/>
            <a:ext cx="168275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 descr="C:\Users\вввв\Desktop\для игры - от неряшливой Танюшки\ec41270008c99beeada0becf2c3d0d64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5373688"/>
            <a:ext cx="16970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 descr="C:\Users\вввв\Desktop\для игры - от неряшливой Танюшки\Tigr_lezhaschiy_60_sm-47215-00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547813" y="5373688"/>
            <a:ext cx="1905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1" descr="C:\Users\вввв\Desktop\для игры - от неряшливой Танюшки\Obezyyana_v_shtanishkah_muzykalynaya_34_sm-108901-0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475" y="5373688"/>
            <a:ext cx="152241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 descr="C:\Users\вввв\Desktop\depositphotos_9356160-stock-illustration-baby-sleeps-in-the-nursery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03800" y="5229225"/>
            <a:ext cx="25923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507412" cy="504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>Игра «Поможем Танюшке убрать игрушки»</a:t>
            </a:r>
            <a:endParaRPr lang="ru-RU" sz="2400" b="1" dirty="0"/>
          </a:p>
        </p:txBody>
      </p:sp>
      <p:grpSp>
        <p:nvGrpSpPr>
          <p:cNvPr id="4" name="Группа 5"/>
          <p:cNvGrpSpPr>
            <a:grpSpLocks/>
          </p:cNvGrpSpPr>
          <p:nvPr/>
        </p:nvGrpSpPr>
        <p:grpSpPr bwMode="auto">
          <a:xfrm>
            <a:off x="450850" y="1296988"/>
            <a:ext cx="4427538" cy="4443412"/>
            <a:chOff x="0" y="404664"/>
            <a:chExt cx="4427984" cy="4442744"/>
          </a:xfrm>
        </p:grpSpPr>
        <p:pic>
          <p:nvPicPr>
            <p:cNvPr id="43023" name="Picture 3" descr="C:\Users\вввв\Desktop\для игры - от неряшливой Танюшки\hranenie-detskih-igrushek-2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04664"/>
              <a:ext cx="4427984" cy="4442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4" name="Picture 5" descr="C:\Users\вввв\Desktop\FeAAAgDtSuA-192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9473" y="2348881"/>
              <a:ext cx="1166264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5" name="Picture 6" descr="C:\Users\вввв\Desktop\для игры - от неряшливой Танюшки\1593844498_1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2636912"/>
              <a:ext cx="72008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419725"/>
            <a:ext cx="1811337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5632450"/>
            <a:ext cx="16271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7888" y="1638300"/>
            <a:ext cx="3925887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C:\Users\вввв\Desktop\для игры - от неряшливой Танюшки\ec41270008c99beeada0becf2c3d0d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9700" y="5584825"/>
            <a:ext cx="16986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" descr="C:\Users\вввв\Desktop\для игры - от неряшливой Танюшки\Tigr_lezhaschiy_60_sm-47215-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938" y="5613400"/>
            <a:ext cx="1905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7" descr="C:\Users\вввв\Desktop\для игры - от неряшливой Танюшки\koshka-25sm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365625"/>
            <a:ext cx="13731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8" descr="C:\Users\вввв\Desktop\для игры - от неряшливой Танюшки\180681.750x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62838" y="4797425"/>
            <a:ext cx="1681162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9925" y="765175"/>
            <a:ext cx="169545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95513" y="620713"/>
            <a:ext cx="169545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75463" y="5732463"/>
            <a:ext cx="1658937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750" y="936625"/>
            <a:ext cx="9445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Рисунок 14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4663" y="692150"/>
            <a:ext cx="1455737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0.13403 -0.4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-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66563 -0.25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81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-0.35486 -0.372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0.25312 -0.3856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2408 -0.1872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20313 -0.35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70157 0.2659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69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77556E-17 L 0.41198 0.4083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0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01302 -0.4122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-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0.13871 0.3490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15888"/>
            <a:ext cx="4536504" cy="24495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/>
              <a:t>Играйте с удовольствием!</a:t>
            </a:r>
            <a:br>
              <a:rPr lang="ru-RU" sz="3600" b="1" dirty="0" smtClean="0"/>
            </a:br>
            <a:r>
              <a:rPr lang="ru-RU" sz="3600" b="1" dirty="0" smtClean="0"/>
              <a:t>Спасибо!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4034" name="Текст 2"/>
          <p:cNvSpPr>
            <a:spLocks noGrp="1"/>
          </p:cNvSpPr>
          <p:nvPr>
            <p:ph type="body" idx="1"/>
          </p:nvPr>
        </p:nvSpPr>
        <p:spPr>
          <a:xfrm>
            <a:off x="179388" y="4508500"/>
            <a:ext cx="2447925" cy="2349500"/>
          </a:xfrm>
        </p:spPr>
        <p:txBody>
          <a:bodyPr/>
          <a:lstStyle/>
          <a:p>
            <a:endParaRPr lang="ru-RU" smtClean="0">
              <a:solidFill>
                <a:srgbClr val="0F496F"/>
              </a:solidFill>
            </a:endParaRPr>
          </a:p>
        </p:txBody>
      </p:sp>
      <p:pic>
        <p:nvPicPr>
          <p:cNvPr id="44036" name="Picture 6" descr="C:\Users\вввв\Desktop\IMG-20210613-WA0004.jpg"/>
          <p:cNvPicPr>
            <a:picLocks noChangeAspect="1" noChangeArrowheads="1"/>
          </p:cNvPicPr>
          <p:nvPr/>
        </p:nvPicPr>
        <p:blipFill>
          <a:blip r:embed="rId2" cstate="print"/>
          <a:srcRect t="13759" r="13171" b="17934"/>
          <a:stretch>
            <a:fillRect/>
          </a:stretch>
        </p:blipFill>
        <p:spPr bwMode="auto">
          <a:xfrm>
            <a:off x="2843213" y="2348881"/>
            <a:ext cx="6300787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3" descr="C:\Users\вввв\Desktop\интерактивная доска\IMG-20210611-WA0006.jpg"/>
          <p:cNvPicPr>
            <a:picLocks noChangeAspect="1" noChangeArrowheads="1"/>
          </p:cNvPicPr>
          <p:nvPr/>
        </p:nvPicPr>
        <p:blipFill>
          <a:blip r:embed="rId3" cstate="print"/>
          <a:srcRect l="4794" t="5563"/>
          <a:stretch>
            <a:fillRect/>
          </a:stretch>
        </p:blipFill>
        <p:spPr bwMode="auto">
          <a:xfrm>
            <a:off x="107504" y="3861048"/>
            <a:ext cx="306997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вввв\Desktop\IMG_20230718_060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3" y="116632"/>
            <a:ext cx="2754307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337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 Родное слово в цифровом   пространств Интерактивные игры: «Найди свой домик» «Поможем Танюшке убрать игрушки» по творчеству М.Малец  </vt:lpstr>
      <vt:lpstr>Игра «Найди свой домик»  М.Малец «детский сад»</vt:lpstr>
      <vt:lpstr>М.Малец «Детский сад»</vt:lpstr>
      <vt:lpstr>          Игра « Найди свой домик»</vt:lpstr>
      <vt:lpstr>Игра «Поможем Танюшке убрать игрушки»</vt:lpstr>
      <vt:lpstr>М.В. Малец « Как уехали игрушки от девчонки от Танюшки»</vt:lpstr>
      <vt:lpstr>Игра «Поможем Танюшке убрать игрушки»</vt:lpstr>
      <vt:lpstr>Играйте с удовольствием! Спасибо!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Татьяна</cp:lastModifiedBy>
  <cp:revision>6</cp:revision>
  <dcterms:created xsi:type="dcterms:W3CDTF">2023-04-10T08:53:20Z</dcterms:created>
  <dcterms:modified xsi:type="dcterms:W3CDTF">2023-07-18T03:45:16Z</dcterms:modified>
</cp:coreProperties>
</file>