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61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1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9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5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1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2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3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6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5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5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9C5B-25ED-4440-9B42-79C7EA05C494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2123-5413-4E76-8991-6A1A3B7E0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6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662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atin typeface="Mistral" panose="03090702030407020403" pitchFamily="66" charset="0"/>
              </a:rPr>
              <a:t>ЛЕТОПИСЬ В КАМНЕ</a:t>
            </a:r>
            <a:endParaRPr lang="ru-RU" sz="8000" b="1" dirty="0">
              <a:latin typeface="Mistral" panose="03090702030407020403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43" y="1772816"/>
            <a:ext cx="6978352" cy="49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8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Марк Львович Теплицкий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dzeninfra.ru/get-zen_doc/2746214/pub_5b9e1ea0b76d9000aa07090f_5f2588ee02561d11d6635277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457549"/>
            <a:ext cx="8850089" cy="46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18" y="615804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Коллаж Николая Руцкого. Использованы авторские фотографии архитектурных творений Марка Теплицкого.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2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Mistral" panose="03090702030407020403" pitchFamily="66" charset="0"/>
              </a:rPr>
              <a:t>КУРСКИЕ    НОВОСТРОЙКИ</a:t>
            </a:r>
            <a:endParaRPr lang="ru-RU" b="1" dirty="0">
              <a:latin typeface="Mistral" panose="03090702030407020403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4744"/>
            <a:ext cx="5040560" cy="283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581128"/>
            <a:ext cx="3832603" cy="21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kpravda.ru/wp-content/uploads/2019/09/dkvybfnfqq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2"/>
          <a:stretch/>
        </p:blipFill>
        <p:spPr bwMode="auto">
          <a:xfrm>
            <a:off x="2411760" y="3501008"/>
            <a:ext cx="4416490" cy="24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09312"/>
            <a:ext cx="3645801" cy="204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66" y="1412776"/>
            <a:ext cx="3888432" cy="292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0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istral" panose="03090702030407020403" pitchFamily="66" charset="0"/>
              </a:rPr>
              <a:t>АРХИТЕКТОР - </a:t>
            </a:r>
            <a:endParaRPr lang="ru-RU" sz="6600" b="1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723" y="2636912"/>
            <a:ext cx="4228765" cy="27649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С ДРЕВНЕГРЕЧЕСКОГО ЯЗЫКА ПЕРЕВОДИТСЯ КАК ГЛАВНЫЙ СТРОИТЕЛЬ.</a:t>
            </a:r>
            <a:endParaRPr lang="ru-RU" b="1" i="1" dirty="0"/>
          </a:p>
        </p:txBody>
      </p:sp>
      <p:pic>
        <p:nvPicPr>
          <p:cNvPr id="5122" name="Picture 2" descr="https://i.ytimg.com/vi/pYUkElURELM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8" t="3999" r="22627" b="2533"/>
          <a:stretch/>
        </p:blipFill>
        <p:spPr bwMode="auto">
          <a:xfrm>
            <a:off x="179512" y="1556792"/>
            <a:ext cx="455621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98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Архитектор должен уметь красиво рисовать и чертить</a:t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6" name="Рисунок 5" descr="13_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9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5786438" y="71438"/>
            <a:ext cx="33575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latin typeface="Sylfaen" pitchFamily="18" charset="0"/>
              </a:rPr>
              <a:t>Архитекторы – творческие люди, они придумывают такие здания, которых еще не было.</a:t>
            </a:r>
          </a:p>
        </p:txBody>
      </p:sp>
      <p:pic>
        <p:nvPicPr>
          <p:cNvPr id="10243" name="Рисунок 3" descr="1313525929_epic_houses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278313"/>
            <a:ext cx="36195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1313525929_epic_houses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0"/>
            <a:ext cx="480853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6" descr="1313526052_epic_houses_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928938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9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ЗНАМЕНИТЫЕ ЗЕМЛЯКИ-АРХИТЕКТОРЫ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Алексей Григорьевич </a:t>
            </a:r>
            <a:r>
              <a:rPr lang="ru-RU" b="1" dirty="0" err="1" smtClean="0"/>
              <a:t>Шуклин</a:t>
            </a:r>
            <a:endParaRPr lang="ru-RU" b="1" dirty="0"/>
          </a:p>
        </p:txBody>
      </p:sp>
      <p:pic>
        <p:nvPicPr>
          <p:cNvPr id="4" name="Рисунок 3" descr="https://sun9-10.userapi.com/impf/8UjiPvXYwIktiYGTLs8-4Z8dEA0gSU7eIArj4w/5HWZb1-m-Rc.jpg?size=235x259&amp;quality=96&amp;sign=602d16395d790c7b18f73b797779c621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7712"/>
            <a:ext cx="170243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morsmagazine.ru/wp-content/uploads/2021/02/08022021imag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33139"/>
            <a:ext cx="65110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Евгений Григорьевич Розанов </a:t>
            </a:r>
            <a:endParaRPr lang="ru-RU" b="1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2116"/>
            <a:ext cx="2102544" cy="2941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11" y="2527467"/>
            <a:ext cx="5722525" cy="4289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1174514"/>
            <a:ext cx="234875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5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Игорь Георгиевич </a:t>
            </a:r>
            <a:r>
              <a:rPr lang="ru-RU" b="1" dirty="0" err="1" smtClean="0"/>
              <a:t>Явейн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9218" name="Picture 2" descr="https://igoryawein.ru/images/cms/data/bio/yavein_bio_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502035" cy="50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59" y="2708920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Проект. 1945–1947 годы. Фасад со стороны города Перспектива. Эскиз. Бумага, карандаш, </a:t>
            </a:r>
            <a:r>
              <a:rPr lang="ru-RU" sz="2400" b="1" dirty="0" err="1" smtClean="0"/>
              <a:t>цветнои</a:t>
            </a:r>
            <a:r>
              <a:rPr lang="ru-RU" sz="2400" b="1" dirty="0" smtClean="0"/>
              <a:t>̆ карандаш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022384"/>
            <a:ext cx="8229600" cy="639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Железнодорожный вокзал в г. Курске</a:t>
            </a:r>
            <a:endParaRPr lang="ru-RU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80798" cy="271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s://fuelprices.ru/cfo/img/ku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7" y="3667472"/>
            <a:ext cx="7840481" cy="23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ЛЕТОПИСЬ В КАМНЕ</vt:lpstr>
      <vt:lpstr>КУРСКИЕ    НОВОСТРОЙКИ</vt:lpstr>
      <vt:lpstr>АРХИТЕКТОР - </vt:lpstr>
      <vt:lpstr>Архитектор должен уметь красиво рисовать и чертить </vt:lpstr>
      <vt:lpstr>Презентация PowerPoint</vt:lpstr>
      <vt:lpstr>ЗНАМЕНИТЫЕ ЗЕМЛЯКИ-АРХИТЕКТОРЫ</vt:lpstr>
      <vt:lpstr>Евгений Григорьевич Розанов </vt:lpstr>
      <vt:lpstr>Игорь Георгиевич Явейн </vt:lpstr>
      <vt:lpstr>Проект. 1945–1947 годы. Фасад со стороны города Перспектива. Эскиз. Бумага, карандаш, цветной карандаш </vt:lpstr>
      <vt:lpstr>Марк Львович Теплицкий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ЛЕТОПИСЬ В КАМНЕ</dc:title>
  <dc:creator>Windows User</dc:creator>
  <cp:lastModifiedBy>Кафедра ДиНО</cp:lastModifiedBy>
  <cp:revision>6</cp:revision>
  <dcterms:created xsi:type="dcterms:W3CDTF">2023-06-11T11:59:24Z</dcterms:created>
  <dcterms:modified xsi:type="dcterms:W3CDTF">2023-08-16T12:05:07Z</dcterms:modified>
</cp:coreProperties>
</file>