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1" r:id="rId5"/>
    <p:sldId id="260" r:id="rId6"/>
    <p:sldId id="264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D26A-D755-43E4-8176-CAAC10C3D558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A2C6-48B3-4266-A3AD-34FE32274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097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D26A-D755-43E4-8176-CAAC10C3D558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A2C6-48B3-4266-A3AD-34FE32274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290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D26A-D755-43E4-8176-CAAC10C3D558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A2C6-48B3-4266-A3AD-34FE32274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42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D26A-D755-43E4-8176-CAAC10C3D558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A2C6-48B3-4266-A3AD-34FE32274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35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D26A-D755-43E4-8176-CAAC10C3D558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A2C6-48B3-4266-A3AD-34FE32274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866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D26A-D755-43E4-8176-CAAC10C3D558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A2C6-48B3-4266-A3AD-34FE32274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673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D26A-D755-43E4-8176-CAAC10C3D558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A2C6-48B3-4266-A3AD-34FE32274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924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D26A-D755-43E4-8176-CAAC10C3D558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A2C6-48B3-4266-A3AD-34FE32274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82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D26A-D755-43E4-8176-CAAC10C3D558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A2C6-48B3-4266-A3AD-34FE32274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394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D26A-D755-43E4-8176-CAAC10C3D558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A2C6-48B3-4266-A3AD-34FE32274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46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D26A-D755-43E4-8176-CAAC10C3D558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A2C6-48B3-4266-A3AD-34FE32274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59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7D26A-D755-43E4-8176-CAAC10C3D558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DA2C6-48B3-4266-A3AD-34FE32274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59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.culture.ru/images/3e7ffadd-7e03-589a-bf10-2917623d346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" y="0"/>
            <a:ext cx="9144000" cy="699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4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f3.ppt-online.org/files3/slide/0/0jMG28mRrSv7z6TuBoLngs1HqEIXClUxkhyKdN/slide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54" y="1"/>
            <a:ext cx="91559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476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« Патриот — это человек, любящий свое Отечество, преданный своему народу, готовый на жертвы и подвиги во имя своей Родины».  Пинегина В.В., г. Новосибирск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729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dn.culture.ru/images/440dacf5-8a02-5028-a536-b107d416a8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" y="1388480"/>
            <a:ext cx="9151671" cy="546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454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top-fon.com/uploads/posts/2023-01/1674836841_top-fon-com-p-fon-dlya-prezentatsii-goroda-geroi-6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8084"/>
            <a:ext cx="9140825" cy="685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251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get-mpic/4578218/img_id1456837128504120012.jpeg/ori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92" cy="688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022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f2.ppt-online.org/files2/slide/d/dlz6u4NSrOhCDicW1YHv8tqM2LRpaBPIFyUeQx0Eks/slide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" y="0"/>
            <a:ext cx="9144000" cy="684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835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un9-85.userapi.com/impf/c636218/v636218608/231280/MgFuuVd7Low.jpg?size=538x604&amp;quality=96&amp;sign=f9ea60ebb7c783a356d0ee92670c2bbb&amp;c_uniq_tag=5t0qP6i5-bftpEeHIf7yJ6gIreSv94NVeFujCCB5AFY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091587" cy="683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photos.wikimapia.org/p/00/01/93/85/15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56" y="561941"/>
            <a:ext cx="3500444" cy="466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4093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3</cp:revision>
  <dcterms:created xsi:type="dcterms:W3CDTF">2023-07-13T19:17:24Z</dcterms:created>
  <dcterms:modified xsi:type="dcterms:W3CDTF">2023-07-13T19:53:51Z</dcterms:modified>
</cp:coreProperties>
</file>