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AF62E-C50D-46B2-9E71-3C233A271873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756F7-6DAE-490C-870A-C4981D84D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178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756F7-6DAE-490C-870A-C4981D84DDA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890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1.jpeg"/><Relationship Id="rId9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родного края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Documents and Settings\Admin\Рабочий стол\ПРОЕКТ\3c1f28565b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5879197" cy="432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16216" y="-11434"/>
            <a:ext cx="23042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Курская область богата  различными полезными ископаемыми.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Курская область – регион, обладающий достаточным промышленным потенциалом.</a:t>
            </a:r>
          </a:p>
        </p:txBody>
      </p:sp>
    </p:spTree>
    <p:extLst>
      <p:ext uri="{BB962C8B-B14F-4D97-AF65-F5344CB8AC3E}">
        <p14:creationId xmlns:p14="http://schemas.microsoft.com/office/powerpoint/2010/main" val="346943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33"/>
    </mc:Choice>
    <mc:Fallback xmlns="">
      <p:transition spd="slow" advTm="1243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0"/>
            <a:ext cx="81369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Курская область –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энергообеспеченный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регион.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Крупнейшее предприятие электроэнергетики – Курская атомная станция.</a:t>
            </a:r>
          </a:p>
        </p:txBody>
      </p:sp>
      <p:pic>
        <p:nvPicPr>
          <p:cNvPr id="2050" name="Picture 2" descr="C:\Documents and Settings\Admin\Рабочий стол\ПРОЕКТ\АЭ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11" y="2636912"/>
            <a:ext cx="9171221" cy="315897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014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05"/>
    </mc:Choice>
    <mc:Fallback xmlns="">
      <p:transition spd="slow" advTm="155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Чёрную металлургию в промышленном комплексе области представляет Михайловский ГОК</a:t>
            </a:r>
          </a:p>
        </p:txBody>
      </p:sp>
      <p:pic>
        <p:nvPicPr>
          <p:cNvPr id="3075" name="Picture 3" descr="C:\Documents and Settings\Admin\Рабочий стол\ПРОЕКТ\ГОК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29" y="1908215"/>
            <a:ext cx="6086541" cy="456490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014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40"/>
    </mc:Choice>
    <mc:Fallback xmlns="">
      <p:transition spd="slow" advTm="142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производятся современные  лекарственные средства.</a:t>
            </a:r>
          </a:p>
        </p:txBody>
      </p:sp>
      <p:pic>
        <p:nvPicPr>
          <p:cNvPr id="4098" name="Picture 2" descr="C:\Documents and Settings\Admin\Рабочий стол\ПРОЕКТ\ФАР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94" y="2399051"/>
            <a:ext cx="4104455" cy="361808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Admin\Рабочий стол\ПРОЕКТ\ФАРМ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18239"/>
            <a:ext cx="4340666" cy="297971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014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90"/>
    </mc:Choice>
    <mc:Fallback xmlns="">
      <p:transition spd="slow" advTm="136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530"/>
            <a:ext cx="9144000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динамично развивается строительный комплекс.</a:t>
            </a: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Documents and Settings\Admin\Рабочий стол\ПРОЕКТ\АЭС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96578"/>
            <a:ext cx="7920880" cy="528348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014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02"/>
    </mc:Choice>
    <mc:Fallback xmlns="">
      <p:transition spd="slow" advTm="175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680"/>
            <a:ext cx="9144000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Важнейшую роль в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эономике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региона играет аграрный  сектор. Основным богатством курского края  являются чернозёмы – один из главных источников развития  экономики области. Чернозёмы  составляют около 80%  земельных  угодий.</a:t>
            </a:r>
          </a:p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благоприятных погодных условиях в области выращивается более 4 млн. тонн зерна. </a:t>
            </a:r>
          </a:p>
        </p:txBody>
      </p:sp>
      <p:pic>
        <p:nvPicPr>
          <p:cNvPr id="6146" name="Picture 2" descr="C:\Documents and Settings\Admin\Рабочий стол\ПРОЕКТ\ПШЕНИЦ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728" y="2490281"/>
            <a:ext cx="5611061" cy="42082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014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83"/>
    </mc:Choice>
    <mc:Fallback xmlns="">
      <p:transition spd="slow" advTm="468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развивается потребительский рынок, на котором сегодня функционируют свыше 30 крупных торговых сетей.</a:t>
            </a:r>
          </a:p>
        </p:txBody>
      </p:sp>
      <p:pic>
        <p:nvPicPr>
          <p:cNvPr id="7170" name="Picture 2" descr="C:\Documents and Settings\Admin\Рабочий стол\ПРОЕКТ\ТЦ ЕВРОП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40667"/>
            <a:ext cx="4511147" cy="300273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Admin\Рабочий стол\ПРОЕКТ\МЕГА ГРИН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049" y="1988840"/>
            <a:ext cx="4523951" cy="301596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Admin\Рабочий стол\ПРОЕКТ\ЛИН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711" y="3809802"/>
            <a:ext cx="4510578" cy="306719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014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22"/>
    </mc:Choice>
    <mc:Fallback xmlns="">
      <p:transition spd="slow" advTm="208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5" name="Picture 13" descr="C:\Documents and Settings\Admin\Рабочий стол\ПРОЕКТ\АЭ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279735"/>
            <a:ext cx="4404685" cy="151716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C:\Documents and Settings\Admin\Рабочий стол\ПРОЕКТ\ГОК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664" y="0"/>
            <a:ext cx="2915816" cy="218686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7" name="Picture 15" descr="C:\Documents and Settings\Admin\Рабочий стол\ПРОЕКТ\ФАРМ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588" y="2708920"/>
            <a:ext cx="2991411" cy="205349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C:\Documents and Settings\Admin\Рабочий стол\ПРОЕКТ\АЭС 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3425829" cy="228514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9" name="Picture 17" descr="C:\Documents and Settings\Admin\Рабочий стол\ПРОЕКТ\ПШЕНИЦ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" y="2708920"/>
            <a:ext cx="3419872" cy="256490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C:\Documents and Settings\Admin\Рабочий стол\ПРОЕКТ\ЛИНИЯ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856400"/>
            <a:ext cx="2853684" cy="194050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C:\Documents and Settings\Admin\Рабочий стол\ПРОЕКТ\3c1f28565b7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48657"/>
            <a:ext cx="4461046" cy="328382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118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97"/>
    </mc:Choice>
    <mc:Fallback xmlns="">
      <p:transition spd="slow" advTm="164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4.2|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4|1.7|1.6|1.7|1.7|1.9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62</TotalTime>
  <Words>124</Words>
  <Application>Microsoft Office PowerPoint</Application>
  <PresentationFormat>Экран (4:3)</PresentationFormat>
  <Paragraphs>34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Татьяна Брежнева</cp:lastModifiedBy>
  <cp:revision>12</cp:revision>
  <dcterms:modified xsi:type="dcterms:W3CDTF">2023-08-22T06:27:47Z</dcterms:modified>
</cp:coreProperties>
</file>