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59" r:id="rId7"/>
    <p:sldId id="264" r:id="rId8"/>
    <p:sldId id="265" r:id="rId9"/>
    <p:sldId id="263" r:id="rId10"/>
    <p:sldId id="25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4DD58-FC2F-4840-B047-CA35C9B21403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8C621-CD4C-403D-AED0-9B71E3379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8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0D45038-826F-4D7B-A3D4-83EC889CE9B9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4BFE958-FA66-4F08-870C-F92864081C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6552" y="1397843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atin typeface="Arial Black" panose="020B0A04020102020204" pitchFamily="34" charset="0"/>
              </a:rPr>
              <a:t>ДОМ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w7.pngwing.com/pngs/799/518/png-transparent-white-orange-and-yellow-house-illustration-euclidean-house-element-angle-orange-happy-birthday-vector-images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068078" cy="44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8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7kul.ru/wp-content/uploads/2018/12/konspiekt-uroka-vnutriennii-mir-russkoi-izby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203681" cy="66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8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809" y="5877272"/>
            <a:ext cx="8229600" cy="59432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tx1"/>
                </a:solidFill>
              </a:rPr>
              <a:t>Жданов Владимир. В рабочий полдень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56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11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 descr="D:\0 МОИ ДОКУМЕНТЫ\Картинки\Фоны\лет фоны 3\2.jpg"/>
          <p:cNvPicPr preferRelativeResize="0"/>
          <p:nvPr/>
        </p:nvPicPr>
        <p:blipFill rotWithShape="1">
          <a:blip r:embed="rId3">
            <a:alphaModFix/>
          </a:blip>
          <a:srcRect b="17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4211637" y="549275"/>
            <a:ext cx="45720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2400"/>
              <a:buFont typeface="Calibri"/>
              <a:buNone/>
            </a:pPr>
            <a:r>
              <a:rPr lang="ru-RU" sz="24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ЧЕЛОВЕКУ НУЖНО БЫЛО УБЕЖИЩЕ, КОТОРОЕ УКРЫЛО БЫ ЕГО   ОТ ПАЛЯЩЕГО СОЛНЦА, ПРОНИЗЫВАЮЩЕГО ВЕТРА, ЖГУЧЕГО МОРОЗА , ЛЮДИ СТАЛИ ОБЖИВАТЬ ПЕЩЕРЫ.</a:t>
            </a:r>
            <a:endParaRPr/>
          </a:p>
        </p:txBody>
      </p:sp>
      <p:pic>
        <p:nvPicPr>
          <p:cNvPr id="119" name="Google Shape;119;p16" descr="D:\Documents\Desktop\shulgan_tas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2060848"/>
            <a:ext cx="3312368" cy="248427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20" name="Google Shape;120;p16" descr="D:\Documents\Desktop\Pecher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5776" y="3284984"/>
            <a:ext cx="3816077" cy="247228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21" name="Google Shape;121;p16" descr="D:\Documents\Desktop\fotokungur09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112" y="4077072"/>
            <a:ext cx="3419871" cy="256490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16EE3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22" name="Google Shape;122;p16" descr="D:\0 МОИ ДОКУМЕНТЫ\Картинки\солнышко небо тучки\552266908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312" y="-100012"/>
            <a:ext cx="1930400" cy="1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D:\Documents\Desktop\urmensch_0003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7175" y="4292600"/>
            <a:ext cx="99060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4201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38286"/>
            <a:ext cx="5472733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5652120" y="1340768"/>
            <a:ext cx="3312492" cy="414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Жилища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раннего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каменного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века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которыми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первобытные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люди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могли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гордиться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называть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домами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построенные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костей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мамонтов</a:t>
            </a:r>
            <a:r>
              <a:rPr lang="ru-RU" sz="2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b="1" dirty="0"/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912" y="333375"/>
            <a:ext cx="5822950" cy="70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32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idx="1"/>
          </p:nvPr>
        </p:nvSpPr>
        <p:spPr>
          <a:xfrm>
            <a:off x="179512" y="668271"/>
            <a:ext cx="6881506" cy="469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пещера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землянка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дом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квартира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шалаш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палатка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изба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замок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терем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фазенда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вилла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особняк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коттедж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хоромы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дача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небоскреб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/>
          </a:p>
        </p:txBody>
      </p:sp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457200" y="714375"/>
            <a:ext cx="8229600" cy="70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Где только люди не живут?! </a:t>
            </a: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Убедитесь сами!</a:t>
            </a: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6350" y="1501775"/>
            <a:ext cx="2168525" cy="162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 descr="https://im3-tub-ru.yandex.net/i?id=0576b2c6c0c438ee001c71da4dc20442&amp;n=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2762" y="5399087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 descr="https://im1-tub-ru.yandex.net/i?id=bd6333a580b3a755479977a51d8d61cb&amp;n=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2275" y="3989387"/>
            <a:ext cx="212407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 descr="https://im0-tub-ru.yandex.net/i?id=fc3aaf9d1ef887fa6ad9c08b07bc1946&amp;n=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2575" y="3644900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 descr="https://im2-tub-ru.yandex.net/i?id=10ea189c08f8325d22b484d6992d6cc7&amp;n=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0812" y="5300662"/>
            <a:ext cx="21336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 descr="https://im3-tub-ru.yandex.net/i?id=c6d245878eed7abdc40c5c3dee67cf69&amp;n=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2950" y="4286250"/>
            <a:ext cx="2044700" cy="136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 descr="https://im0-tub-ru.yandex.net/i?id=a4eec32a793f9d266a2bb9bb4db096db&amp;n=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2937" y="2959100"/>
            <a:ext cx="21526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 descr="https://im1-tub-ru.yandex.net/i?id=0afe734b30c86590f6743a1b8e9b07ca&amp;n=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69050" y="1501775"/>
            <a:ext cx="1990725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1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7.userapi.com/impg/lJQLL90U-Hg9zmG38frV0WQfOTmuFuLPu1sOYQ/vHI_k8JYLig.jpg?size=960x720&amp;quality=95&amp;sign=405d0459913665ff60cf521396f3d03b&amp;c_uniq_tag=IQE5SNd8ToW_8ugcGvcWIDfqMJ-TOG8uQfSSW46Fl4s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23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>
            <a:spLocks noGrp="1"/>
          </p:cNvSpPr>
          <p:nvPr>
            <p:ph idx="1"/>
          </p:nvPr>
        </p:nvSpPr>
        <p:spPr>
          <a:xfrm>
            <a:off x="4932040" y="285750"/>
            <a:ext cx="4104009" cy="51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4000" b="1" i="0" u="sng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Хата-мазанка</a:t>
            </a:r>
            <a:r>
              <a:rPr lang="en-US" sz="4000" b="0" i="0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строительстве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мазанки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использовались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местные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строительные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материалы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такие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глина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солома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камыш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дерево</a:t>
            </a:r>
            <a:r>
              <a:rPr lang="en-US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pic>
        <p:nvPicPr>
          <p:cNvPr id="232" name="Google Shape;232;p28" descr="mazank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60000">
            <a:off x="395287" y="549275"/>
            <a:ext cx="3887787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 descr="https://im2-tub-ru.yandex.net/i?id=57d5b0cf53e868c47a4aab316d354561&amp;n=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912" y="3900487"/>
            <a:ext cx="3448050" cy="258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7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/>
        </p:nvSpPr>
        <p:spPr>
          <a:xfrm>
            <a:off x="3563937" y="296862"/>
            <a:ext cx="3455987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0" u="sng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РУССКАЯ ИЗБА</a:t>
            </a: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486857" y="4593441"/>
            <a:ext cx="82804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Избы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строились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чаще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всего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бревен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деревьев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хвойных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пород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24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сосны</a:t>
            </a:r>
            <a:r>
              <a:rPr lang="en-US" sz="24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ели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Избы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были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четырехстенные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пятистенные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давние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времена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избу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топили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черному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дым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выходил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через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дверь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или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специальное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окошко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над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b="1" dirty="0"/>
          </a:p>
        </p:txBody>
      </p:sp>
      <p:pic>
        <p:nvPicPr>
          <p:cNvPr id="4100" name="Picture 4" descr="https://xn--80aaph2avkn4e.xn--p1ai/wa-data/public/shop/products/33/22/22233/images/59236/59236.750x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8" b="20812"/>
          <a:stretch/>
        </p:blipFill>
        <p:spPr bwMode="auto">
          <a:xfrm>
            <a:off x="1509443" y="1033875"/>
            <a:ext cx="6235227" cy="36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api.bashinform.ru/attachments/ceed21237a8608439e9811c6d82996dced05a027/store/crop/0/0/712/435/1600/0/0/dd3ee7fe702d4b3093e1c81fea47785c97ee81fafb364e39203b3eab022e/f76fdb448598cc941c5d4e467eba95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" y="692696"/>
            <a:ext cx="9117735" cy="55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47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45</TotalTime>
  <Words>135</Words>
  <Application>Microsoft Office PowerPoint</Application>
  <PresentationFormat>Экран (4:3)</PresentationFormat>
  <Paragraphs>28</Paragraphs>
  <Slides>10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ДОМ</vt:lpstr>
      <vt:lpstr>Жданов Владимир. В рабочий полдень</vt:lpstr>
      <vt:lpstr>Презентация PowerPoint</vt:lpstr>
      <vt:lpstr>Презентация PowerPoint</vt:lpstr>
      <vt:lpstr> Где только люди не живут?!                            Убедитесь сами!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</dc:title>
  <dc:creator>Windows User</dc:creator>
  <cp:lastModifiedBy>Windows User</cp:lastModifiedBy>
  <cp:revision>5</cp:revision>
  <dcterms:created xsi:type="dcterms:W3CDTF">2023-06-11T14:59:40Z</dcterms:created>
  <dcterms:modified xsi:type="dcterms:W3CDTF">2023-06-11T15:44:42Z</dcterms:modified>
</cp:coreProperties>
</file>