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59" r:id="rId3"/>
    <p:sldId id="260" r:id="rId4"/>
    <p:sldId id="261" r:id="rId5"/>
    <p:sldId id="264" r:id="rId6"/>
    <p:sldId id="265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rot.info/uploads/posts/2021-12/1638873260_14-krot-info-p-golubie-ozera-zheleznogorsk-kurskaya-oblas-15.jpg" TargetMode="External"/><Relationship Id="rId3" Type="http://schemas.openxmlformats.org/officeDocument/2006/relationships/hyperlink" Target="http://komanda-k.ru/sites/default/files/vodopad-v-d%20(3).jpg" TargetMode="External"/><Relationship Id="rId7" Type="http://schemas.openxmlformats.org/officeDocument/2006/relationships/hyperlink" Target="https://hotel-vulkan.ru/kavkaz-i-krym/prirodnye-obekty-kurskogo-kraya.html" TargetMode="External"/><Relationship Id="rId2" Type="http://schemas.openxmlformats.org/officeDocument/2006/relationships/hyperlink" Target="https://kartiny-po-nomeram.ru/assets/images/catalog/61665/ds13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load.wikimedia.org/wikipedia/commons/2/2a/&#1047;&#1086;&#1088;&#1080;&#1085;&#1089;&#1082;&#1080;&#1077;_&#1073;&#1086;&#1083;&#1086;&#1090;&#1072;_2.jpg" TargetMode="External"/><Relationship Id="rId5" Type="http://schemas.openxmlformats.org/officeDocument/2006/relationships/hyperlink" Target="http://komanda-k.ru/sites/default/files/uchastok-zorin-4.jpg" TargetMode="External"/><Relationship Id="rId4" Type="http://schemas.openxmlformats.org/officeDocument/2006/relationships/hyperlink" Target="http://komanda-k.ru/sites/default/files/vodopad-v-d%20(1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2400" cy="1362075"/>
          </a:xfrm>
        </p:spPr>
        <p:txBody>
          <a:bodyPr/>
          <a:lstStyle/>
          <a:p>
            <a:pPr algn="ctr"/>
            <a:r>
              <a:rPr lang="ru-RU" dirty="0"/>
              <a:t>Чудеса природы</a:t>
            </a:r>
            <a:br>
              <a:rPr lang="ru-RU" dirty="0"/>
            </a:br>
            <a:r>
              <a:rPr lang="ru-RU" dirty="0"/>
              <a:t>курского края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985342" cy="452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7888" y="136525"/>
            <a:ext cx="82089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prstClr val="black"/>
                </a:solidFill>
                <a:ea typeface="+mj-ea"/>
                <a:cs typeface="+mj-cs"/>
              </a:rPr>
              <a:t>Матвеевский (барановский) водопад </a:t>
            </a:r>
            <a:r>
              <a:rPr lang="ru-RU" sz="2000" b="1" cap="all" dirty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ru-RU" sz="2000" b="1" cap="all" dirty="0" err="1">
                <a:solidFill>
                  <a:prstClr val="black"/>
                </a:solidFill>
                <a:ea typeface="+mj-ea"/>
                <a:cs typeface="+mj-cs"/>
              </a:rPr>
              <a:t>Золотухинский</a:t>
            </a:r>
            <a:r>
              <a:rPr lang="ru-RU" sz="2000" b="1" cap="all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cap="all" dirty="0" smtClean="0">
                <a:solidFill>
                  <a:prstClr val="black"/>
                </a:solidFill>
                <a:ea typeface="+mj-ea"/>
                <a:cs typeface="+mj-cs"/>
              </a:rPr>
              <a:t>РАЙОН)</a:t>
            </a:r>
            <a:endParaRPr lang="ru-RU" sz="4000" b="1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463886" cy="4618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18" y="1988840"/>
            <a:ext cx="53979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0648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cap="all" dirty="0" err="1">
                <a:solidFill>
                  <a:prstClr val="black"/>
                </a:solidFill>
              </a:rPr>
              <a:t>Зоринские</a:t>
            </a:r>
            <a:r>
              <a:rPr lang="ru-RU" sz="4000" b="1" cap="all" dirty="0">
                <a:solidFill>
                  <a:prstClr val="black"/>
                </a:solidFill>
              </a:rPr>
              <a:t> болота </a:t>
            </a:r>
            <a:r>
              <a:rPr lang="ru-RU" sz="2400" b="1" cap="all" dirty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ru-RU" sz="2400" b="1" cap="all" dirty="0" err="1">
                <a:solidFill>
                  <a:prstClr val="black"/>
                </a:solidFill>
                <a:ea typeface="+mj-ea"/>
                <a:cs typeface="+mj-cs"/>
              </a:rPr>
              <a:t>Обоянский</a:t>
            </a:r>
            <a:r>
              <a:rPr lang="ru-RU" sz="2400" b="1" cap="all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400" b="1" cap="all" dirty="0" err="1" smtClean="0">
                <a:solidFill>
                  <a:prstClr val="black"/>
                </a:solidFill>
                <a:ea typeface="+mj-ea"/>
                <a:cs typeface="+mj-cs"/>
              </a:rPr>
              <a:t>рАЙОН</a:t>
            </a:r>
            <a:r>
              <a:rPr lang="ru-RU" sz="2400" b="1" cap="all" dirty="0" smtClean="0">
                <a:solidFill>
                  <a:prstClr val="black"/>
                </a:solidFill>
                <a:ea typeface="+mj-ea"/>
                <a:cs typeface="+mj-cs"/>
              </a:rPr>
              <a:t>)</a:t>
            </a:r>
            <a:endParaRPr lang="ru-RU" sz="4000" b="1" cap="all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5975648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42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  <a:t>Меловые Горы </a:t>
            </a:r>
          </a:p>
          <a:p>
            <a:pPr algn="ctr"/>
            <a: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  <a:t>(гора фавор, </a:t>
            </a:r>
            <a:r>
              <a:rPr lang="ru-RU" sz="3600" b="1" cap="all" dirty="0" err="1">
                <a:solidFill>
                  <a:prstClr val="black"/>
                </a:solidFill>
                <a:ea typeface="+mj-ea"/>
                <a:cs typeface="+mj-cs"/>
              </a:rPr>
              <a:t>белогорье</a:t>
            </a:r>
            <a:r>
              <a:rPr lang="ru-RU" sz="3600" b="1" cap="all" dirty="0">
                <a:solidFill>
                  <a:prstClr val="black"/>
                </a:solidFill>
                <a:ea typeface="+mj-ea"/>
                <a:cs typeface="+mj-cs"/>
              </a:rPr>
              <a:t>) </a:t>
            </a:r>
            <a:r>
              <a:rPr lang="ru-RU" sz="2000" b="1" cap="all" dirty="0">
                <a:solidFill>
                  <a:prstClr val="black"/>
                </a:solidFill>
                <a:ea typeface="+mj-ea"/>
                <a:cs typeface="+mj-cs"/>
              </a:rPr>
              <a:t>(Суджанский район)</a:t>
            </a:r>
            <a:endParaRPr lang="ru-RU" sz="3600" b="1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1AD006C-E7B9-710C-DF5E-AAD90D6ED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/>
          <a:stretch/>
        </p:blipFill>
        <p:spPr bwMode="auto">
          <a:xfrm>
            <a:off x="1187624" y="2060848"/>
            <a:ext cx="6336704" cy="41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8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7888" y="136525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solidFill>
                  <a:prstClr val="black"/>
                </a:solidFill>
                <a:ea typeface="+mj-ea"/>
                <a:cs typeface="+mj-cs"/>
              </a:rPr>
              <a:t>Цветные озера </a:t>
            </a:r>
          </a:p>
          <a:p>
            <a:pPr algn="ctr"/>
            <a:r>
              <a:rPr lang="ru-RU" sz="2000" b="1" cap="all" dirty="0">
                <a:solidFill>
                  <a:prstClr val="black"/>
                </a:solidFill>
                <a:ea typeface="+mj-ea"/>
                <a:cs typeface="+mj-cs"/>
              </a:rPr>
              <a:t>(г. Железногорск)</a:t>
            </a:r>
            <a:endParaRPr lang="ru-RU" sz="4000" b="1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55C9D04-1B20-A418-7DEF-C1D0FB55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132856"/>
            <a:ext cx="4290071" cy="28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E4F3EE0-DE05-26FD-308A-C494E57F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" y="2132856"/>
            <a:ext cx="4310301" cy="285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3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33265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Источники</a:t>
            </a:r>
          </a:p>
          <a:p>
            <a:pPr marL="342900" indent="-342900">
              <a:buAutoNum type="arabicPeriod"/>
            </a:pPr>
            <a:r>
              <a:rPr lang="en-US" dirty="0">
                <a:hlinkClick r:id="rId2"/>
              </a:rPr>
              <a:t>https://kartiny-po-nomeram.ru/assets/images/catalog/61665/ds138.jpg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http://komanda-k.ru/sites/default/files/vodopad-v-d%20(3).jpg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http://komanda-k.ru/sites/default/files/vodopad-v-d%20(1).jpg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http://komanda-k.ru/sites/default/files/uchastok-zorin-4.jpg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https://upload.wikimedia.org/wikipedia/commons/2/2a/</a:t>
            </a:r>
            <a:r>
              <a:rPr lang="ru-RU" dirty="0">
                <a:hlinkClick r:id="rId6"/>
              </a:rPr>
              <a:t>Зоринские_болота_2.</a:t>
            </a:r>
            <a:r>
              <a:rPr lang="en-US" dirty="0">
                <a:hlinkClick r:id="rId6"/>
              </a:rPr>
              <a:t>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7"/>
              </a:rPr>
              <a:t>https://hotel-vulkan.ru/kavkaz-i-krym/prirodnye-obekty-kurskogo-kraya.html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>
                <a:hlinkClick r:id="rId8"/>
              </a:rPr>
              <a:t>https://krot.info/uploads/posts/2021-12/1638873260_14-krot-info-p-golubie-ozera-zheleznogorsk-kurskaya-oblas-15.jpg</a:t>
            </a:r>
            <a:endParaRPr lang="ru-RU" dirty="0"/>
          </a:p>
          <a:p>
            <a:pPr marL="342900" indent="-342900">
              <a:buAutoNum type="arabicPeriod"/>
            </a:pPr>
            <a:r>
              <a:rPr lang="en-US" dirty="0"/>
              <a:t>https://imagesmi.cdnbro.com/posts/91009487-tsvetnye-ozera-zheleznogorska-kurskoi-29.jpg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838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74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Чудеса природы курского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Кафедра ДиНО</cp:lastModifiedBy>
  <cp:revision>16</cp:revision>
  <dcterms:created xsi:type="dcterms:W3CDTF">2023-04-10T08:53:20Z</dcterms:created>
  <dcterms:modified xsi:type="dcterms:W3CDTF">2023-08-07T11:07:23Z</dcterms:modified>
</cp:coreProperties>
</file>