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3" r:id="rId7"/>
    <p:sldId id="262" r:id="rId8"/>
    <p:sldId id="266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D5FE-30EA-4640-8613-EBAB60AD9575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F225-A8A2-415E-926D-FA68B63343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3107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D5FE-30EA-4640-8613-EBAB60AD9575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F225-A8A2-415E-926D-FA68B63343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09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D5FE-30EA-4640-8613-EBAB60AD9575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F225-A8A2-415E-926D-FA68B63343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88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D5FE-30EA-4640-8613-EBAB60AD9575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F225-A8A2-415E-926D-FA68B63343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592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D5FE-30EA-4640-8613-EBAB60AD9575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F225-A8A2-415E-926D-FA68B63343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52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D5FE-30EA-4640-8613-EBAB60AD9575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F225-A8A2-415E-926D-FA68B63343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107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D5FE-30EA-4640-8613-EBAB60AD9575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F225-A8A2-415E-926D-FA68B63343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141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D5FE-30EA-4640-8613-EBAB60AD9575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F225-A8A2-415E-926D-FA68B63343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523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D5FE-30EA-4640-8613-EBAB60AD9575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F225-A8A2-415E-926D-FA68B63343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1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D5FE-30EA-4640-8613-EBAB60AD9575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F225-A8A2-415E-926D-FA68B63343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37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D5FE-30EA-4640-8613-EBAB60AD9575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F225-A8A2-415E-926D-FA68B63343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47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DD5FE-30EA-4640-8613-EBAB60AD9575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FF225-A8A2-415E-926D-FA68B63343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98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yashma.office-nko.ru/wp-content/uploads/2021/08/rAOJiAqm_P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757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называлась немецкая наступательная операция в ходе Курской битвы?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а) Барбаросса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б) Тайфун</a:t>
            </a:r>
          </a:p>
          <a:p>
            <a:endParaRPr lang="ru-RU" dirty="0" smtClean="0"/>
          </a:p>
          <a:p>
            <a:r>
              <a:rPr lang="ru-RU" dirty="0" smtClean="0"/>
              <a:t>в) Цитадель</a:t>
            </a:r>
          </a:p>
          <a:p>
            <a:endParaRPr lang="ru-RU" dirty="0" smtClean="0"/>
          </a:p>
          <a:p>
            <a:r>
              <a:rPr lang="ru-RU" dirty="0" smtClean="0"/>
              <a:t>г) Уран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72510"/>
            <a:ext cx="5328592" cy="352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27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ОТГАДАЙ ЗАГАДКУ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Нашим недругам в злобе не спится,</a:t>
            </a:r>
          </a:p>
          <a:p>
            <a:pPr marL="0" indent="0">
              <a:buNone/>
            </a:pPr>
            <a:r>
              <a:rPr lang="ru-RU" dirty="0"/>
              <a:t>Но заставы стоят как стена.</a:t>
            </a:r>
          </a:p>
          <a:p>
            <a:pPr marL="0" indent="0">
              <a:buNone/>
            </a:pPr>
            <a:r>
              <a:rPr lang="ru-RU" dirty="0"/>
              <a:t>Даже в мирные дни на границе</a:t>
            </a:r>
          </a:p>
          <a:p>
            <a:pPr marL="0" indent="0">
              <a:buNone/>
            </a:pPr>
            <a:r>
              <a:rPr lang="ru-RU" dirty="0"/>
              <a:t>Боевые дают …</a:t>
            </a:r>
          </a:p>
        </p:txBody>
      </p:sp>
    </p:spTree>
    <p:extLst>
      <p:ext uri="{BB962C8B-B14F-4D97-AF65-F5344CB8AC3E}">
        <p14:creationId xmlns:p14="http://schemas.microsoft.com/office/powerpoint/2010/main" val="3393796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ОТГАДАЙ ЗАГАДКУ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Нашим недругам в злобе не спится,</a:t>
            </a:r>
          </a:p>
          <a:p>
            <a:pPr marL="0" indent="0">
              <a:buNone/>
            </a:pPr>
            <a:r>
              <a:rPr lang="ru-RU" dirty="0"/>
              <a:t>Но заставы стоят как стена.</a:t>
            </a:r>
          </a:p>
          <a:p>
            <a:pPr marL="0" indent="0">
              <a:buNone/>
            </a:pPr>
            <a:r>
              <a:rPr lang="ru-RU" dirty="0"/>
              <a:t>Даже в мирные дни на границе</a:t>
            </a:r>
          </a:p>
          <a:p>
            <a:pPr marL="0" indent="0">
              <a:buNone/>
            </a:pPr>
            <a:r>
              <a:rPr lang="ru-RU" dirty="0"/>
              <a:t>Боевые дают </a:t>
            </a:r>
            <a:r>
              <a:rPr lang="ru-RU" dirty="0" smtClean="0">
                <a:solidFill>
                  <a:srgbClr val="FF0000"/>
                </a:solidFill>
              </a:rPr>
              <a:t>ордена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49263"/>
            <a:ext cx="4835235" cy="362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153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Каждому результату поставьте в соответствие букву и получите фразу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465160"/>
              </p:ext>
            </p:extLst>
          </p:nvPr>
        </p:nvGraphicFramePr>
        <p:xfrm>
          <a:off x="3131840" y="1556792"/>
          <a:ext cx="2808312" cy="4104448"/>
        </p:xfrm>
        <a:graphic>
          <a:graphicData uri="http://schemas.openxmlformats.org/drawingml/2006/table">
            <a:tbl>
              <a:tblPr/>
              <a:tblGrid>
                <a:gridCol w="1388199"/>
                <a:gridCol w="1420113"/>
              </a:tblGrid>
              <a:tr h="305840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Задание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Буква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5 + 3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94 – 15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я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64 + 11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28 – 5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53 – 21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15 + 2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20 + 32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7 – 7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6 + 18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408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13 + 17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16 – 4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840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9 + 1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456556"/>
              </p:ext>
            </p:extLst>
          </p:nvPr>
        </p:nvGraphicFramePr>
        <p:xfrm>
          <a:off x="1619672" y="5733256"/>
          <a:ext cx="6076951" cy="9058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4484"/>
                <a:gridCol w="507497"/>
                <a:gridCol w="507497"/>
                <a:gridCol w="507497"/>
                <a:gridCol w="507497"/>
                <a:gridCol w="507497"/>
                <a:gridCol w="507497"/>
                <a:gridCol w="507497"/>
                <a:gridCol w="507497"/>
                <a:gridCol w="507497"/>
                <a:gridCol w="507497"/>
                <a:gridCol w="507497"/>
              </a:tblGrid>
              <a:tr h="459741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75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52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8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32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23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0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79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24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17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30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10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12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</a:tr>
              <a:tr h="446145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004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Каждому результату поставьте в соответствие букву и получите фразу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4151347"/>
              </p:ext>
            </p:extLst>
          </p:nvPr>
        </p:nvGraphicFramePr>
        <p:xfrm>
          <a:off x="3131840" y="1556792"/>
          <a:ext cx="2808312" cy="4104448"/>
        </p:xfrm>
        <a:graphic>
          <a:graphicData uri="http://schemas.openxmlformats.org/drawingml/2006/table">
            <a:tbl>
              <a:tblPr/>
              <a:tblGrid>
                <a:gridCol w="1388199"/>
                <a:gridCol w="1420113"/>
              </a:tblGrid>
              <a:tr h="305840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Задание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Буква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5 + 3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94 – 15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я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64 + 11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28 – 5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53 – 21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15 + 2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20 + 32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7 – 7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6 + 18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408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13 + 17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36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16 – 4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840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OpenSans"/>
                          <a:ea typeface="Times New Roman"/>
                        </a:rPr>
                        <a:t>9 + 1 =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150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089825"/>
              </p:ext>
            </p:extLst>
          </p:nvPr>
        </p:nvGraphicFramePr>
        <p:xfrm>
          <a:off x="1619672" y="5733256"/>
          <a:ext cx="6076951" cy="9058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4484"/>
                <a:gridCol w="507497"/>
                <a:gridCol w="507497"/>
                <a:gridCol w="507497"/>
                <a:gridCol w="507497"/>
                <a:gridCol w="507497"/>
                <a:gridCol w="507497"/>
                <a:gridCol w="507497"/>
                <a:gridCol w="507497"/>
                <a:gridCol w="507497"/>
                <a:gridCol w="507497"/>
                <a:gridCol w="507497"/>
              </a:tblGrid>
              <a:tr h="459741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75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52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8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32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23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0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79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24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17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30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10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12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</a:tr>
              <a:tr h="446145"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Я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solidFill>
                      <a:srgbClr val="96969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0537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Курская битва произошла 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988" y="1268760"/>
            <a:ext cx="8229600" cy="4525963"/>
          </a:xfrm>
        </p:spPr>
        <p:txBody>
          <a:bodyPr/>
          <a:lstStyle/>
          <a:p>
            <a:r>
              <a:rPr lang="ru-RU" dirty="0" smtClean="0"/>
              <a:t>а) 6 сентября - 3 октября 1940г.</a:t>
            </a:r>
          </a:p>
          <a:p>
            <a:r>
              <a:rPr lang="ru-RU" dirty="0" smtClean="0"/>
              <a:t>б) 5 июля-23 августа 1943г.</a:t>
            </a:r>
          </a:p>
          <a:p>
            <a:r>
              <a:rPr lang="ru-RU" dirty="0" smtClean="0"/>
              <a:t>в) 7 апреля - 5 июля 1941 г.</a:t>
            </a:r>
          </a:p>
          <a:p>
            <a:r>
              <a:rPr lang="ru-RU" dirty="0" smtClean="0"/>
              <a:t>г) 28 августа- 12 ноября 1942 г.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3552167"/>
            <a:ext cx="4443011" cy="315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8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Курская битва - это одно из сражений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а) Второй мировой войны</a:t>
            </a:r>
          </a:p>
          <a:p>
            <a:r>
              <a:rPr lang="ru-RU" dirty="0" smtClean="0"/>
              <a:t>б) Первой мировой войны</a:t>
            </a:r>
          </a:p>
          <a:p>
            <a:r>
              <a:rPr lang="ru-RU" dirty="0" smtClean="0"/>
              <a:t>в) Великой Отечественной войны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56992"/>
            <a:ext cx="4925014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66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период Курской битвы произошло крупнейшее танковое сражение: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а) битва под Верденом</a:t>
            </a:r>
          </a:p>
          <a:p>
            <a:r>
              <a:rPr lang="ru-RU" dirty="0" smtClean="0"/>
              <a:t>б) битва под Прохоровкой</a:t>
            </a:r>
          </a:p>
          <a:p>
            <a:r>
              <a:rPr lang="ru-RU" dirty="0" smtClean="0"/>
              <a:t>в) битва под Курском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36693"/>
            <a:ext cx="5544616" cy="338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80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 время Курской битвы впервые применили бесствольную систему полевой реактивной артиллерии: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/>
          </a:bodyPr>
          <a:lstStyle/>
          <a:p>
            <a:r>
              <a:rPr lang="ru-RU" dirty="0" smtClean="0"/>
              <a:t>а) "Андрюша"</a:t>
            </a:r>
          </a:p>
          <a:p>
            <a:r>
              <a:rPr lang="ru-RU" dirty="0" smtClean="0"/>
              <a:t>б) "Ванюша"</a:t>
            </a:r>
          </a:p>
          <a:p>
            <a:r>
              <a:rPr lang="ru-RU" dirty="0" smtClean="0"/>
              <a:t>в) "Катюша"</a:t>
            </a:r>
          </a:p>
        </p:txBody>
      </p:sp>
      <p:pic>
        <p:nvPicPr>
          <p:cNvPr id="7170" name="Picture 2" descr="https://avatars.mds.yandex.net/get-marketpic/1769837/pica76b8110d3388e8d339f30e5f348937c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147" y="3501008"/>
            <a:ext cx="6066853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28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361</Words>
  <Application>Microsoft Office PowerPoint</Application>
  <PresentationFormat>Экран (4:3)</PresentationFormat>
  <Paragraphs>125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ОТГАДАЙ ЗАГАДКУ</vt:lpstr>
      <vt:lpstr>ОТГАДАЙ ЗАГАДКУ</vt:lpstr>
      <vt:lpstr>Каждому результату поставьте в соответствие букву и получите фразу</vt:lpstr>
      <vt:lpstr>Каждому результату поставьте в соответствие букву и получите фразу</vt:lpstr>
      <vt:lpstr>Курская битва произошла в:</vt:lpstr>
      <vt:lpstr>Курская битва - это одно из сражений</vt:lpstr>
      <vt:lpstr>В период Курской битвы произошло крупнейшее танковое сражение:</vt:lpstr>
      <vt:lpstr>Во время Курской битвы впервые применили бесствольную систему полевой реактивной артиллерии:</vt:lpstr>
      <vt:lpstr>Как называлась немецкая наступательная операция в ходе Курской битвы?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4</cp:revision>
  <dcterms:created xsi:type="dcterms:W3CDTF">2023-07-29T21:26:56Z</dcterms:created>
  <dcterms:modified xsi:type="dcterms:W3CDTF">2023-07-29T21:59:44Z</dcterms:modified>
</cp:coreProperties>
</file>