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45BAD-F34D-4A73-8BC5-8E2C6F132FD4}" type="datetimeFigureOut">
              <a:rPr lang="ru-RU" smtClean="0"/>
              <a:t>02.08.2023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019CF-D87E-43E1-B5B2-6BB531CD37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2227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45BAD-F34D-4A73-8BC5-8E2C6F132FD4}" type="datetimeFigureOut">
              <a:rPr lang="ru-RU" smtClean="0"/>
              <a:t>02.08.2023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019CF-D87E-43E1-B5B2-6BB531CD37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4700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45BAD-F34D-4A73-8BC5-8E2C6F132FD4}" type="datetimeFigureOut">
              <a:rPr lang="ru-RU" smtClean="0"/>
              <a:t>02.08.2023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019CF-D87E-43E1-B5B2-6BB531CD37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8633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45BAD-F34D-4A73-8BC5-8E2C6F132FD4}" type="datetimeFigureOut">
              <a:rPr lang="ru-RU" smtClean="0"/>
              <a:t>02.08.2023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019CF-D87E-43E1-B5B2-6BB531CD37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0600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45BAD-F34D-4A73-8BC5-8E2C6F132FD4}" type="datetimeFigureOut">
              <a:rPr lang="ru-RU" smtClean="0"/>
              <a:t>02.08.2023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019CF-D87E-43E1-B5B2-6BB531CD37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5411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45BAD-F34D-4A73-8BC5-8E2C6F132FD4}" type="datetimeFigureOut">
              <a:rPr lang="ru-RU" smtClean="0"/>
              <a:t>02.08.2023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019CF-D87E-43E1-B5B2-6BB531CD37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6960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45BAD-F34D-4A73-8BC5-8E2C6F132FD4}" type="datetimeFigureOut">
              <a:rPr lang="ru-RU" smtClean="0"/>
              <a:t>02.08.2023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019CF-D87E-43E1-B5B2-6BB531CD37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8307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45BAD-F34D-4A73-8BC5-8E2C6F132FD4}" type="datetimeFigureOut">
              <a:rPr lang="ru-RU" smtClean="0"/>
              <a:t>02.08.2023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019CF-D87E-43E1-B5B2-6BB531CD37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8268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45BAD-F34D-4A73-8BC5-8E2C6F132FD4}" type="datetimeFigureOut">
              <a:rPr lang="ru-RU" smtClean="0"/>
              <a:t>02.08.2023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019CF-D87E-43E1-B5B2-6BB531CD37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2066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45BAD-F34D-4A73-8BC5-8E2C6F132FD4}" type="datetimeFigureOut">
              <a:rPr lang="ru-RU" smtClean="0"/>
              <a:t>02.08.2023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019CF-D87E-43E1-B5B2-6BB531CD37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7387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45BAD-F34D-4A73-8BC5-8E2C6F132FD4}" type="datetimeFigureOut">
              <a:rPr lang="ru-RU" smtClean="0"/>
              <a:t>02.08.2023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019CF-D87E-43E1-B5B2-6BB531CD37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4754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945BAD-F34D-4A73-8BC5-8E2C6F132FD4}" type="datetimeFigureOut">
              <a:rPr lang="ru-RU" smtClean="0"/>
              <a:t>02.08.2023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019CF-D87E-43E1-B5B2-6BB531CD37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5692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404664"/>
            <a:ext cx="7772400" cy="1470025"/>
          </a:xfrm>
        </p:spPr>
        <p:txBody>
          <a:bodyPr/>
          <a:lstStyle/>
          <a:p>
            <a:r>
              <a:rPr lang="ru-RU" dirty="0" smtClean="0"/>
              <a:t>Отгадай ребус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5589240"/>
            <a:ext cx="6400800" cy="888504"/>
          </a:xfrm>
        </p:spPr>
        <p:txBody>
          <a:bodyPr>
            <a:noAutofit/>
          </a:bodyPr>
          <a:lstStyle/>
          <a:p>
            <a:r>
              <a:rPr lang="ru-RU" sz="7200" b="1" dirty="0" smtClean="0">
                <a:solidFill>
                  <a:schemeClr val="tx1"/>
                </a:solidFill>
              </a:rPr>
              <a:t>ПОЧВА</a:t>
            </a:r>
            <a:endParaRPr lang="ru-RU" sz="7200" b="1" dirty="0">
              <a:solidFill>
                <a:schemeClr val="tx1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28"/>
          <a:stretch/>
        </p:blipFill>
        <p:spPr bwMode="auto">
          <a:xfrm>
            <a:off x="1385455" y="2190750"/>
            <a:ext cx="6629833" cy="247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15358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517232"/>
            <a:ext cx="8229600" cy="60893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6600" b="1" dirty="0" smtClean="0"/>
              <a:t>РЕЛЬЕФ</a:t>
            </a:r>
            <a:endParaRPr lang="ru-RU" sz="6600" b="1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60"/>
          <a:stretch/>
        </p:blipFill>
        <p:spPr bwMode="auto">
          <a:xfrm>
            <a:off x="387926" y="2190750"/>
            <a:ext cx="8584623" cy="247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Отгадай ребус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05138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ОТГАДАЙ КРОССВОРД</a:t>
            </a:r>
            <a:br>
              <a:rPr lang="ru-RU" b="1" dirty="0" smtClean="0"/>
            </a:br>
            <a:r>
              <a:rPr lang="ru-RU" b="1" dirty="0" smtClean="0"/>
              <a:t>«Состав почвы»</a:t>
            </a:r>
            <a:endParaRPr lang="ru-RU" b="1" dirty="0"/>
          </a:p>
        </p:txBody>
      </p:sp>
      <p:sp>
        <p:nvSpPr>
          <p:cNvPr id="4" name="AutoShape 2" descr="data:image/png;base64,iVBORw0KGgoAAAANSUhEUgAAASwAAAFJCAYAAAAhRBCcAAAX/klEQVR4nO3da3Cd9WHn8d9zORcdnSMJxcYCDBRjC5z4UsuNod6wgSaBQoZwCWSCJw3x5EI8bpO06SRDO7nMzobQMiHJDtnS0nogdjvEXZKJ8S6zNIRCwLGNx4BrLLDs2K6NhSzrdiSd23PrC9dk084sik7m/+jP+X7e8er36Fj6nud5DtLjbNu2LREAWMDftWtX2scAADPin3vuuWkfAwDMiN/T05P2MQDAjPiu66Z9DAAwI36ScM8dgB04vQJgDYIFwBoEC4A1CBYAaxAsANYgWACsQbAAWINgAbAGwQJgDYIFwBoEC4A1CBYAaxAsANYgWACsQbAAWINgAbAGwQJgDYIFwBoEC4A1CBYAaxAsANYgWACsQbAAWINgAbCGn/YBAL8Ox3HkOE5q+0mSiIcPp4dgwSq5XE6e56W232g01Gg0Uo1mKyNYsILneQrDUE8//bSOHDmiqakpo/uu66qzs1NXXHGFlixZonq9bnQfZxAsWMH3fdXrdW3fvl1TU1Pq7e01ut9oNPT000+rUCho+fLlajQaXBqmgGDBGlEUKQgCrVu3Tt/4xjeMbg8PD+uDH/ygpqamCFWKCBas4jiOCoWCcrmc0d2uri5ls1mjm/jP+N8aYBXHcRQEgfHdarWqOI652Z4ygoXW0Diip/7Pv2j/wHjaR4ImECy8zU1q+LVtuv8v/kJ//sBPtfNYJe0DQhMIFt7GYlUnTuhfnnxcf7Xln/XqVFVxu9l7X/jN4qY73sZq+tchT9lF1+tv//Kd2rStW+2VWtoHhSYQLLyNZdXTs1ALFrQrO+rp8Sen5YVR2geFJhAsvI356uzwJdU0dLyqWhgp4VM+q3EPCy0gTPsA8BtCsNACEiVxqHo9UBjxf6nbjEtCtABXrp9XR4enfJb3aJsRLLSALnVd/F5t+KNYHfO60j4YNIFgoQVklG2fr8VL0j4ONIvzYwDWIFgArEGwAFiDYAGwBsECYA2CBcAaBAuANQgWAGsQLADWIFgArEGwAFiDYAGwBr/83ATP8+R5XtqH0RKy2ayy2awcx5Hvm/+2zefzcl1Xnue9eSymnwAdhqHiODa6OdcQrCZEUfTmN5Hpb96zoYwi83+jPI3tKIrefJhpo9FQGJr9K6LT09OKokhBEKhSqahSqRj7N3ccR67r8hBXSc7WrVv5E4y/JsdxlMvl9LOf/UxPPfWUpqamjB9DoVCQ67qpbBeLRcVxrErF3DP+XNdVGIY6fvy4enp6tGjRImPbkhQEgV5++WVlMhn19PQYDabruiqVSrr11lu1fPlyo6/7XMMZ1iw4jqNMJqP9+/fryJEjWrdunfFLwx//+MeqVqv66Ec/anRXkh599FEVCgV96EMfMrobRZF++MMfqqOjQ729vUa3q9Wq+vv7dfnll6uvr8/o2c7Y2JgeffRRrV69Wn19fcZ25yKCNUtxHKter6uvr08PPPCA8f3JyUmNjIzou9/9rvHto0ePav78+als79u3T2vXrtW9995rdLdSqeiqq67S7bffrs9//vNGt4eGhvTCCy+o0WgYv/Uw1/ApYRNc11Ucx6ncRwrDMJVd6Zf37kw7e78wje1KpfLm/bM0tpMk4R6WOMNqWpIkCsNwxpeESVhXI0yUSHL9jDK+p9l8GyZJktq7bVrbYRgqSZJUPimLoij1bRAso6KRfXruf96t7z1d1mDg6LL3fUTr//gP9V860z4ywA5cEppy+iX179yqx4bPV/fSd+vd716swquva+99L+poNeRRn8AMcIZlSlhRnDtfl935Z7pjdUHdkga++7/0T3//vI59cal62nz+MYC3wM+IKT1rtaJnrVac/e/wDYULIpVuWKiurDOr+1hAq+GSMBUNTb34j/qFd1reTddqUT6rbNqHBFiAYBmXKHrpb/QPrwQa6LlBv7e8oJLHGRYwE1wSGhSc3Ks9f/2YXllwnvLX/IE+sHS+etI+KMAiBMuQaOJlvfDYn+rP/tvT2v/bf6Bby54qP+lQsWeNfu/mxTo/wzkW8FYIliFx+YiGyiOq/85KLQz2adc/vKSd6tXivvl65wcvJVjADBAsQ/zzrtV1f3iF1n7Gl6Izv1YTJxllch3qauNWIjATBMsQxy+o0FlQIe0DASzGWzsAaxAsANYgWACsQbAAWINgAbAGwQJgDYIFwBoEC4A1CBYAaxAsANYgWACsQbAAWINgNSFJEvm+r1wuZ3w7m80qk8kY35WkTCajbNb8H3XO5/Opvd6dnZ3yPE9tbW3Gtzs6OuS6Ls8mFH+toSmZTEajo6N6+eWXjf8ADw8Pq1wu6+DBg0Z3Jen06dOKosj4dqPR0NTUlAYHB9Xf3290e2RkRNPT0zp+/Ljxr/vYsWOanJyU4zgt//RngjVLjuOos7NTzz77rD7ykY8Y/0YaHBxUFEW68cYbje5K0smTJ+V5nvHtJEl04sQJHTlyRDt37jS6HYahTpw4oYcffljbtm0zuh0EgU6fPq2urq6WP8siWLOUJImmp6d10UUX6Ytf/KLxy7NNmzZpYGBAV199tVzXVRRFxraLxeKbX78pvu+rWq1q+/btuvLKK3XbbbcZ25akyclJfetb39I555yjq666StVq1di267oqlUq67LLLVKlUjO3ORQSrCZVKRRdeeKE+9alPGd9+4YUXNDExodtuu02+76vRaBg/BpPy+bwmJib0/PPPa82aNbrzzjuN7sdxrM2bN2vJkiW64447VC6XjZ/tVCoVBUHQ0peFBKsJrusqCALV63XjN4JrtZrCMFS5XJbneQqCwOi+afV6XeVyWVEUpXKWMTIyojAMVa/XNTExocnJyVQuz1o5VhKfEgKwCMECYA2CBcAaBAuANQgWAGsQLADWIFgArEGwAFiDYAGwBsECYA2CBcAaBAuANQgWAGsQLADWIFgArEGwAFiDYAGwBsECYA2CBcAaBAuANQgWAGsQLADWIFgArEGwAFiDYDUhjmNlMhnjD1GVzjwJOY5j47tpS5JEhULB+O473vEO+b7fkq/5XMKTn5tQKBR0+PBhbdq0SZlMxuj2/v371dbW1lJPAnYcR9lsVrt379bmzZuNbpfLZZ06dUpLliwxuotfRbBmyXEctbe36+jRo7r33nuNh2NoaEjLli1rqWC5rqtcLqcdO3bo4MGDRrfDMNTg4GAqZ3f4JYI1S0mSaGJiQsuWLdODDz6obDZrdP9rX/uaDh06pDiO5Xme0e20xHGsSqWiW265RV/4wheMbo+Ojuqzn/2syuWy0V38KoLVhCAI1NnZqb6+PuPbPT09evXVV43vpilJEkVRpAsvvFDLli0zuh0EgYrFosIwNLqLX8VN9yY4jqMwDFWv141v1+v1lrocPMtxHNVqNeO74+PjiqKoJV/zuYRgAbAGwQJgDYIFwBoEC4A1CBYAaxAsANYgWACsQbAAWINgAbAGwQJgDYIFwBoEC4A1CBYAaxAsANYgWACsQbAAWINgAbAGwQJgDYIFwBoEC4A1CBYAaxAsANYgWACsQbCa5DhOKk9ebuXn47mu+W9bz/Na+jWfKwhWE5Ikked58n3zD9DOZDJKksT4btqSJFEmkzG+297eLtd1W/I1n0t4VP0sOY6jjo4O7d69Wxs2bDB+lvXMM8+oWCy2zLu+4zhyXVdxHOtHP/qRJicnje5XKhUdOHBAl156acu85nMRwWqC7/uanp7WgQMHjF+mjI2NqbOzs2V+eKIokud5uvLKK9Xf36/HH3/c6L7jOLrsssvU29urIAiMbuOXCNYsJUmisbExrVy5Utu3b1culzO6f9ddd2n37t2K4ziVe2imBUEg13X14Q9/WFEUpXJp5rquXNdVpVIxvo0zCFYTzt7DKhaLxrez2WxL3k/JZDLKZrOp7YdhqCiKWubMdq4hWE1wHEdRFKlerxs/wwrDsCV/aObC5Vgrvu5zBZ8SArAGwQJgDYIFwBoEC4A1CBYAaxAsANYgWACsQbAAWINgAbAGwQJgDYIFwBoEC4A1CBYAaxAsANYgWACsQbAAWINgAbAGwQJgDYIFwBoEC4A1CBYAaxAsANYgWACswXMJm5AkiVzXNf5MQknyff/Nbc/zeFZeC+AhrgSrKa7rql6vq1wuG49WvV5XGIaanJyU53lGHzDqeZ6SJFEcx8Y2W3nbcRy5rssbkwjWrDmOo66uLj355JO64YYb5Lpmr64HBgY0Pj6ur371q3Icx+hj6wuFgpIkUbVaNbZ5Vnt7u6IoUq1WM7rrOI7a29sVBIHq9brRbdd11d7erttvv10rVqxQpVIxuj+XEKwmhGGoYrGolStXyvM8o9unTp1SoVDQzTffbHRXkrZs2aJCoaBbb73V6G4Yhnr44Ye1cOFC41/39PS0HnnkES1fvlzXX3+90e3R0VFt2bJFa9as0erVq41uzzUEa5aSJFG5XNbSpUv1ve99z/j+Jz/5SY2MjOi+++4zvj0wMKD58+ensr13716tXbtW3/zmN43u1mo17dq1S+vWrdPnPvc5o9unTp3Sjh07FASB0TPpuYhPCZvgOI6iKFIYhsa3gyBIZVc6c6Zj8p7ZWUEQKIoiNRoN49tTU1OK49j45aB05uwujuOWv38lcYbVtCRJFEWRfH8mL2WiuF5RLUwUJ54y2axy2dldSiZJktq7bVrbURSlvp3Gzf4oioxvzlWcYRkUDL+oZ755sz52/Qf0gWvX68v3P6VD5r//AWsRLFOmfqETB3frR1NLdV7fe/XevjadGH1VD+w6pWrY2vclgJniktCUOJRTWqRln7hL65Y5KmqX7vvBbj3w4hv6yqr5auNfAnhL/JiY0tGr31rRq8+oocnjr2rfnmd19GS7Vl7erbzHzVRgJrgkNC06qf5H79bdf/KwDuwv6K6+ecrxtgHMCD8qpnkL1HvT3bp7eVWnDk7LfewZDay/Rpe2ZZVN+9iAOY4zLFNO7dGB576v7x/Iqa33PXrP739A117arvHdr2k4iMQH18Bb4wzLlCRW4/Qr2vX43TrQ1q1z2iLFYzktXPu7Wpjz+YcAZoCfE1MWrNE7f1e6ceef6n/877JOBtLl71unNTet1SU5idvuwFsjWAZlF6zW+/78Mb37T2KFiZRpa1epg1gBM0WwjPKUKc3XO0ppHwdgJ266A7AGwQJgDYIFwBoEC4A1CBYAaxAsANYgWACsQbAAWINgAbAGwQJgDYIFwBoEC4A1CFYT4jiW7/vK5XLGt7PZrDKZjPFdScpkMspmzf991Hw+L9/3lc/njW93dXXJ8zy1tbUZ3+7s7JTneS3/1GeJv9bQlGw2q9OnT2vPnj3Gf4CHhoY0OTmpV155xeiudObR6UEQGN+u1+saGRnRsWPHjG+PjIxofHxchw8fNr597NgxTUxMyHGcln/6s7N161ay/WtyXVeFQkGPPPKItm3bpgsuuMD4N9Ibb7yhKIp03nnnGd2VzgTLdV3NmzfP6G6SJBoaGlI2m1V3d7fR7SiKNDQ0pPb2dnV2dhrdDoJAw8PD2rhxo97//verXC4b3Z9LOMOapSRJND09rUsuuURf/vKXjV+ePfTQQ3rttdd03XXXyfM8hWFobLtYLL759ZvkOI6KxaLCMFS1WjW67bquisWiGo2GarWa8e1SqaTFixerUqkY3Z5rCFYTKpWKLrjgAn384x83vv38889rdHRUN998s3zfV6PRMH4MMKtSqSgIgpa+LCRYTXBdV0EQqF6vG7/xXqvVFIahyuWyPM9TEARG95GOVo6VxKeEACxCsABYg2ABsAbBAmANggXAGgQLgDUIFgBrECwA1iBYAKxBsABYg2ABsAbBAmANggXAGgQLgDUIFgBrECwA1iBYAKxBsABYg2ABsAbBAmANggXAGgQLgDUIFgBrEKzfgFZ/VhxgitUPUk2SRLlcTvl83uiu67oqFArKZrNyHEfZbNboviTl83n5vq+Ojg6e/NwiePKz5cHKZDI6efKkDh48qMnJSSVJYmT3bKQOHTokx3H04IMPyvfNvpT79u3T0NCQfvCDH8h1XUVRZGy7WCwqSRJNT08b2zyrVCopiiJVKhWju47jqFQqqdFoqFarGd12XVelUklLly7VvHnzFIah0f25xNpgOY6jQqGgvXv3asuWLVq4cKE8zzN6DMPDw6rVavr2t79t/F1vcHBQURTpueeeM7orSa+//ro8z1NPT4/R3SRJdPz4ceXzeZ177rlGt6Mo0vHjx9XR0aHu7m6j20EQ6PXXX9fGjRt17bXXqlwuG92fS6wNlnQmWmNjY7rooou0efNm499I99xzj/bt26dNmzYpl8sZ3f7Sl76kcrmshx56yOiuJH3iE59Qd3e37r//fqO79Xpdd9xxh1atWqWvfOUrRrdPnz6tj33sY7rpppu0YcMGo9tHjx7V+vXrNTEx0dKXg5LlwUqSREmSqLOzU6tWrVImkzG6v2DBApVKJa1YscLoriTNmzdPjuNo8eLFqWzPnz8/le1zzjlH559/vvHthQsXqrOzUxdffLHx7Y6Ojjcvw03d9pirrP+U0HEcRVGkiYkJ49v1el1hGBq/pyFJjUZDQRAY35XOXKKkcZO/VqspDEPV63Xj2xMTE4qiSNVq1fh2uVxWHMctf3YlvQ2C1YzGiRd07MWf6vCYFLT2GxdghdYN1uQr+ue/+ZLu/8v79JNjUoNgAXNeiwarpoGf3au/27ZD//fEmZvlXou+EoBNrL7pPivxtHTsp7rn2O9oauVr+uQlUsaTwlgtm2/AFi0WrEmNn+zXT56oatGyz+jOpb9QfuiwjhYln1gBc15rBav+uo49/339978a1uqrDyuT26uXD44r+9pTWnTXe/TbC3Iy/0s2AGaqtYIVuHKjWOfPO6wXn3tNu8rHVa5l1V3bo3+940otI1jAnNZawWpfpMtvuUdbrmsoCGO98dPP6dmDg6r/1w266qKC2tI+PgD/X60VLMdXpq1L3f9epvaFnTo4Pqap8ztUykr8b3nA3NZawfoPvEV3qq97SuF8yewv9QCYjZYOVtsF79GlF6R9FABmig/zAViDYAGwBsECYA2CBcAaBAuANQgWAGsQLADWIFgArEGwAFiDYAGwBsECYA2CBcAab4tgOY4j3zf/e9yu66a27ThOas+pS2vb9305jiPXNf9tm+a253k8k/DfWR+sJEnkOI7a2sz/+T3f9+W6birB8n1fnucZ35XO/ACl9TWn9Xq3tbXJcRzjTxf/f7db/anPkuV/XsZxHGWzWR04cEAbNmwwHq0dO3ZocHBQ69evNx6PZ599VmEYauPGjUZ3JennP/+52trajG9HUaSXXnpJp06d0uTkpNHtSqWi/v5+bd68WQMDA0a3x8bGdOjQIV199dUtf6blbN261cpsO46jfD6vPXv26IknntDk5KTRdyDP83TixAm5rqtVq1YZv1To7+/X6OioLr74YuPvvsViUUmSaHp62tjmWaVSSWEYGn9kvOM4KpVKajQaqtVqRrdd11WpVNItt9yid73rXca/9rnE2mCddfaHNY5jY5uu66qtrU3f+c53FEWRnnjiCWWzZh9f8elPf1o7d+7U17/+dXmepyAIjG2fjbPJ13yubCdJksql2dkz+Fa/LLT6klBSKvcVXNdVPp+X53lKkkT5fN7ovvTL+zlnjyOt+1kwJwxDgpX2ATQrjmM1Gg2jm67ryvM8xXGsOI5Vr9eVy+WMHkMURUqSRI1Gw/gZFpAW6z8lBNA6CBYAaxAsANYgWACsQbAAWINgAbAGwQJgDYIFwBoEC4A1CBYAaxAsANYgWACsQbAAWINgAbAGwQJgDYIFwBoEC4A1CBYAaxAsANYgWACsQbAAWINgAbAGwQJgDYLVhCRJ5Hme8WcSSmcepNrqD9VE67H+Qappq9VqGh8fNx6tarVqdA+YCwjWLDmOo1KppB07dujGG2+U65o9Wd2/f78uueQS47tAmgjWLJx9RPwVV1yhbDar8fFx48dwzTXXqLe3V3EcG98G0kKwZiFJEtXrdS1dulQrV65M7TjCMFStVkttHzCNYM2S4zgKgkBhGKZ2DNx0R6shWE1IkoRoAAZxxxaANQgWAGsQLADWIFgArEGwAFiDYAGwBsECYA2CBcAaBAuANQgWAGsQLADWIFgArEGwAFiDYAGwBsECYA2CBcAaBAuANQgWAGsQLADWIFgArEGwAFiDYAGwBsECYA2CBcAa/wb7ktmZAlfSMAAAAABJRU5ErkJggg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3411" t="8415" r="18272" b="7169"/>
          <a:stretch/>
        </p:blipFill>
        <p:spPr bwMode="auto">
          <a:xfrm>
            <a:off x="3270" y="1484784"/>
            <a:ext cx="3942184" cy="51516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945454" y="1484784"/>
            <a:ext cx="519854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/>
              <a:t>По горизонтали: </a:t>
            </a:r>
          </a:p>
          <a:p>
            <a:r>
              <a:rPr lang="ru-RU" sz="2000" b="1" dirty="0" smtClean="0"/>
              <a:t>2. Одна из составных частей почвы, являющаяся хорошим разрыхлителем, обеспечивающая доступ воздуха к корням растений. 3. Вещество, хорошо удерживающее воду. </a:t>
            </a:r>
          </a:p>
          <a:p>
            <a:r>
              <a:rPr lang="ru-RU" sz="2000" b="1" dirty="0" smtClean="0"/>
              <a:t>4. Вещество, помогающее корням растений дышать.</a:t>
            </a:r>
          </a:p>
          <a:p>
            <a:endParaRPr lang="ru-RU" sz="2000" b="1" dirty="0" smtClean="0"/>
          </a:p>
          <a:p>
            <a:r>
              <a:rPr lang="ru-RU" sz="2000" b="1" dirty="0" smtClean="0"/>
              <a:t>По вертикали: </a:t>
            </a:r>
          </a:p>
          <a:p>
            <a:pPr marL="457200" indent="-457200">
              <a:buAutoNum type="arabicPeriod"/>
            </a:pPr>
            <a:r>
              <a:rPr lang="ru-RU" sz="2000" b="1" dirty="0" smtClean="0"/>
              <a:t> Эти минеральные удобрения содержат элементы, необходимые для питания растений. </a:t>
            </a:r>
          </a:p>
          <a:p>
            <a:pPr marL="457200" indent="-457200">
              <a:buAutoNum type="arabicPeriod"/>
            </a:pPr>
            <a:r>
              <a:rPr lang="ru-RU" sz="2000" b="1" dirty="0" smtClean="0"/>
              <a:t>Органическая масса, получаемая из остатков растений и животных, повышающая плодородие почвы.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4034370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ОТГАДАЙ КРОССВОРД</a:t>
            </a:r>
            <a:br>
              <a:rPr lang="ru-RU" b="1" dirty="0" smtClean="0"/>
            </a:br>
            <a:r>
              <a:rPr lang="ru-RU" b="1" dirty="0" smtClean="0"/>
              <a:t>«Состав почвы»</a:t>
            </a:r>
            <a:endParaRPr lang="ru-RU" b="1" dirty="0"/>
          </a:p>
        </p:txBody>
      </p:sp>
      <p:sp>
        <p:nvSpPr>
          <p:cNvPr id="4" name="AutoShape 2" descr="data:image/png;base64,iVBORw0KGgoAAAANSUhEUgAAASwAAAFJCAYAAAAhRBCcAAAX/klEQVR4nO3da3Cd9WHn8d9zORcdnSMJxcYCDBRjC5z4UsuNod6wgSaBQoZwCWSCJw3x5EI8bpO06SRDO7nMzobQMiHJDtnS0nogdjvEXZKJ8S6zNIRCwLGNx4BrLLDs2K6NhSzrdiSd23PrC9dk084sik7m/+jP+X7e8er36Fj6nud5DtLjbNu2LREAWMDftWtX2scAADPin3vuuWkfAwDMiN/T05P2MQDAjPiu66Z9DAAwI36ScM8dgB04vQJgDYIFwBoEC4A1CBYAaxAsANYgWACsQbAAWINgAbAGwQJgDYIFwBoEC4A1CBYAaxAsANYgWACsQbAAWINgAbAGwQJgDYIFwBoEC4A1CBYAaxAsANYgWACsQbAAWINgAbCGn/YBAL8Ox3HkOE5q+0mSiIcPp4dgwSq5XE6e56W232g01Gg0Uo1mKyNYsILneQrDUE8//bSOHDmiqakpo/uu66qzs1NXXHGFlixZonq9bnQfZxAsWMH3fdXrdW3fvl1TU1Pq7e01ut9oNPT000+rUCho+fLlajQaXBqmgGDBGlEUKQgCrVu3Tt/4xjeMbg8PD+uDH/ygpqamCFWKCBas4jiOCoWCcrmc0d2uri5ls1mjm/jP+N8aYBXHcRQEgfHdarWqOI652Z4ygoXW0Diip/7Pv2j/wHjaR4ImECy8zU1q+LVtuv8v/kJ//sBPtfNYJe0DQhMIFt7GYlUnTuhfnnxcf7Xln/XqVFVxu9l7X/jN4qY73sZq+tchT9lF1+tv//Kd2rStW+2VWtoHhSYQLLyNZdXTs1ALFrQrO+rp8Sen5YVR2geFJhAsvI356uzwJdU0dLyqWhgp4VM+q3EPCy0gTPsA8BtCsNACEiVxqHo9UBjxf6nbjEtCtABXrp9XR4enfJb3aJsRLLSALnVd/F5t+KNYHfO60j4YNIFgoQVklG2fr8VL0j4ONIvzYwDWIFgArEGwAFiDYAGwBsECYA2CBcAaBAuANQgWAGsQLADWIFgArEGwAFiDYAGwBr/83ATP8+R5XtqH0RKy2ayy2awcx5Hvm/+2zefzcl1Xnue9eSymnwAdhqHiODa6OdcQrCZEUfTmN5Hpb96zoYwi83+jPI3tKIrefJhpo9FQGJr9K6LT09OKokhBEKhSqahSqRj7N3ccR67r8hBXSc7WrVv5E4y/JsdxlMvl9LOf/UxPPfWUpqamjB9DoVCQ67qpbBeLRcVxrErF3DP+XNdVGIY6fvy4enp6tGjRImPbkhQEgV5++WVlMhn19PQYDabruiqVSrr11lu1fPlyo6/7XMMZ1iw4jqNMJqP9+/fryJEjWrdunfFLwx//+MeqVqv66Ec/anRXkh599FEVCgV96EMfMrobRZF++MMfqqOjQ729vUa3q9Wq+vv7dfnll6uvr8/o2c7Y2JgeffRRrV69Wn19fcZ25yKCNUtxHKter6uvr08PPPCA8f3JyUmNjIzou9/9rvHto0ePav78+als79u3T2vXrtW9995rdLdSqeiqq67S7bffrs9//vNGt4eGhvTCCy+o0WgYv/Uw1/ApYRNc11Ucx6ncRwrDMJVd6Zf37kw7e78wje1KpfLm/bM0tpMk4R6WOMNqWpIkCsNwxpeESVhXI0yUSHL9jDK+p9l8GyZJktq7bVrbYRgqSZJUPimLoij1bRAso6KRfXruf96t7z1d1mDg6LL3fUTr//gP9V860z4ywA5cEppy+iX179yqx4bPV/fSd+vd716swquva+99L+poNeRRn8AMcIZlSlhRnDtfl935Z7pjdUHdkga++7/0T3//vI59cal62nz+MYC3wM+IKT1rtaJnrVac/e/wDYULIpVuWKiurDOr+1hAq+GSMBUNTb34j/qFd1reTddqUT6rbNqHBFiAYBmXKHrpb/QPrwQa6LlBv7e8oJLHGRYwE1wSGhSc3Ks9f/2YXllwnvLX/IE+sHS+etI+KMAiBMuQaOJlvfDYn+rP/tvT2v/bf6Bby54qP+lQsWeNfu/mxTo/wzkW8FYIliFx+YiGyiOq/85KLQz2adc/vKSd6tXivvl65wcvJVjADBAsQ/zzrtV1f3iF1n7Gl6Izv1YTJxllch3qauNWIjATBMsQxy+o0FlQIe0DASzGWzsAaxAsANYgWACsQbAAWINgAbAGwQJgDYIFwBoEC4A1CBYAaxAsANYgWACsQbAAWINgNSFJEvm+r1wuZ3w7m80qk8kY35WkTCajbNb8H3XO5/Opvd6dnZ3yPE9tbW3Gtzs6OuS6Ls8mFH+toSmZTEajo6N6+eWXjf8ADw8Pq1wu6+DBg0Z3Jen06dOKosj4dqPR0NTUlAYHB9Xf3290e2RkRNPT0zp+/Ljxr/vYsWOanJyU4zgt//RngjVLjuOos7NTzz77rD7ykY8Y/0YaHBxUFEW68cYbje5K0smTJ+V5nvHtJEl04sQJHTlyRDt37jS6HYahTpw4oYcffljbtm0zuh0EgU6fPq2urq6WP8siWLOUJImmp6d10UUX6Ytf/KLxy7NNmzZpYGBAV199tVzXVRRFxraLxeKbX78pvu+rWq1q+/btuvLKK3XbbbcZ25akyclJfetb39I555yjq666StVq1di267oqlUq67LLLVKlUjO3ORQSrCZVKRRdeeKE+9alPGd9+4YUXNDExodtuu02+76vRaBg/BpPy+bwmJib0/PPPa82aNbrzzjuN7sdxrM2bN2vJkiW64447VC6XjZ/tVCoVBUHQ0peFBKsJrusqCALV63XjN4JrtZrCMFS5XJbneQqCwOi+afV6XeVyWVEUpXKWMTIyojAMVa/XNTExocnJyVQuz1o5VhKfEgKwCMECYA2CBcAaBAuANQgWAGsQLADWIFgArEGwAFiDYAGwBsECYA2CBcAaBAuANQgWAGsQLADWIFgArEGwAFiDYAGwBsECYA2CBcAaBAuANQgWAGsQLADWIFgArEGwAFiDYDUhjmNlMhnjD1GVzjwJOY5j47tpS5JEhULB+O473vEO+b7fkq/5XMKTn5tQKBR0+PBhbdq0SZlMxuj2/v371dbW1lJPAnYcR9lsVrt379bmzZuNbpfLZZ06dUpLliwxuotfRbBmyXEctbe36+jRo7r33nuNh2NoaEjLli1rqWC5rqtcLqcdO3bo4MGDRrfDMNTg4GAqZ3f4JYI1S0mSaGJiQsuWLdODDz6obDZrdP9rX/uaDh06pDiO5Xme0e20xHGsSqWiW265RV/4wheMbo+Ojuqzn/2syuWy0V38KoLVhCAI1NnZqb6+PuPbPT09evXVV43vpilJEkVRpAsvvFDLli0zuh0EgYrFosIwNLqLX8VN9yY4jqMwDFWv141v1+v1lrocPMtxHNVqNeO74+PjiqKoJV/zuYRgAbAGwQJgDYIFwBoEC4A1CBYAaxAsANYgWACsQbAAWINgAbAGwQJgDYIFwBoEC4A1CBYAaxAsANYgWACsQbAAWINgAbAGwQJgDYIFwBoEC4A1CBYAaxAsANYgWACsQbCa5DhOKk9ebuXn47mu+W9bz/Na+jWfKwhWE5Ikked58n3zD9DOZDJKksT4btqSJFEmkzG+297eLtd1W/I1n0t4VP0sOY6jjo4O7d69Wxs2bDB+lvXMM8+oWCy2zLu+4zhyXVdxHOtHP/qRJicnje5XKhUdOHBAl156acu85nMRwWqC7/uanp7WgQMHjF+mjI2NqbOzs2V+eKIokud5uvLKK9Xf36/HH3/c6L7jOLrsssvU29urIAiMbuOXCNYsJUmisbExrVy5Utu3b1culzO6f9ddd2n37t2K4ziVe2imBUEg13X14Q9/WFEUpXJp5rquXNdVpVIxvo0zCFYTzt7DKhaLxrez2WxL3k/JZDLKZrOp7YdhqCiKWubMdq4hWE1wHEdRFKlerxs/wwrDsCV/aObC5Vgrvu5zBZ8SArAGwQJgDYIFwBoEC4A1CBYAaxAsANYgWACsQbAAWINgAbAGwQJgDYIFwBoEC4A1CBYAaxAsANYgWACsQbAAWINgAbAGwQJgDYIFwBoEC4A1CBYAaxAsANYgWACswXMJm5AkiVzXNf5MQknyff/Nbc/zeFZeC+AhrgSrKa7rql6vq1wuG49WvV5XGIaanJyU53lGHzDqeZ6SJFEcx8Y2W3nbcRy5rssbkwjWrDmOo66uLj355JO64YYb5Lpmr64HBgY0Pj6ur371q3Icx+hj6wuFgpIkUbVaNbZ5Vnt7u6IoUq1WM7rrOI7a29sVBIHq9brRbdd11d7erttvv10rVqxQpVIxuj+XEKwmhGGoYrGolStXyvM8o9unTp1SoVDQzTffbHRXkrZs2aJCoaBbb73V6G4Yhnr44Ye1cOFC41/39PS0HnnkES1fvlzXX3+90e3R0VFt2bJFa9as0erVq41uzzUEa5aSJFG5XNbSpUv1ve99z/j+Jz/5SY2MjOi+++4zvj0wMKD58+ensr13716tXbtW3/zmN43u1mo17dq1S+vWrdPnPvc5o9unTp3Sjh07FASB0TPpuYhPCZvgOI6iKFIYhsa3gyBIZVc6c6Zj8p7ZWUEQKIoiNRoN49tTU1OK49j45aB05uwujuOWv38lcYbVtCRJFEWRfH8mL2WiuF5RLUwUJ54y2axy2dldSiZJktq7bVrbURSlvp3Gzf4oioxvzlWcYRkUDL+oZ755sz52/Qf0gWvX68v3P6VD5r//AWsRLFOmfqETB3frR1NLdV7fe/XevjadGH1VD+w6pWrY2vclgJniktCUOJRTWqRln7hL65Y5KmqX7vvBbj3w4hv6yqr5auNfAnhL/JiY0tGr31rRq8+oocnjr2rfnmd19GS7Vl7erbzHzVRgJrgkNC06qf5H79bdf/KwDuwv6K6+ecrxtgHMCD8qpnkL1HvT3bp7eVWnDk7LfewZDay/Rpe2ZZVN+9iAOY4zLFNO7dGB576v7x/Iqa33PXrP739A117arvHdr2k4iMQH18Bb4wzLlCRW4/Qr2vX43TrQ1q1z2iLFYzktXPu7Wpjz+YcAZoCfE1MWrNE7f1e6ceef6n/877JOBtLl71unNTet1SU5idvuwFsjWAZlF6zW+/78Mb37T2KFiZRpa1epg1gBM0WwjPKUKc3XO0ppHwdgJ266A7AGwQJgDYIFwBoEC4A1CBYAaxAsANYgWACsQbAAWINgAbAGwQJgDYIFwBoEC4A1CFYT4jiW7/vK5XLGt7PZrDKZjPFdScpkMspmzf991Hw+L9/3lc/njW93dXXJ8zy1tbUZ3+7s7JTneS3/1GeJv9bQlGw2q9OnT2vPnj3Gf4CHhoY0OTmpV155xeiudObR6UEQGN+u1+saGRnRsWPHjG+PjIxofHxchw8fNr597NgxTUxMyHGcln/6s7N161ay/WtyXVeFQkGPPPKItm3bpgsuuMD4N9Ibb7yhKIp03nnnGd2VzgTLdV3NmzfP6G6SJBoaGlI2m1V3d7fR7SiKNDQ0pPb2dnV2dhrdDoJAw8PD2rhxo97//verXC4b3Z9LOMOapSRJND09rUsuuURf/vKXjV+ePfTQQ3rttdd03XXXyfM8hWFobLtYLL759ZvkOI6KxaLCMFS1WjW67bquisWiGo2GarWa8e1SqaTFixerUqkY3Z5rCFYTKpWKLrjgAn384x83vv38889rdHRUN998s3zfV6PRMH4MMKtSqSgIgpa+LCRYTXBdV0EQqF6vG7/xXqvVFIahyuWyPM9TEARG95GOVo6VxKeEACxCsABYg2ABsAbBAmANggXAGgQLgDUIFgBrECwA1iBYAKxBsABYg2ABsAbBAmANggXAGgQLgDUIFgBrECwA1iBYAKxBsABYg2ABsAbBAmANggXAGgQLgDUIFgBrEKzfgFZ/VhxgitUPUk2SRLlcTvl83uiu67oqFArKZrNyHEfZbNboviTl83n5vq+Ojg6e/NwiePKz5cHKZDI6efKkDh48qMnJSSVJYmT3bKQOHTokx3H04IMPyvfNvpT79u3T0NCQfvCDH8h1XUVRZGy7WCwqSRJNT08b2zyrVCopiiJVKhWju47jqFQqqdFoqFarGd12XVelUklLly7VvHnzFIah0f25xNpgOY6jQqGgvXv3asuWLVq4cKE8zzN6DMPDw6rVavr2t79t/F1vcHBQURTpueeeM7orSa+//ro8z1NPT4/R3SRJdPz4ceXzeZ177rlGt6Mo0vHjx9XR0aHu7m6j20EQ6PXXX9fGjRt17bXXqlwuG92fS6wNlnQmWmNjY7rooou0efNm499I99xzj/bt26dNmzYpl8sZ3f7Sl76kcrmshx56yOiuJH3iE59Qd3e37r//fqO79Xpdd9xxh1atWqWvfOUrRrdPnz6tj33sY7rpppu0YcMGo9tHjx7V+vXrNTEx0dKXg5LlwUqSREmSqLOzU6tWrVImkzG6v2DBApVKJa1YscLoriTNmzdPjuNo8eLFqWzPnz8/le1zzjlH559/vvHthQsXqrOzUxdffLHx7Y6Ojjcvw03d9pirrP+U0HEcRVGkiYkJ49v1el1hGBq/pyFJjUZDQRAY35XOXKKkcZO/VqspDEPV63Xj2xMTE4qiSNVq1fh2uVxWHMctf3YlvQ2C1YzGiRd07MWf6vCYFLT2GxdghdYN1uQr+ue/+ZLu/8v79JNjUoNgAXNeiwarpoGf3au/27ZD//fEmZvlXou+EoBNrL7pPivxtHTsp7rn2O9oauVr+uQlUsaTwlgtm2/AFi0WrEmNn+zXT56oatGyz+jOpb9QfuiwjhYln1gBc15rBav+uo49/339978a1uqrDyuT26uXD44r+9pTWnTXe/TbC3Iy/0s2AGaqtYIVuHKjWOfPO6wXn3tNu8rHVa5l1V3bo3+940otI1jAnNZawWpfpMtvuUdbrmsoCGO98dPP6dmDg6r/1w266qKC2tI+PgD/X60VLMdXpq1L3f9epvaFnTo4Pqap8ztUykr8b3nA3NZawfoPvEV3qq97SuF8yewv9QCYjZYOVtsF79GlF6R9FABmig/zAViDYAGwBsECYA2CBcAaBAuANQgWAGsQLADWIFgArEGwAFiDYAGwBsECYA2CBcAab4tgOY4j3zf/e9yu66a27ThOas+pS2vb9305jiPXNf9tm+a253k8k/DfWR+sJEnkOI7a2sz/+T3f9+W6birB8n1fnucZ35XO/ACl9TWn9Xq3tbXJcRzjTxf/f7db/anPkuV/XsZxHGWzWR04cEAbNmwwHq0dO3ZocHBQ69evNx6PZ599VmEYauPGjUZ3JennP/+52trajG9HUaSXXnpJp06d0uTkpNHtSqWi/v5+bd68WQMDA0a3x8bGdOjQIV199dUtf6blbN261cpsO46jfD6vPXv26IknntDk5KTRdyDP83TixAm5rqtVq1YZv1To7+/X6OioLr74YuPvvsViUUmSaHp62tjmWaVSSWEYGn9kvOM4KpVKajQaqtVqRrdd11WpVNItt9yid73rXca/9rnE2mCddfaHNY5jY5uu66qtrU3f+c53FEWRnnjiCWWzZh9f8elPf1o7d+7U17/+dXmepyAIjG2fjbPJ13yubCdJksql2dkz+Fa/LLT6klBSKvcVXNdVPp+X53lKkkT5fN7ovvTL+zlnjyOt+1kwJwxDgpX2ATQrjmM1Gg2jm67ryvM8xXGsOI5Vr9eVy+WMHkMURUqSRI1Gw/gZFpAW6z8lBNA6CBYAaxAsANYgWACsQbAAWINgAbAGwQJgDYIFwBoEC4A1CBYAaxAsANYgWACsQbAAWINgAbAGwQJgDYIFwBoEC4A1CBYAaxAsANYgWACsQbAAWINgAbAGwQJgDYLVhCRJ5Hme8WcSSmcepNrqD9VE67H+Qappq9VqGh8fNx6tarVqdA+YCwjWLDmOo1KppB07dujGG2+U65o9Wd2/f78uueQS47tAmgjWLJx9RPwVV1yhbDar8fFx48dwzTXXqLe3V3EcG98G0kKwZiFJEtXrdS1dulQrV65M7TjCMFStVkttHzCNYM2S4zgKgkBhGKZ2DNx0R6shWE1IkoRoAAZxxxaANQgWAGsQLADWIFgArEGwAFiDYAGwBsECYA2CBcAaBAuANQgWAGsQLADWIFgArEGwAFiDYAGwBsECYA2CBcAaBAuANQgWAGsQLADWIFgArEGwAFiDYAGwBsECYA2CBcAa/wb7ktmZAlfSMAAAAABJRU5ErkJggg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3411" t="8415" r="18272" b="7169"/>
          <a:stretch/>
        </p:blipFill>
        <p:spPr bwMode="auto">
          <a:xfrm>
            <a:off x="3270" y="1484784"/>
            <a:ext cx="3942184" cy="51516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945454" y="1484784"/>
            <a:ext cx="519854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/>
              <a:t>По горизонтали: </a:t>
            </a:r>
          </a:p>
          <a:p>
            <a:r>
              <a:rPr lang="ru-RU" sz="2000" b="1" dirty="0" smtClean="0"/>
              <a:t>2. Одна из составных частей почвы, являющаяся хорошим разрыхлителем, обеспечивающая доступ воздуха к корням растений. 3. Вещество, хорошо удерживающее воду. </a:t>
            </a:r>
          </a:p>
          <a:p>
            <a:r>
              <a:rPr lang="ru-RU" sz="2000" b="1" dirty="0" smtClean="0"/>
              <a:t>4. Вещество, помогающее корням растений дышать.</a:t>
            </a:r>
          </a:p>
          <a:p>
            <a:endParaRPr lang="ru-RU" sz="2000" b="1" dirty="0" smtClean="0"/>
          </a:p>
          <a:p>
            <a:r>
              <a:rPr lang="ru-RU" sz="2000" b="1" dirty="0" smtClean="0"/>
              <a:t>По вертикали: </a:t>
            </a:r>
          </a:p>
          <a:p>
            <a:pPr marL="457200" indent="-457200">
              <a:buAutoNum type="arabicPeriod"/>
            </a:pPr>
            <a:r>
              <a:rPr lang="ru-RU" sz="2000" b="1" dirty="0" smtClean="0"/>
              <a:t> Эти минеральные удобрения содержат элементы, необходимые для питания растений. </a:t>
            </a:r>
          </a:p>
          <a:p>
            <a:pPr marL="457200" indent="-457200">
              <a:buAutoNum type="arabicPeriod"/>
            </a:pPr>
            <a:r>
              <a:rPr lang="ru-RU" sz="2000" b="1" dirty="0" smtClean="0"/>
              <a:t>Органическая масса, получаемая из остатков растений и животных, повышающая плодородие почвы.</a:t>
            </a:r>
            <a:endParaRPr lang="ru-RU" sz="2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045598" y="2380238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Г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538433" y="2380238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У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2076826" y="2368197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М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2764307" y="237001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У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3275856" y="2380238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8389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ОТГАДАЙ КРОССВОРД</a:t>
            </a:r>
            <a:br>
              <a:rPr lang="ru-RU" b="1" dirty="0" smtClean="0"/>
            </a:br>
            <a:r>
              <a:rPr lang="ru-RU" b="1" dirty="0" smtClean="0"/>
              <a:t>«Состав почвы»</a:t>
            </a:r>
            <a:endParaRPr lang="ru-RU" b="1" dirty="0"/>
          </a:p>
        </p:txBody>
      </p:sp>
      <p:sp>
        <p:nvSpPr>
          <p:cNvPr id="4" name="AutoShape 2" descr="data:image/png;base64,iVBORw0KGgoAAAANSUhEUgAAASwAAAFJCAYAAAAhRBCcAAAX/klEQVR4nO3da3Cd9WHn8d9zORcdnSMJxcYCDBRjC5z4UsuNod6wgSaBQoZwCWSCJw3x5EI8bpO06SRDO7nMzobQMiHJDtnS0nogdjvEXZKJ8S6zNIRCwLGNx4BrLLDs2K6NhSzrdiSd23PrC9dk084sik7m/+jP+X7e8er36Fj6nud5DtLjbNu2LREAWMDftWtX2scAADPin3vuuWkfAwDMiN/T05P2MQDAjPiu66Z9DAAwI36ScM8dgB04vQJgDYIFwBoEC4A1CBYAaxAsANYgWACsQbAAWINgAbAGwQJgDYIFwBoEC4A1CBYAaxAsANYgWACsQbAAWINgAbAGwQJgDYIFwBoEC4A1CBYAaxAsANYgWACsQbAAWINgAbCGn/YBAL8Ox3HkOE5q+0mSiIcPp4dgwSq5XE6e56W232g01Gg0Uo1mKyNYsILneQrDUE8//bSOHDmiqakpo/uu66qzs1NXXHGFlixZonq9bnQfZxAsWMH3fdXrdW3fvl1TU1Pq7e01ut9oNPT000+rUCho+fLlajQaXBqmgGDBGlEUKQgCrVu3Tt/4xjeMbg8PD+uDH/ygpqamCFWKCBas4jiOCoWCcrmc0d2uri5ls1mjm/jP+N8aYBXHcRQEgfHdarWqOI652Z4ygoXW0Diip/7Pv2j/wHjaR4ImECy8zU1q+LVtuv8v/kJ//sBPtfNYJe0DQhMIFt7GYlUnTuhfnnxcf7Xln/XqVFVxu9l7X/jN4qY73sZq+tchT9lF1+tv//Kd2rStW+2VWtoHhSYQLLyNZdXTs1ALFrQrO+rp8Sen5YVR2geFJhAsvI356uzwJdU0dLyqWhgp4VM+q3EPCy0gTPsA8BtCsNACEiVxqHo9UBjxf6nbjEtCtABXrp9XR4enfJb3aJsRLLSALnVd/F5t+KNYHfO60j4YNIFgoQVklG2fr8VL0j4ONIvzYwDWIFgArEGwAFiDYAGwBsECYA2CBcAaBAuANQgWAGsQLADWIFgArEGwAFiDYAGwBr/83ATP8+R5XtqH0RKy2ayy2awcx5Hvm/+2zefzcl1Xnue9eSymnwAdhqHiODa6OdcQrCZEUfTmN5Hpb96zoYwi83+jPI3tKIrefJhpo9FQGJr9K6LT09OKokhBEKhSqahSqRj7N3ccR67r8hBXSc7WrVv5E4y/JsdxlMvl9LOf/UxPPfWUpqamjB9DoVCQ67qpbBeLRcVxrErF3DP+XNdVGIY6fvy4enp6tGjRImPbkhQEgV5++WVlMhn19PQYDabruiqVSrr11lu1fPlyo6/7XMMZ1iw4jqNMJqP9+/fryJEjWrdunfFLwx//+MeqVqv66Ec/anRXkh599FEVCgV96EMfMrobRZF++MMfqqOjQ729vUa3q9Wq+vv7dfnll6uvr8/o2c7Y2JgeffRRrV69Wn19fcZ25yKCNUtxHKter6uvr08PPPCA8f3JyUmNjIzou9/9rvHto0ePav78+als79u3T2vXrtW9995rdLdSqeiqq67S7bffrs9//vNGt4eGhvTCCy+o0WgYv/Uw1/ApYRNc11Ucx6ncRwrDMJVd6Zf37kw7e78wje1KpfLm/bM0tpMk4R6WOMNqWpIkCsNwxpeESVhXI0yUSHL9jDK+p9l8GyZJktq7bVrbYRgqSZJUPimLoij1bRAso6KRfXruf96t7z1d1mDg6LL3fUTr//gP9V860z4ywA5cEppy+iX179yqx4bPV/fSd+vd716swquva+99L+poNeRRn8AMcIZlSlhRnDtfl935Z7pjdUHdkga++7/0T3//vI59cal62nz+MYC3wM+IKT1rtaJnrVac/e/wDYULIpVuWKiurDOr+1hAq+GSMBUNTb34j/qFd1reTddqUT6rbNqHBFiAYBmXKHrpb/QPrwQa6LlBv7e8oJLHGRYwE1wSGhSc3Ks9f/2YXllwnvLX/IE+sHS+etI+KMAiBMuQaOJlvfDYn+rP/tvT2v/bf6Bby54qP+lQsWeNfu/mxTo/wzkW8FYIliFx+YiGyiOq/85KLQz2adc/vKSd6tXivvl65wcvJVjADBAsQ/zzrtV1f3iF1n7Gl6Izv1YTJxllch3qauNWIjATBMsQxy+o0FlQIe0DASzGWzsAaxAsANYgWACsQbAAWINgAbAGwQJgDYIFwBoEC4A1CBYAaxAsANYgWACsQbAAWINgNSFJEvm+r1wuZ3w7m80qk8kY35WkTCajbNb8H3XO5/Opvd6dnZ3yPE9tbW3Gtzs6OuS6Ls8mFH+toSmZTEajo6N6+eWXjf8ADw8Pq1wu6+DBg0Z3Jen06dOKosj4dqPR0NTUlAYHB9Xf3290e2RkRNPT0zp+/Ljxr/vYsWOanJyU4zgt//RngjVLjuOos7NTzz77rD7ykY8Y/0YaHBxUFEW68cYbje5K0smTJ+V5nvHtJEl04sQJHTlyRDt37jS6HYahTpw4oYcffljbtm0zuh0EgU6fPq2urq6WP8siWLOUJImmp6d10UUX6Ytf/KLxy7NNmzZpYGBAV199tVzXVRRFxraLxeKbX78pvu+rWq1q+/btuvLKK3XbbbcZ25akyclJfetb39I555yjq666StVq1di267oqlUq67LLLVKlUjO3ORQSrCZVKRRdeeKE+9alPGd9+4YUXNDExodtuu02+76vRaBg/BpPy+bwmJib0/PPPa82aNbrzzjuN7sdxrM2bN2vJkiW64447VC6XjZ/tVCoVBUHQ0peFBKsJrusqCALV63XjN4JrtZrCMFS5XJbneQqCwOi+afV6XeVyWVEUpXKWMTIyojAMVa/XNTExocnJyVQuz1o5VhKfEgKwCMECYA2CBcAaBAuANQgWAGsQLADWIFgArEGwAFiDYAGwBsECYA2CBcAaBAuANQgWAGsQLADWIFgArEGwAFiDYAGwBsECYA2CBcAaBAuANQgWAGsQLADWIFgArEGwAFiDYDUhjmNlMhnjD1GVzjwJOY5j47tpS5JEhULB+O473vEO+b7fkq/5XMKTn5tQKBR0+PBhbdq0SZlMxuj2/v371dbW1lJPAnYcR9lsVrt379bmzZuNbpfLZZ06dUpLliwxuotfRbBmyXEctbe36+jRo7r33nuNh2NoaEjLli1rqWC5rqtcLqcdO3bo4MGDRrfDMNTg4GAqZ3f4JYI1S0mSaGJiQsuWLdODDz6obDZrdP9rX/uaDh06pDiO5Xme0e20xHGsSqWiW265RV/4wheMbo+Ojuqzn/2syuWy0V38KoLVhCAI1NnZqb6+PuPbPT09evXVV43vpilJEkVRpAsvvFDLli0zuh0EgYrFosIwNLqLX8VN9yY4jqMwDFWv141v1+v1lrocPMtxHNVqNeO74+PjiqKoJV/zuYRgAbAGwQJgDYIFwBoEC4A1CBYAaxAsANYgWACsQbAAWINgAbAGwQJgDYIFwBoEC4A1CBYAaxAsANYgWACsQbAAWINgAbAGwQJgDYIFwBoEC4A1CBYAaxAsANYgWACsQbCa5DhOKk9ebuXn47mu+W9bz/Na+jWfKwhWE5Ikked58n3zD9DOZDJKksT4btqSJFEmkzG+297eLtd1W/I1n0t4VP0sOY6jjo4O7d69Wxs2bDB+lvXMM8+oWCy2zLu+4zhyXVdxHOtHP/qRJicnje5XKhUdOHBAl156acu85nMRwWqC7/uanp7WgQMHjF+mjI2NqbOzs2V+eKIokud5uvLKK9Xf36/HH3/c6L7jOLrsssvU29urIAiMbuOXCNYsJUmisbExrVy5Utu3b1culzO6f9ddd2n37t2K4ziVe2imBUEg13X14Q9/WFEUpXJp5rquXNdVpVIxvo0zCFYTzt7DKhaLxrez2WxL3k/JZDLKZrOp7YdhqCiKWubMdq4hWE1wHEdRFKlerxs/wwrDsCV/aObC5Vgrvu5zBZ8SArAGwQJgDYIFwBoEC4A1CBYAaxAsANYgWACsQbAAWINgAbAGwQJgDYIFwBoEC4A1CBYAaxAsANYgWACsQbAAWINgAbAGwQJgDYIFwBoEC4A1CBYAaxAsANYgWACswXMJm5AkiVzXNf5MQknyff/Nbc/zeFZeC+AhrgSrKa7rql6vq1wuG49WvV5XGIaanJyU53lGHzDqeZ6SJFEcx8Y2W3nbcRy5rssbkwjWrDmOo66uLj355JO64YYb5Lpmr64HBgY0Pj6ur371q3Icx+hj6wuFgpIkUbVaNbZ5Vnt7u6IoUq1WM7rrOI7a29sVBIHq9brRbdd11d7erttvv10rVqxQpVIxuj+XEKwmhGGoYrGolStXyvM8o9unTp1SoVDQzTffbHRXkrZs2aJCoaBbb73V6G4Yhnr44Ye1cOFC41/39PS0HnnkES1fvlzXX3+90e3R0VFt2bJFa9as0erVq41uzzUEa5aSJFG5XNbSpUv1ve99z/j+Jz/5SY2MjOi+++4zvj0wMKD58+ensr13716tXbtW3/zmN43u1mo17dq1S+vWrdPnPvc5o9unTp3Sjh07FASB0TPpuYhPCZvgOI6iKFIYhsa3gyBIZVc6c6Zj8p7ZWUEQKIoiNRoN49tTU1OK49j45aB05uwujuOWv38lcYbVtCRJFEWRfH8mL2WiuF5RLUwUJ54y2axy2dldSiZJktq7bVrbURSlvp3Gzf4oioxvzlWcYRkUDL+oZ755sz52/Qf0gWvX68v3P6VD5r//AWsRLFOmfqETB3frR1NLdV7fe/XevjadGH1VD+w6pWrY2vclgJniktCUOJRTWqRln7hL65Y5KmqX7vvBbj3w4hv6yqr5auNfAnhL/JiY0tGr31rRq8+oocnjr2rfnmd19GS7Vl7erbzHzVRgJrgkNC06qf5H79bdf/KwDuwv6K6+ecrxtgHMCD8qpnkL1HvT3bp7eVWnDk7LfewZDay/Rpe2ZZVN+9iAOY4zLFNO7dGB576v7x/Iqa33PXrP739A117arvHdr2k4iMQH18Bb4wzLlCRW4/Qr2vX43TrQ1q1z2iLFYzktXPu7Wpjz+YcAZoCfE1MWrNE7f1e6ceef6n/877JOBtLl71unNTet1SU5idvuwFsjWAZlF6zW+/78Mb37T2KFiZRpa1epg1gBM0WwjPKUKc3XO0ppHwdgJ266A7AGwQJgDYIFwBoEC4A1CBYAaxAsANYgWACsQbAAWINgAbAGwQJgDYIFwBoEC4A1CFYT4jiW7/vK5XLGt7PZrDKZjPFdScpkMspmzf991Hw+L9/3lc/njW93dXXJ8zy1tbUZ3+7s7JTneS3/1GeJv9bQlGw2q9OnT2vPnj3Gf4CHhoY0OTmpV155xeiudObR6UEQGN+u1+saGRnRsWPHjG+PjIxofHxchw8fNr597NgxTUxMyHGcln/6s7N161ay/WtyXVeFQkGPPPKItm3bpgsuuMD4N9Ibb7yhKIp03nnnGd2VzgTLdV3NmzfP6G6SJBoaGlI2m1V3d7fR7SiKNDQ0pPb2dnV2dhrdDoJAw8PD2rhxo97//verXC4b3Z9LOMOapSRJND09rUsuuURf/vKXjV+ePfTQQ3rttdd03XXXyfM8hWFobLtYLL759ZvkOI6KxaLCMFS1WjW67bquisWiGo2GarWa8e1SqaTFixerUqkY3Z5rCFYTKpWKLrjgAn384x83vv38889rdHRUN998s3zfV6PRMH4MMKtSqSgIgpa+LCRYTXBdV0EQqF6vG7/xXqvVFIahyuWyPM9TEARG95GOVo6VxKeEACxCsABYg2ABsAbBAmANggXAGgQLgDUIFgBrECwA1iBYAKxBsABYg2ABsAbBAmANggXAGgQLgDUIFgBrECwA1iBYAKxBsABYg2ABsAbBAmANggXAGgQLgDUIFgBrEKzfgFZ/VhxgitUPUk2SRLlcTvl83uiu67oqFArKZrNyHEfZbNboviTl83n5vq+Ojg6e/NwiePKz5cHKZDI6efKkDh48qMnJSSVJYmT3bKQOHTokx3H04IMPyvfNvpT79u3T0NCQfvCDH8h1XUVRZGy7WCwqSRJNT08b2zyrVCopiiJVKhWju47jqFQqqdFoqFarGd12XVelUklLly7VvHnzFIah0f25xNpgOY6jQqGgvXv3asuWLVq4cKE8zzN6DMPDw6rVavr2t79t/F1vcHBQURTpueeeM7orSa+//ro8z1NPT4/R3SRJdPz4ceXzeZ177rlGt6Mo0vHjx9XR0aHu7m6j20EQ6PXXX9fGjRt17bXXqlwuG92fS6wNlnQmWmNjY7rooou0efNm499I99xzj/bt26dNmzYpl8sZ3f7Sl76kcrmshx56yOiuJH3iE59Qd3e37r//fqO79Xpdd9xxh1atWqWvfOUrRrdPnz6tj33sY7rpppu0YcMGo9tHjx7V+vXrNTEx0dKXg5LlwUqSREmSqLOzU6tWrVImkzG6v2DBApVKJa1YscLoriTNmzdPjuNo8eLFqWzPnz8/le1zzjlH559/vvHthQsXqrOzUxdffLHx7Y6Ojjcvw03d9pirrP+U0HEcRVGkiYkJ49v1el1hGBq/pyFJjUZDQRAY35XOXKKkcZO/VqspDEPV63Xj2xMTE4qiSNVq1fh2uVxWHMctf3YlvQ2C1YzGiRd07MWf6vCYFLT2GxdghdYN1uQr+ue/+ZLu/8v79JNjUoNgAXNeiwarpoGf3au/27ZD//fEmZvlXou+EoBNrL7pPivxtHTsp7rn2O9oauVr+uQlUsaTwlgtm2/AFi0WrEmNn+zXT56oatGyz+jOpb9QfuiwjhYln1gBc15rBav+uo49/339978a1uqrDyuT26uXD44r+9pTWnTXe/TbC3Iy/0s2AGaqtYIVuHKjWOfPO6wXn3tNu8rHVa5l1V3bo3+940otI1jAnNZawWpfpMtvuUdbrmsoCGO98dPP6dmDg6r/1w266qKC2tI+PgD/X60VLMdXpq1L3f9epvaFnTo4Pqap8ztUykr8b3nA3NZawfoPvEV3qq97SuF8yewv9QCYjZYOVtsF79GlF6R9FABmig/zAViDYAGwBsECYA2CBcAaBAuANQgWAGsQLADWIFgArEGwAFiDYAGwBsECYA2CBcAab4tgOY4j3zf/e9yu66a27ThOas+pS2vb9305jiPXNf9tm+a253k8k/DfWR+sJEnkOI7a2sz/+T3f9+W6birB8n1fnucZ35XO/ACl9TWn9Xq3tbXJcRzjTxf/f7db/anPkuV/XsZxHGWzWR04cEAbNmwwHq0dO3ZocHBQ69evNx6PZ599VmEYauPGjUZ3JennP/+52trajG9HUaSXXnpJp06d0uTkpNHtSqWi/v5+bd68WQMDA0a3x8bGdOjQIV199dUtf6blbN261cpsO46jfD6vPXv26IknntDk5KTRdyDP83TixAm5rqtVq1YZv1To7+/X6OioLr74YuPvvsViUUmSaHp62tjmWaVSSWEYGn9kvOM4KpVKajQaqtVqRrdd11WpVNItt9yid73rXca/9rnE2mCddfaHNY5jY5uu66qtrU3f+c53FEWRnnjiCWWzZh9f8elPf1o7d+7U17/+dXmepyAIjG2fjbPJ13yubCdJksql2dkz+Fa/LLT6klBSKvcVXNdVPp+X53lKkkT5fN7ovvTL+zlnjyOt+1kwJwxDgpX2ATQrjmM1Gg2jm67ryvM8xXGsOI5Vr9eVy+WMHkMURUqSRI1Gw/gZFpAW6z8lBNA6CBYAaxAsANYgWACsQbAAWINgAbAGwQJgDYIFwBoEC4A1CBYAaxAsANYgWACsQbAAWINgAbAGwQJgDYIFwBoEC4A1CBYAaxAsANYgWACsQbAAWINgAbAGwQJgDYLVhCRJ5Hme8WcSSmcepNrqD9VE67H+Qappq9VqGh8fNx6tarVqdA+YCwjWLDmOo1KppB07dujGG2+U65o9Wd2/f78uueQS47tAmgjWLJx9RPwVV1yhbDar8fFx48dwzTXXqLe3V3EcG98G0kKwZiFJEtXrdS1dulQrV65M7TjCMFStVkttHzCNYM2S4zgKgkBhGKZ2DNx0R6shWE1IkoRoAAZxxxaANQgWAGsQLADWIFgArEGwAFiDYAGwBsECYA2CBcAaBAuANQgWAGsQLADWIFgArEGwAFiDYAGwBsECYA2CBcAaBAuANQgWAGsQLADWIFgArEGwAFiDYAGwBsECYA2CBcAa/wb7ktmZAlfSMAAAAABJRU5ErkJggg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3411" t="8415" r="18272" b="7169"/>
          <a:stretch/>
        </p:blipFill>
        <p:spPr bwMode="auto">
          <a:xfrm>
            <a:off x="3270" y="1484784"/>
            <a:ext cx="3942184" cy="51516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945454" y="1484784"/>
            <a:ext cx="519854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/>
              <a:t>По горизонтали: </a:t>
            </a:r>
          </a:p>
          <a:p>
            <a:r>
              <a:rPr lang="ru-RU" sz="2000" b="1" dirty="0" smtClean="0"/>
              <a:t>2. Одна из составных частей почвы, являющаяся хорошим разрыхлителем, обеспечивающая доступ воздуха к корням растений. </a:t>
            </a:r>
          </a:p>
          <a:p>
            <a:r>
              <a:rPr lang="ru-RU" sz="2000" b="1" dirty="0" smtClean="0"/>
              <a:t>3. Вещество, хорошо удерживающее воду. </a:t>
            </a:r>
          </a:p>
          <a:p>
            <a:r>
              <a:rPr lang="ru-RU" sz="2000" b="1" dirty="0" smtClean="0"/>
              <a:t>4. Вещество, помогающее корням растений дышать.</a:t>
            </a:r>
          </a:p>
          <a:p>
            <a:endParaRPr lang="ru-RU" sz="2000" b="1" dirty="0" smtClean="0"/>
          </a:p>
          <a:p>
            <a:r>
              <a:rPr lang="ru-RU" sz="2000" b="1" dirty="0" smtClean="0"/>
              <a:t>По вертикали: </a:t>
            </a:r>
          </a:p>
          <a:p>
            <a:pPr marL="457200" indent="-457200">
              <a:buAutoNum type="arabicPeriod"/>
            </a:pPr>
            <a:r>
              <a:rPr lang="ru-RU" sz="2000" b="1" dirty="0" smtClean="0"/>
              <a:t> Эти минеральные удобрения содержат элементы, необходимые для питания растений. </a:t>
            </a:r>
          </a:p>
          <a:p>
            <a:pPr marL="457200" indent="-457200">
              <a:buAutoNum type="arabicPeriod"/>
            </a:pPr>
            <a:r>
              <a:rPr lang="ru-RU" sz="2000" b="1" dirty="0" smtClean="0"/>
              <a:t>Органическая масса, получаемая из остатков растений и животных, повышающая плодородие почвы.</a:t>
            </a:r>
            <a:endParaRPr lang="ru-RU" sz="2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045598" y="2380238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538433" y="2380238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Е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2076826" y="2368197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2764307" y="2370010"/>
            <a:ext cx="336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О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3275856" y="2380238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К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1045598" y="281665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Е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1045598" y="3496816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Р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1045598" y="3993163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Е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1045598" y="4509120"/>
            <a:ext cx="4324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Г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973054" y="5132784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Н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1045598" y="5661248"/>
            <a:ext cx="336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О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1007885" y="6132210"/>
            <a:ext cx="332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Й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2831993" y="1792489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2764307" y="2816656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Л</a:t>
            </a:r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2772980" y="3317621"/>
            <a:ext cx="332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8744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ОТГАДАЙ КРОССВОРД</a:t>
            </a:r>
            <a:br>
              <a:rPr lang="ru-RU" b="1" dirty="0" smtClean="0"/>
            </a:br>
            <a:r>
              <a:rPr lang="ru-RU" b="1" dirty="0" smtClean="0"/>
              <a:t>«Состав почвы»</a:t>
            </a:r>
            <a:endParaRPr lang="ru-RU" b="1" dirty="0"/>
          </a:p>
        </p:txBody>
      </p:sp>
      <p:sp>
        <p:nvSpPr>
          <p:cNvPr id="4" name="AutoShape 2" descr="data:image/png;base64,iVBORw0KGgoAAAANSUhEUgAAASwAAAFJCAYAAAAhRBCcAAAX/klEQVR4nO3da3Cd9WHn8d9zORcdnSMJxcYCDBRjC5z4UsuNod6wgSaBQoZwCWSCJw3x5EI8bpO06SRDO7nMzobQMiHJDtnS0nogdjvEXZKJ8S6zNIRCwLGNx4BrLLDs2K6NhSzrdiSd23PrC9dk084sik7m/+jP+X7e8er36Fj6nud5DtLjbNu2LREAWMDftWtX2scAADPin3vuuWkfAwDMiN/T05P2MQDAjPiu66Z9DAAwI36ScM8dgB04vQJgDYIFwBoEC4A1CBYAaxAsANYgWACsQbAAWINgAbAGwQJgDYIFwBoEC4A1CBYAaxAsANYgWACsQbAAWINgAbAGwQJgDYIFwBoEC4A1CBYAaxAsANYgWACsQbAAWINgAbCGn/YBAL8Ox3HkOE5q+0mSiIcPp4dgwSq5XE6e56W232g01Gg0Uo1mKyNYsILneQrDUE8//bSOHDmiqakpo/uu66qzs1NXXHGFlixZonq9bnQfZxAsWMH3fdXrdW3fvl1TU1Pq7e01ut9oNPT000+rUCho+fLlajQaXBqmgGDBGlEUKQgCrVu3Tt/4xjeMbg8PD+uDH/ygpqamCFWKCBas4jiOCoWCcrmc0d2uri5ls1mjm/jP+N8aYBXHcRQEgfHdarWqOI652Z4ygoXW0Diip/7Pv2j/wHjaR4ImECy8zU1q+LVtuv8v/kJ//sBPtfNYJe0DQhMIFt7GYlUnTuhfnnxcf7Xln/XqVFVxu9l7X/jN4qY73sZq+tchT9lF1+tv//Kd2rStW+2VWtoHhSYQLLyNZdXTs1ALFrQrO+rp8Sen5YVR2geFJhAsvI356uzwJdU0dLyqWhgp4VM+q3EPCy0gTPsA8BtCsNACEiVxqHo9UBjxf6nbjEtCtABXrp9XR4enfJb3aJsRLLSALnVd/F5t+KNYHfO60j4YNIFgoQVklG2fr8VL0j4ONIvzYwDWIFgArEGwAFiDYAGwBsECYA2CBcAaBAuANQgWAGsQLADWIFgArEGwAFiDYAGwBr/83ATP8+R5XtqH0RKy2ayy2awcx5Hvm/+2zefzcl1Xnue9eSymnwAdhqHiODa6OdcQrCZEUfTmN5Hpb96zoYwi83+jPI3tKIrefJhpo9FQGJr9K6LT09OKokhBEKhSqahSqRj7N3ccR67r8hBXSc7WrVv5E4y/JsdxlMvl9LOf/UxPPfWUpqamjB9DoVCQ67qpbBeLRcVxrErF3DP+XNdVGIY6fvy4enp6tGjRImPbkhQEgV5++WVlMhn19PQYDabruiqVSrr11lu1fPlyo6/7XMMZ1iw4jqNMJqP9+/fryJEjWrdunfFLwx//+MeqVqv66Ec/anRXkh599FEVCgV96EMfMrobRZF++MMfqqOjQ729vUa3q9Wq+vv7dfnll6uvr8/o2c7Y2JgeffRRrV69Wn19fcZ25yKCNUtxHKter6uvr08PPPCA8f3JyUmNjIzou9/9rvHto0ePav78+als79u3T2vXrtW9995rdLdSqeiqq67S7bffrs9//vNGt4eGhvTCCy+o0WgYv/Uw1/ApYRNc11Ucx6ncRwrDMJVd6Zf37kw7e78wje1KpfLm/bM0tpMk4R6WOMNqWpIkCsNwxpeESVhXI0yUSHL9jDK+p9l8GyZJktq7bVrbYRgqSZJUPimLoij1bRAso6KRfXruf96t7z1d1mDg6LL3fUTr//gP9V860z4ywA5cEppy+iX179yqx4bPV/fSd+vd716swquva+99L+poNeRRn8AMcIZlSlhRnDtfl935Z7pjdUHdkga++7/0T3//vI59cal62nz+MYC3wM+IKT1rtaJnrVac/e/wDYULIpVuWKiurDOr+1hAq+GSMBUNTb34j/qFd1reTddqUT6rbNqHBFiAYBmXKHrpb/QPrwQa6LlBv7e8oJLHGRYwE1wSGhSc3Ks9f/2YXllwnvLX/IE+sHS+etI+KMAiBMuQaOJlvfDYn+rP/tvT2v/bf6Bby54qP+lQsWeNfu/mxTo/wzkW8FYIliFx+YiGyiOq/85KLQz2adc/vKSd6tXivvl65wcvJVjADBAsQ/zzrtV1f3iF1n7Gl6Izv1YTJxllch3qauNWIjATBMsQxy+o0FlQIe0DASzGWzsAaxAsANYgWACsQbAAWINgAbAGwQJgDYIFwBoEC4A1CBYAaxAsANYgWACsQbAAWINgNSFJEvm+r1wuZ3w7m80qk8kY35WkTCajbNb8H3XO5/Opvd6dnZ3yPE9tbW3Gtzs6OuS6Ls8mFH+toSmZTEajo6N6+eWXjf8ADw8Pq1wu6+DBg0Z3Jen06dOKosj4dqPR0NTUlAYHB9Xf3290e2RkRNPT0zp+/Ljxr/vYsWOanJyU4zgt//RngjVLjuOos7NTzz77rD7ykY8Y/0YaHBxUFEW68cYbje5K0smTJ+V5nvHtJEl04sQJHTlyRDt37jS6HYahTpw4oYcffljbtm0zuh0EgU6fPq2urq6WP8siWLOUJImmp6d10UUX6Ytf/KLxy7NNmzZpYGBAV199tVzXVRRFxraLxeKbX78pvu+rWq1q+/btuvLKK3XbbbcZ25akyclJfetb39I555yjq666StVq1di267oqlUq67LLLVKlUjO3ORQSrCZVKRRdeeKE+9alPGd9+4YUXNDExodtuu02+76vRaBg/BpPy+bwmJib0/PPPa82aNbrzzjuN7sdxrM2bN2vJkiW64447VC6XjZ/tVCoVBUHQ0peFBKsJrusqCALV63XjN4JrtZrCMFS5XJbneQqCwOi+afV6XeVyWVEUpXKWMTIyojAMVa/XNTExocnJyVQuz1o5VhKfEgKwCMECYA2CBcAaBAuANQgWAGsQLADWIFgArEGwAFiDYAGwBsECYA2CBcAaBAuANQgWAGsQLADWIFgArEGwAFiDYAGwBsECYA2CBcAaBAuANQgWAGsQLADWIFgArEGwAFiDYDUhjmNlMhnjD1GVzjwJOY5j47tpS5JEhULB+O473vEO+b7fkq/5XMKTn5tQKBR0+PBhbdq0SZlMxuj2/v371dbW1lJPAnYcR9lsVrt379bmzZuNbpfLZZ06dUpLliwxuotfRbBmyXEctbe36+jRo7r33nuNh2NoaEjLli1rqWC5rqtcLqcdO3bo4MGDRrfDMNTg4GAqZ3f4JYI1S0mSaGJiQsuWLdODDz6obDZrdP9rX/uaDh06pDiO5Xme0e20xHGsSqWiW265RV/4wheMbo+Ojuqzn/2syuWy0V38KoLVhCAI1NnZqb6+PuPbPT09evXVV43vpilJEkVRpAsvvFDLli0zuh0EgYrFosIwNLqLX8VN9yY4jqMwDFWv141v1+v1lrocPMtxHNVqNeO74+PjiqKoJV/zuYRgAbAGwQJgDYIFwBoEC4A1CBYAaxAsANYgWACsQbAAWINgAbAGwQJgDYIFwBoEC4A1CBYAaxAsANYgWACsQbAAWINgAbAGwQJgDYIFwBoEC4A1CBYAaxAsANYgWACsQbCa5DhOKk9ebuXn47mu+W9bz/Na+jWfKwhWE5Ikked58n3zD9DOZDJKksT4btqSJFEmkzG+297eLtd1W/I1n0t4VP0sOY6jjo4O7d69Wxs2bDB+lvXMM8+oWCy2zLu+4zhyXVdxHOtHP/qRJicnje5XKhUdOHBAl156acu85nMRwWqC7/uanp7WgQMHjF+mjI2NqbOzs2V+eKIokud5uvLKK9Xf36/HH3/c6L7jOLrsssvU29urIAiMbuOXCNYsJUmisbExrVy5Utu3b1culzO6f9ddd2n37t2K4ziVe2imBUEg13X14Q9/WFEUpXJp5rquXNdVpVIxvo0zCFYTzt7DKhaLxrez2WxL3k/JZDLKZrOp7YdhqCiKWubMdq4hWE1wHEdRFKlerxs/wwrDsCV/aObC5Vgrvu5zBZ8SArAGwQJgDYIFwBoEC4A1CBYAaxAsANYgWACsQbAAWINgAbAGwQJgDYIFwBoEC4A1CBYAaxAsANYgWACsQbAAWINgAbAGwQJgDYIFwBoEC4A1CBYAaxAsANYgWACswXMJm5AkiVzXNf5MQknyff/Nbc/zeFZeC+AhrgSrKa7rql6vq1wuG49WvV5XGIaanJyU53lGHzDqeZ6SJFEcx8Y2W3nbcRy5rssbkwjWrDmOo66uLj355JO64YYb5Lpmr64HBgY0Pj6ur371q3Icx+hj6wuFgpIkUbVaNbZ5Vnt7u6IoUq1WM7rrOI7a29sVBIHq9brRbdd11d7erttvv10rVqxQpVIxuj+XEKwmhGGoYrGolStXyvM8o9unTp1SoVDQzTffbHRXkrZs2aJCoaBbb73V6G4Yhnr44Ye1cOFC41/39PS0HnnkES1fvlzXX3+90e3R0VFt2bJFa9as0erVq41uzzUEa5aSJFG5XNbSpUv1ve99z/j+Jz/5SY2MjOi+++4zvj0wMKD58+ensr13716tXbtW3/zmN43u1mo17dq1S+vWrdPnPvc5o9unTp3Sjh07FASB0TPpuYhPCZvgOI6iKFIYhsa3gyBIZVc6c6Zj8p7ZWUEQKIoiNRoN49tTU1OK49j45aB05uwujuOWv38lcYbVtCRJFEWRfH8mL2WiuF5RLUwUJ54y2axy2dldSiZJktq7bVrbURSlvp3Gzf4oioxvzlWcYRkUDL+oZ755sz52/Qf0gWvX68v3P6VD5r//AWsRLFOmfqETB3frR1NLdV7fe/XevjadGH1VD+w6pWrY2vclgJniktCUOJRTWqRln7hL65Y5KmqX7vvBbj3w4hv6yqr5auNfAnhL/JiY0tGr31rRq8+oocnjr2rfnmd19GS7Vl7erbzHzVRgJrgkNC06qf5H79bdf/KwDuwv6K6+ecrxtgHMCD8qpnkL1HvT3bp7eVWnDk7LfewZDay/Rpe2ZZVN+9iAOY4zLFNO7dGB576v7x/Iqa33PXrP739A117arvHdr2k4iMQH18Bb4wzLlCRW4/Qr2vX43TrQ1q1z2iLFYzktXPu7Wpjz+YcAZoCfE1MWrNE7f1e6ceef6n/877JOBtLl71unNTet1SU5idvuwFsjWAZlF6zW+/78Mb37T2KFiZRpa1epg1gBM0WwjPKUKc3XO0ppHwdgJ266A7AGwQJgDYIFwBoEC4A1CBYAaxAsANYgWACsQbAAWINgAbAGwQJgDYIFwBoEC4A1CFYT4jiW7/vK5XLGt7PZrDKZjPFdScpkMspmzf991Hw+L9/3lc/njW93dXXJ8zy1tbUZ3+7s7JTneS3/1GeJv9bQlGw2q9OnT2vPnj3Gf4CHhoY0OTmpV155xeiudObR6UEQGN+u1+saGRnRsWPHjG+PjIxofHxchw8fNr597NgxTUxMyHGcln/6s7N161ay/WtyXVeFQkGPPPKItm3bpgsuuMD4N9Ibb7yhKIp03nnnGd2VzgTLdV3NmzfP6G6SJBoaGlI2m1V3d7fR7SiKNDQ0pPb2dnV2dhrdDoJAw8PD2rhxo97//verXC4b3Z9LOMOapSRJND09rUsuuURf/vKXjV+ePfTQQ3rttdd03XXXyfM8hWFobLtYLL759ZvkOI6KxaLCMFS1WjW67bquisWiGo2GarWa8e1SqaTFixerUqkY3Z5rCFYTKpWKLrjgAn384x83vv38889rdHRUN998s3zfV6PRMH4MMKtSqSgIgpa+LCRYTXBdV0EQqF6vG7/xXqvVFIahyuWyPM9TEARG95GOVo6VxKeEACxCsABYg2ABsAbBAmANggXAGgQLgDUIFgBrECwA1iBYAKxBsABYg2ABsAbBAmANggXAGgQLgDUIFgBrECwA1iBYAKxBsABYg2ABsAbBAmANggXAGgQLgDUIFgBrEKzfgFZ/VhxgitUPUk2SRLlcTvl83uiu67oqFArKZrNyHEfZbNboviTl83n5vq+Ojg6e/NwiePKz5cHKZDI6efKkDh48qMnJSSVJYmT3bKQOHTokx3H04IMPyvfNvpT79u3T0NCQfvCDH8h1XUVRZGy7WCwqSRJNT08b2zyrVCopiiJVKhWju47jqFQqqdFoqFarGd12XVelUklLly7VvHnzFIah0f25xNpgOY6jQqGgvXv3asuWLVq4cKE8zzN6DMPDw6rVavr2t79t/F1vcHBQURTpueeeM7orSa+//ro8z1NPT4/R3SRJdPz4ceXzeZ177rlGt6Mo0vHjx9XR0aHu7m6j20EQ6PXXX9fGjRt17bXXqlwuG92fS6wNlnQmWmNjY7rooou0efNm499I99xzj/bt26dNmzYpl8sZ3f7Sl76kcrmshx56yOiuJH3iE59Qd3e37r//fqO79Xpdd9xxh1atWqWvfOUrRrdPnz6tj33sY7rpppu0YcMGo9tHjx7V+vXrNTEx0dKXg5LlwUqSREmSqLOzU6tWrVImkzG6v2DBApVKJa1YscLoriTNmzdPjuNo8eLFqWzPnz8/le1zzjlH559/vvHthQsXqrOzUxdffLHx7Y6Ojjcvw03d9pirrP+U0HEcRVGkiYkJ49v1el1hGBq/pyFJjUZDQRAY35XOXKKkcZO/VqspDEPV63Xj2xMTE4qiSNVq1fh2uVxWHMctf3YlvQ2C1YzGiRd07MWf6vCYFLT2GxdghdYN1uQr+ue/+ZLu/8v79JNjUoNgAXNeiwarpoGf3au/27ZD//fEmZvlXou+EoBNrL7pPivxtHTsp7rn2O9oauVr+uQlUsaTwlgtm2/AFi0WrEmNn+zXT56oatGyz+jOpb9QfuiwjhYln1gBc15rBav+uo49/339978a1uqrDyuT26uXD44r+9pTWnTXe/TbC3Iy/0s2AGaqtYIVuHKjWOfPO6wXn3tNu8rHVa5l1V3bo3+940otI1jAnNZawWpfpMtvuUdbrmsoCGO98dPP6dmDg6r/1w266qKC2tI+PgD/X60VLMdXpq1L3f9epvaFnTo4Pqap8ztUykr8b3nA3NZawfoPvEV3qq97SuF8yewv9QCYjZYOVtsF79GlF6R9FABmig/zAViDYAGwBsECYA2CBcAaBAuANQgWAGsQLADWIFgArEGwAFiDYAGwBsECYA2CBcAab4tgOY4j3zf/e9yu66a27ThOas+pS2vb9305jiPXNf9tm+a253k8k/DfWR+sJEnkOI7a2sz/+T3f9+W6birB8n1fnucZ35XO/ACl9TWn9Xq3tbXJcRzjTxf/f7db/anPkuV/XsZxHGWzWR04cEAbNmwwHq0dO3ZocHBQ69evNx6PZ599VmEYauPGjUZ3JennP/+52trajG9HUaSXXnpJp06d0uTkpNHtSqWi/v5+bd68WQMDA0a3x8bGdOjQIV199dUtf6blbN261cpsO46jfD6vPXv26IknntDk5KTRdyDP83TixAm5rqtVq1YZv1To7+/X6OioLr74YuPvvsViUUmSaHp62tjmWaVSSWEYGn9kvOM4KpVKajQaqtVqRrdd11WpVNItt9yid73rXca/9rnE2mCddfaHNY5jY5uu66qtrU3f+c53FEWRnnjiCWWzZh9f8elPf1o7d+7U17/+dXmepyAIjG2fjbPJ13yubCdJksql2dkz+Fa/LLT6klBSKvcVXNdVPp+X53lKkkT5fN7ovvTL+zlnjyOt+1kwJwxDgpX2ATQrjmM1Gg2jm67ryvM8xXGsOI5Vr9eVy+WMHkMURUqSRI1Gw/gZFpAW6z8lBNA6CBYAaxAsANYgWACsQbAAWINgAbAGwQJgDYIFwBoEC4A1CBYAaxAsANYgWACsQbAAWINgAbAGwQJgDYIFwBoEC4A1CBYAaxAsANYgWACsQbAAWINgAbAGwQJgDYLVhCRJ5Hme8WcSSmcepNrqD9VE67H+Qappq9VqGh8fNx6tarVqdA+YCwjWLDmOo1KppB07dujGG2+U65o9Wd2/f78uueQS47tAmgjWLJx9RPwVV1yhbDar8fFx48dwzTXXqLe3V3EcG98G0kKwZiFJEtXrdS1dulQrV65M7TjCMFStVkttHzCNYM2S4zgKgkBhGKZ2DNx0R6shWE1IkoRoAAZxxxaANQgWAGsQLADWIFgArEGwAFiDYAGwBsECYA2CBcAaBAuANQgWAGsQLADWIFgArEGwAFiDYAGwBsECYA2CBcAaBAuANQgWAGsQLADWIFgArEGwAFiDYAGwBsECYA2CBcAa/wb7ktmZAlfSMAAAAABJRU5ErkJggg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3411" t="8415" r="18272" b="7169"/>
          <a:stretch/>
        </p:blipFill>
        <p:spPr bwMode="auto">
          <a:xfrm>
            <a:off x="3270" y="1484784"/>
            <a:ext cx="3942184" cy="51516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945454" y="1484784"/>
            <a:ext cx="519854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/>
              <a:t>По горизонтали: </a:t>
            </a:r>
          </a:p>
          <a:p>
            <a:r>
              <a:rPr lang="ru-RU" sz="2000" b="1" dirty="0" smtClean="0"/>
              <a:t>2. Одна из составных частей почвы, являющаяся хорошим разрыхлителем, обеспечивающая доступ воздуха к корням растений. </a:t>
            </a:r>
          </a:p>
          <a:p>
            <a:r>
              <a:rPr lang="ru-RU" sz="2000" b="1" dirty="0" smtClean="0"/>
              <a:t>3. Вещество, хорошо удерживающее воду. </a:t>
            </a:r>
          </a:p>
          <a:p>
            <a:r>
              <a:rPr lang="ru-RU" sz="2000" b="1" dirty="0" smtClean="0"/>
              <a:t>4. Вещество, помогающее корням растений дышать.</a:t>
            </a:r>
          </a:p>
          <a:p>
            <a:endParaRPr lang="ru-RU" sz="2000" b="1" dirty="0" smtClean="0"/>
          </a:p>
          <a:p>
            <a:r>
              <a:rPr lang="ru-RU" sz="2000" b="1" dirty="0" smtClean="0"/>
              <a:t>По вертикали: </a:t>
            </a:r>
          </a:p>
          <a:p>
            <a:pPr marL="457200" indent="-457200">
              <a:buAutoNum type="arabicPeriod"/>
            </a:pPr>
            <a:r>
              <a:rPr lang="ru-RU" sz="2000" b="1" dirty="0" smtClean="0"/>
              <a:t> Эти минеральные удобрения содержат элементы, необходимые для питания растений. </a:t>
            </a:r>
          </a:p>
          <a:p>
            <a:pPr marL="457200" indent="-457200">
              <a:buAutoNum type="arabicPeriod"/>
            </a:pPr>
            <a:r>
              <a:rPr lang="ru-RU" sz="2000" b="1" dirty="0" smtClean="0"/>
              <a:t>Органическая масса, получаемая из остатков растений и животных, повышающая плодородие почвы.</a:t>
            </a:r>
            <a:endParaRPr lang="ru-RU" sz="2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045598" y="2380238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538433" y="2380238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Е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2076826" y="2368197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2764307" y="2370010"/>
            <a:ext cx="336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О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3275856" y="2380238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К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1045598" y="281665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Е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1045598" y="3496816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Р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1045598" y="3993163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Е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1045598" y="4509120"/>
            <a:ext cx="4324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Г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973054" y="5132784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Н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1045598" y="5661248"/>
            <a:ext cx="336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О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1007885" y="6132210"/>
            <a:ext cx="332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Й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2831993" y="1792489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2764307" y="2816656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Л</a:t>
            </a:r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2772980" y="3317621"/>
            <a:ext cx="332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И</a:t>
            </a:r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1478088" y="4509120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Л</a:t>
            </a:r>
            <a:endParaRPr lang="ru-RU" dirty="0"/>
          </a:p>
        </p:txBody>
      </p:sp>
      <p:sp>
        <p:nvSpPr>
          <p:cNvPr id="21" name="TextBox 20"/>
          <p:cNvSpPr txBox="1"/>
          <p:nvPr/>
        </p:nvSpPr>
        <p:spPr>
          <a:xfrm flipH="1">
            <a:off x="2076826" y="4509120"/>
            <a:ext cx="333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И</a:t>
            </a:r>
            <a:endParaRPr lang="ru-RU" dirty="0"/>
          </a:p>
        </p:txBody>
      </p:sp>
      <p:sp>
        <p:nvSpPr>
          <p:cNvPr id="22" name="TextBox 21"/>
          <p:cNvSpPr txBox="1"/>
          <p:nvPr/>
        </p:nvSpPr>
        <p:spPr>
          <a:xfrm>
            <a:off x="2751126" y="4509120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Н</a:t>
            </a:r>
            <a:endParaRPr lang="ru-RU" dirty="0"/>
          </a:p>
        </p:txBody>
      </p:sp>
      <p:sp>
        <p:nvSpPr>
          <p:cNvPr id="23" name="TextBox 22"/>
          <p:cNvSpPr txBox="1"/>
          <p:nvPr/>
        </p:nvSpPr>
        <p:spPr>
          <a:xfrm>
            <a:off x="3285337" y="4487804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4597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ОТГАДАЙ КРОССВОРД</a:t>
            </a:r>
            <a:br>
              <a:rPr lang="ru-RU" b="1" dirty="0" smtClean="0"/>
            </a:br>
            <a:r>
              <a:rPr lang="ru-RU" b="1" dirty="0" smtClean="0"/>
              <a:t>«Состав почвы»</a:t>
            </a:r>
            <a:endParaRPr lang="ru-RU" b="1" dirty="0"/>
          </a:p>
        </p:txBody>
      </p:sp>
      <p:sp>
        <p:nvSpPr>
          <p:cNvPr id="4" name="AutoShape 2" descr="data:image/png;base64,iVBORw0KGgoAAAANSUhEUgAAASwAAAFJCAYAAAAhRBCcAAAX/klEQVR4nO3da3Cd9WHn8d9zORcdnSMJxcYCDBRjC5z4UsuNod6wgSaBQoZwCWSCJw3x5EI8bpO06SRDO7nMzobQMiHJDtnS0nogdjvEXZKJ8S6zNIRCwLGNx4BrLLDs2K6NhSzrdiSd23PrC9dk084sik7m/+jP+X7e8er36Fj6nud5DtLjbNu2LREAWMDftWtX2scAADPin3vuuWkfAwDMiN/T05P2MQDAjPiu66Z9DAAwI36ScM8dgB04vQJgDYIFwBoEC4A1CBYAaxAsANYgWACsQbAAWINgAbAGwQJgDYIFwBoEC4A1CBYAaxAsANYgWACsQbAAWINgAbAGwQJgDYIFwBoEC4A1CBYAaxAsANYgWACsQbAAWINgAbCGn/YBAL8Ox3HkOE5q+0mSiIcPp4dgwSq5XE6e56W232g01Gg0Uo1mKyNYsILneQrDUE8//bSOHDmiqakpo/uu66qzs1NXXHGFlixZonq9bnQfZxAsWMH3fdXrdW3fvl1TU1Pq7e01ut9oNPT000+rUCho+fLlajQaXBqmgGDBGlEUKQgCrVu3Tt/4xjeMbg8PD+uDH/ygpqamCFWKCBas4jiOCoWCcrmc0d2uri5ls1mjm/jP+N8aYBXHcRQEgfHdarWqOI652Z4ygoXW0Diip/7Pv2j/wHjaR4ImECy8zU1q+LVtuv8v/kJ//sBPtfNYJe0DQhMIFt7GYlUnTuhfnnxcf7Xln/XqVFVxu9l7X/jN4qY73sZq+tchT9lF1+tv//Kd2rStW+2VWtoHhSYQLLyNZdXTs1ALFrQrO+rp8Sen5YVR2geFJhAsvI356uzwJdU0dLyqWhgp4VM+q3EPCy0gTPsA8BtCsNACEiVxqHo9UBjxf6nbjEtCtABXrp9XR4enfJb3aJsRLLSALnVd/F5t+KNYHfO60j4YNIFgoQVklG2fr8VL0j4ONIvzYwDWIFgArEGwAFiDYAGwBsECYA2CBcAaBAuANQgWAGsQLADWIFgArEGwAFiDYAGwBr/83ATP8+R5XtqH0RKy2ayy2awcx5Hvm/+2zefzcl1Xnue9eSymnwAdhqHiODa6OdcQrCZEUfTmN5Hpb96zoYwi83+jPI3tKIrefJhpo9FQGJr9K6LT09OKokhBEKhSqahSqRj7N3ccR67r8hBXSc7WrVv5E4y/JsdxlMvl9LOf/UxPPfWUpqamjB9DoVCQ67qpbBeLRcVxrErF3DP+XNdVGIY6fvy4enp6tGjRImPbkhQEgV5++WVlMhn19PQYDabruiqVSrr11lu1fPlyo6/7XMMZ1iw4jqNMJqP9+/fryJEjWrdunfFLwx//+MeqVqv66Ec/anRXkh599FEVCgV96EMfMrobRZF++MMfqqOjQ729vUa3q9Wq+vv7dfnll6uvr8/o2c7Y2JgeffRRrV69Wn19fcZ25yKCNUtxHKter6uvr08PPPCA8f3JyUmNjIzou9/9rvHto0ePav78+als79u3T2vXrtW9995rdLdSqeiqq67S7bffrs9//vNGt4eGhvTCCy+o0WgYv/Uw1/ApYRNc11Ucx6ncRwrDMJVd6Zf37kw7e78wje1KpfLm/bM0tpMk4R6WOMNqWpIkCsNwxpeESVhXI0yUSHL9jDK+p9l8GyZJktq7bVrbYRgqSZJUPimLoij1bRAso6KRfXruf96t7z1d1mDg6LL3fUTr//gP9V860z4ywA5cEppy+iX179yqx4bPV/fSd+vd716swquva+99L+poNeRRn8AMcIZlSlhRnDtfl935Z7pjdUHdkga++7/0T3//vI59cal62nz+MYC3wM+IKT1rtaJnrVac/e/wDYULIpVuWKiurDOr+1hAq+GSMBUNTb34j/qFd1reTddqUT6rbNqHBFiAYBmXKHrpb/QPrwQa6LlBv7e8oJLHGRYwE1wSGhSc3Ks9f/2YXllwnvLX/IE+sHS+etI+KMAiBMuQaOJlvfDYn+rP/tvT2v/bf6Bby54qP+lQsWeNfu/mxTo/wzkW8FYIliFx+YiGyiOq/85KLQz2adc/vKSd6tXivvl65wcvJVjADBAsQ/zzrtV1f3iF1n7Gl6Izv1YTJxllch3qauNWIjATBMsQxy+o0FlQIe0DASzGWzsAaxAsANYgWACsQbAAWINgAbAGwQJgDYIFwBoEC4A1CBYAaxAsANYgWACsQbAAWINgNSFJEvm+r1wuZ3w7m80qk8kY35WkTCajbNb8H3XO5/Opvd6dnZ3yPE9tbW3Gtzs6OuS6Ls8mFH+toSmZTEajo6N6+eWXjf8ADw8Pq1wu6+DBg0Z3Jen06dOKosj4dqPR0NTUlAYHB9Xf3290e2RkRNPT0zp+/Ljxr/vYsWOanJyU4zgt//RngjVLjuOos7NTzz77rD7ykY8Y/0YaHBxUFEW68cYbje5K0smTJ+V5nvHtJEl04sQJHTlyRDt37jS6HYahTpw4oYcffljbtm0zuh0EgU6fPq2urq6WP8siWLOUJImmp6d10UUX6Ytf/KLxy7NNmzZpYGBAV199tVzXVRRFxraLxeKbX78pvu+rWq1q+/btuvLKK3XbbbcZ25akyclJfetb39I555yjq666StVq1di267oqlUq67LLLVKlUjO3ORQSrCZVKRRdeeKE+9alPGd9+4YUXNDExodtuu02+76vRaBg/BpPy+bwmJib0/PPPa82aNbrzzjuN7sdxrM2bN2vJkiW64447VC6XjZ/tVCoVBUHQ0peFBKsJrusqCALV63XjN4JrtZrCMFS5XJbneQqCwOi+afV6XeVyWVEUpXKWMTIyojAMVa/XNTExocnJyVQuz1o5VhKfEgKwCMECYA2CBcAaBAuANQgWAGsQLADWIFgArEGwAFiDYAGwBsECYA2CBcAaBAuANQgWAGsQLADWIFgArEGwAFiDYAGwBsECYA2CBcAaBAuANQgWAGsQLADWIFgArEGwAFiDYDUhjmNlMhnjD1GVzjwJOY5j47tpS5JEhULB+O473vEO+b7fkq/5XMKTn5tQKBR0+PBhbdq0SZlMxuj2/v371dbW1lJPAnYcR9lsVrt379bmzZuNbpfLZZ06dUpLliwxuotfRbBmyXEctbe36+jRo7r33nuNh2NoaEjLli1rqWC5rqtcLqcdO3bo4MGDRrfDMNTg4GAqZ3f4JYI1S0mSaGJiQsuWLdODDz6obDZrdP9rX/uaDh06pDiO5Xme0e20xHGsSqWiW265RV/4wheMbo+Ojuqzn/2syuWy0V38KoLVhCAI1NnZqb6+PuPbPT09evXVV43vpilJEkVRpAsvvFDLli0zuh0EgYrFosIwNLqLX8VN9yY4jqMwDFWv141v1+v1lrocPMtxHNVqNeO74+PjiqKoJV/zuYRgAbAGwQJgDYIFwBoEC4A1CBYAaxAsANYgWACsQbAAWINgAbAGwQJgDYIFwBoEC4A1CBYAaxAsANYgWACsQbAAWINgAbAGwQJgDYIFwBoEC4A1CBYAaxAsANYgWACsQbCa5DhOKk9ebuXn47mu+W9bz/Na+jWfKwhWE5Ikked58n3zD9DOZDJKksT4btqSJFEmkzG+297eLtd1W/I1n0t4VP0sOY6jjo4O7d69Wxs2bDB+lvXMM8+oWCy2zLu+4zhyXVdxHOtHP/qRJicnje5XKhUdOHBAl156acu85nMRwWqC7/uanp7WgQMHjF+mjI2NqbOzs2V+eKIokud5uvLKK9Xf36/HH3/c6L7jOLrsssvU29urIAiMbuOXCNYsJUmisbExrVy5Utu3b1culzO6f9ddd2n37t2K4ziVe2imBUEg13X14Q9/WFEUpXJp5rquXNdVpVIxvo0zCFYTzt7DKhaLxrez2WxL3k/JZDLKZrOp7YdhqCiKWubMdq4hWE1wHEdRFKlerxs/wwrDsCV/aObC5Vgrvu5zBZ8SArAGwQJgDYIFwBoEC4A1CBYAaxAsANYgWACsQbAAWINgAbAGwQJgDYIFwBoEC4A1CBYAaxAsANYgWACsQbAAWINgAbAGwQJgDYIFwBoEC4A1CBYAaxAsANYgWACswXMJm5AkiVzXNf5MQknyff/Nbc/zeFZeC+AhrgSrKa7rql6vq1wuG49WvV5XGIaanJyU53lGHzDqeZ6SJFEcx8Y2W3nbcRy5rssbkwjWrDmOo66uLj355JO64YYb5Lpmr64HBgY0Pj6ur371q3Icx+hj6wuFgpIkUbVaNbZ5Vnt7u6IoUq1WM7rrOI7a29sVBIHq9brRbdd11d7erttvv10rVqxQpVIxuj+XEKwmhGGoYrGolStXyvM8o9unTp1SoVDQzTffbHRXkrZs2aJCoaBbb73V6G4Yhnr44Ye1cOFC41/39PS0HnnkES1fvlzXX3+90e3R0VFt2bJFa9as0erVq41uzzUEa5aSJFG5XNbSpUv1ve99z/j+Jz/5SY2MjOi+++4zvj0wMKD58+ensr13716tXbtW3/zmN43u1mo17dq1S+vWrdPnPvc5o9unTp3Sjh07FASB0TPpuYhPCZvgOI6iKFIYhsa3gyBIZVc6c6Zj8p7ZWUEQKIoiNRoN49tTU1OK49j45aB05uwujuOWv38lcYbVtCRJFEWRfH8mL2WiuF5RLUwUJ54y2axy2dldSiZJktq7bVrbURSlvp3Gzf4oioxvzlWcYRkUDL+oZ755sz52/Qf0gWvX68v3P6VD5r//AWsRLFOmfqETB3frR1NLdV7fe/XevjadGH1VD+w6pWrY2vclgJniktCUOJRTWqRln7hL65Y5KmqX7vvBbj3w4hv6yqr5auNfAnhL/JiY0tGr31rRq8+oocnjr2rfnmd19GS7Vl7erbzHzVRgJrgkNC06qf5H79bdf/KwDuwv6K6+ecrxtgHMCD8qpnkL1HvT3bp7eVWnDk7LfewZDay/Rpe2ZZVN+9iAOY4zLFNO7dGB576v7x/Iqa33PXrP739A117arvHdr2k4iMQH18Bb4wzLlCRW4/Qr2vX43TrQ1q1z2iLFYzktXPu7Wpjz+YcAZoCfE1MWrNE7f1e6ceef6n/877JOBtLl71unNTet1SU5idvuwFsjWAZlF6zW+/78Mb37T2KFiZRpa1epg1gBM0WwjPKUKc3XO0ppHwdgJ266A7AGwQJgDYIFwBoEC4A1CBYAaxAsANYgWACsQbAAWINgAbAGwQJgDYIFwBoEC4A1CFYT4jiW7/vK5XLGt7PZrDKZjPFdScpkMspmzf991Hw+L9/3lc/njW93dXXJ8zy1tbUZ3+7s7JTneS3/1GeJv9bQlGw2q9OnT2vPnj3Gf4CHhoY0OTmpV155xeiudObR6UEQGN+u1+saGRnRsWPHjG+PjIxofHxchw8fNr597NgxTUxMyHGcln/6s7N161ay/WtyXVeFQkGPPPKItm3bpgsuuMD4N9Ibb7yhKIp03nnnGd2VzgTLdV3NmzfP6G6SJBoaGlI2m1V3d7fR7SiKNDQ0pPb2dnV2dhrdDoJAw8PD2rhxo97//verXC4b3Z9LOMOapSRJND09rUsuuURf/vKXjV+ePfTQQ3rttdd03XXXyfM8hWFobLtYLL759ZvkOI6KxaLCMFS1WjW67bquisWiGo2GarWa8e1SqaTFixerUqkY3Z5rCFYTKpWKLrjgAn384x83vv38889rdHRUN998s3zfV6PRMH4MMKtSqSgIgpa+LCRYTXBdV0EQqF6vG7/xXqvVFIahyuWyPM9TEARG95GOVo6VxKeEACxCsABYg2ABsAbBAmANggXAGgQLgDUIFgBrECwA1iBYAKxBsABYg2ABsAbBAmANggXAGgQLgDUIFgBrECwA1iBYAKxBsABYg2ABsAbBAmANggXAGgQLgDUIFgBrEKzfgFZ/VhxgitUPUk2SRLlcTvl83uiu67oqFArKZrNyHEfZbNboviTl83n5vq+Ojg6e/NwiePKz5cHKZDI6efKkDh48qMnJSSVJYmT3bKQOHTokx3H04IMPyvfNvpT79u3T0NCQfvCDH8h1XUVRZGy7WCwqSRJNT08b2zyrVCopiiJVKhWju47jqFQqqdFoqFarGd12XVelUklLly7VvHnzFIah0f25xNpgOY6jQqGgvXv3asuWLVq4cKE8zzN6DMPDw6rVavr2t79t/F1vcHBQURTpueeeM7orSa+//ro8z1NPT4/R3SRJdPz4ceXzeZ177rlGt6Mo0vHjx9XR0aHu7m6j20EQ6PXXX9fGjRt17bXXqlwuG92fS6wNlnQmWmNjY7rooou0efNm499I99xzj/bt26dNmzYpl8sZ3f7Sl76kcrmshx56yOiuJH3iE59Qd3e37r//fqO79Xpdd9xxh1atWqWvfOUrRrdPnz6tj33sY7rpppu0YcMGo9tHjx7V+vXrNTEx0dKXg5LlwUqSREmSqLOzU6tWrVImkzG6v2DBApVKJa1YscLoriTNmzdPjuNo8eLFqWzPnz8/le1zzjlH559/vvHthQsXqrOzUxdffLHx7Y6Ojjcvw03d9pirrP+U0HEcRVGkiYkJ49v1el1hGBq/pyFJjUZDQRAY35XOXKKkcZO/VqspDEPV63Xj2xMTE4qiSNVq1fh2uVxWHMctf3YlvQ2C1YzGiRd07MWf6vCYFLT2GxdghdYN1uQr+ue/+ZLu/8v79JNjUoNgAXNeiwarpoGf3au/27ZD//fEmZvlXou+EoBNrL7pPivxtHTsp7rn2O9oauVr+uQlUsaTwlgtm2/AFi0WrEmNn+zXT56oatGyz+jOpb9QfuiwjhYln1gBc15rBav+uo49/339978a1uqrDyuT26uXD44r+9pTWnTXe/TbC3Iy/0s2AGaqtYIVuHKjWOfPO6wXn3tNu8rHVa5l1V3bo3+940otI1jAnNZawWpfpMtvuUdbrmsoCGO98dPP6dmDg6r/1w266qKC2tI+PgD/X60VLMdXpq1L3f9epvaFnTo4Pqap8ztUykr8b3nA3NZawfoPvEV3qq97SuF8yewv9QCYjZYOVtsF79GlF6R9FABmig/zAViDYAGwBsECYA2CBcAaBAuANQgWAGsQLADWIFgArEGwAFiDYAGwBsECYA2CBcAab4tgOY4j3zf/e9yu66a27ThOas+pS2vb9305jiPXNf9tm+a253k8k/DfWR+sJEnkOI7a2sz/+T3f9+W6birB8n1fnucZ35XO/ACl9TWn9Xq3tbXJcRzjTxf/f7db/anPkuV/XsZxHGWzWR04cEAbNmwwHq0dO3ZocHBQ69evNx6PZ599VmEYauPGjUZ3JennP/+52trajG9HUaSXXnpJp06d0uTkpNHtSqWi/v5+bd68WQMDA0a3x8bGdOjQIV199dUtf6blbN261cpsO46jfD6vPXv26IknntDk5KTRdyDP83TixAm5rqtVq1YZv1To7+/X6OioLr74YuPvvsViUUmSaHp62tjmWaVSSWEYGn9kvOM4KpVKajQaqtVqRrdd11WpVNItt9yid73rXca/9rnE2mCddfaHNY5jY5uu66qtrU3f+c53FEWRnnjiCWWzZh9f8elPf1o7d+7U17/+dXmepyAIjG2fjbPJ13yubCdJksql2dkz+Fa/LLT6klBSKvcVXNdVPp+X53lKkkT5fN7ovvTL+zlnjyOt+1kwJwxDgpX2ATQrjmM1Gg2jm67ryvM8xXGsOI5Vr9eVy+WMHkMURUqSRI1Gw/gZFpAW6z8lBNA6CBYAaxAsANYgWACsQbAAWINgAbAGwQJgDYIFwBoEC4A1CBYAaxAsANYgWACsQbAAWINgAbAGwQJgDYIFwBoEC4A1CBYAaxAsANYgWACsQbAAWINgAbAGwQJgDYLVhCRJ5Hme8WcSSmcepNrqD9VE67H+Qappq9VqGh8fNx6tarVqdA+YCwjWLDmOo1KppB07dujGG2+U65o9Wd2/f78uueQS47tAmgjWLJx9RPwVV1yhbDar8fFx48dwzTXXqLe3V3EcG98G0kKwZiFJEtXrdS1dulQrV65M7TjCMFStVkttHzCNYM2S4zgKgkBhGKZ2DNx0R6shWE1IkoRoAAZxxxaANQgWAGsQLADWIFgArEGwAFiDYAGwBsECYA2CBcAaBAuANQgWAGsQLADWIFgArEGwAFiDYAGwBsECYA2CBcAaBAuANQgWAGsQLADWIFgArEGwAFiDYAGwBsECYA2CBcAa/wb7ktmZAlfSMAAAAABJRU5ErkJggg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3411" t="8415" r="18272" b="7169"/>
          <a:stretch/>
        </p:blipFill>
        <p:spPr bwMode="auto">
          <a:xfrm>
            <a:off x="3270" y="1484784"/>
            <a:ext cx="3942184" cy="51516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945454" y="1484784"/>
            <a:ext cx="519854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/>
              <a:t>По горизонтали: </a:t>
            </a:r>
          </a:p>
          <a:p>
            <a:r>
              <a:rPr lang="ru-RU" sz="2000" b="1" dirty="0" smtClean="0"/>
              <a:t>2. Одна из составных частей почвы, являющаяся хорошим разрыхлителем, обеспечивающая доступ воздуха к корням растений. </a:t>
            </a:r>
          </a:p>
          <a:p>
            <a:r>
              <a:rPr lang="ru-RU" sz="2000" b="1" dirty="0" smtClean="0"/>
              <a:t>3. Вещество, хорошо удерживающее воду. </a:t>
            </a:r>
          </a:p>
          <a:p>
            <a:r>
              <a:rPr lang="ru-RU" sz="2000" b="1" dirty="0" smtClean="0"/>
              <a:t>4. Вещество, помогающее корням растений дышать.</a:t>
            </a:r>
          </a:p>
          <a:p>
            <a:endParaRPr lang="ru-RU" sz="2000" b="1" dirty="0" smtClean="0"/>
          </a:p>
          <a:p>
            <a:r>
              <a:rPr lang="ru-RU" sz="2000" b="1" dirty="0" smtClean="0"/>
              <a:t>По вертикали: </a:t>
            </a:r>
          </a:p>
          <a:p>
            <a:pPr marL="457200" indent="-457200">
              <a:buAutoNum type="arabicPeriod"/>
            </a:pPr>
            <a:r>
              <a:rPr lang="ru-RU" sz="2000" b="1" dirty="0" smtClean="0"/>
              <a:t> Эти минеральные удобрения содержат элементы, необходимые для питания растений. </a:t>
            </a:r>
          </a:p>
          <a:p>
            <a:pPr marL="457200" indent="-457200">
              <a:buAutoNum type="arabicPeriod"/>
            </a:pPr>
            <a:r>
              <a:rPr lang="ru-RU" sz="2000" b="1" dirty="0" smtClean="0"/>
              <a:t>Органическая масса, получаемая из остатков растений и животных, повышающая плодородие почвы.</a:t>
            </a:r>
            <a:endParaRPr lang="ru-RU" sz="2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045598" y="2380238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538433" y="2380238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Е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2076826" y="2368197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2764307" y="2370010"/>
            <a:ext cx="336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О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3275856" y="2380238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К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1045598" y="281665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Е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1045598" y="3496816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Р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1045598" y="3993163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Е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1045598" y="4509120"/>
            <a:ext cx="4324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Г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973054" y="5132784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Н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1045598" y="5661248"/>
            <a:ext cx="336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О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1007885" y="6132210"/>
            <a:ext cx="332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Й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2831993" y="1792489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2764307" y="2816656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Л</a:t>
            </a:r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2772980" y="3317621"/>
            <a:ext cx="332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И</a:t>
            </a:r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1478088" y="4509120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Л</a:t>
            </a:r>
            <a:endParaRPr lang="ru-RU" dirty="0"/>
          </a:p>
        </p:txBody>
      </p:sp>
      <p:sp>
        <p:nvSpPr>
          <p:cNvPr id="21" name="TextBox 20"/>
          <p:cNvSpPr txBox="1"/>
          <p:nvPr/>
        </p:nvSpPr>
        <p:spPr>
          <a:xfrm flipH="1">
            <a:off x="2076826" y="4509120"/>
            <a:ext cx="333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И</a:t>
            </a:r>
            <a:endParaRPr lang="ru-RU" dirty="0"/>
          </a:p>
        </p:txBody>
      </p:sp>
      <p:sp>
        <p:nvSpPr>
          <p:cNvPr id="22" name="TextBox 21"/>
          <p:cNvSpPr txBox="1"/>
          <p:nvPr/>
        </p:nvSpPr>
        <p:spPr>
          <a:xfrm>
            <a:off x="2751126" y="4509120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Н</a:t>
            </a:r>
            <a:endParaRPr lang="ru-RU" dirty="0"/>
          </a:p>
        </p:txBody>
      </p:sp>
      <p:sp>
        <p:nvSpPr>
          <p:cNvPr id="23" name="TextBox 22"/>
          <p:cNvSpPr txBox="1"/>
          <p:nvPr/>
        </p:nvSpPr>
        <p:spPr>
          <a:xfrm>
            <a:off x="3285337" y="4487804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А</a:t>
            </a:r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369018" y="5632835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В</a:t>
            </a:r>
            <a:endParaRPr lang="ru-RU" dirty="0"/>
          </a:p>
        </p:txBody>
      </p:sp>
      <p:sp>
        <p:nvSpPr>
          <p:cNvPr id="25" name="TextBox 24"/>
          <p:cNvSpPr txBox="1"/>
          <p:nvPr/>
        </p:nvSpPr>
        <p:spPr>
          <a:xfrm>
            <a:off x="1526730" y="5632835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З</a:t>
            </a:r>
            <a:endParaRPr lang="ru-RU" dirty="0"/>
          </a:p>
        </p:txBody>
      </p:sp>
      <p:sp>
        <p:nvSpPr>
          <p:cNvPr id="26" name="TextBox 25"/>
          <p:cNvSpPr txBox="1"/>
          <p:nvPr/>
        </p:nvSpPr>
        <p:spPr>
          <a:xfrm>
            <a:off x="2076826" y="5661248"/>
            <a:ext cx="333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Д</a:t>
            </a:r>
            <a:endParaRPr lang="ru-RU" dirty="0"/>
          </a:p>
        </p:txBody>
      </p:sp>
      <p:sp>
        <p:nvSpPr>
          <p:cNvPr id="27" name="TextBox 26"/>
          <p:cNvSpPr txBox="1"/>
          <p:nvPr/>
        </p:nvSpPr>
        <p:spPr>
          <a:xfrm>
            <a:off x="2670893" y="5636688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У</a:t>
            </a:r>
            <a:endParaRPr lang="ru-RU" dirty="0"/>
          </a:p>
        </p:txBody>
      </p:sp>
      <p:sp>
        <p:nvSpPr>
          <p:cNvPr id="28" name="TextBox 27"/>
          <p:cNvSpPr txBox="1"/>
          <p:nvPr/>
        </p:nvSpPr>
        <p:spPr>
          <a:xfrm>
            <a:off x="3298161" y="5627574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Х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65458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289</Words>
  <Application>Microsoft Office PowerPoint</Application>
  <PresentationFormat>Экран (4:3)</PresentationFormat>
  <Paragraphs>110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Отгадай ребус</vt:lpstr>
      <vt:lpstr>Отгадай ребус</vt:lpstr>
      <vt:lpstr>ОТГАДАЙ КРОССВОРД «Состав почвы»</vt:lpstr>
      <vt:lpstr>ОТГАДАЙ КРОССВОРД «Состав почвы»</vt:lpstr>
      <vt:lpstr>ОТГАДАЙ КРОССВОРД «Состав почвы»</vt:lpstr>
      <vt:lpstr>ОТГАДАЙ КРОССВОРД «Состав почвы»</vt:lpstr>
      <vt:lpstr>ОТГАДАЙ КРОССВОРД «Состав почвы»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Отгадай ребус</dc:title>
  <dc:creator>Windows User</dc:creator>
  <cp:lastModifiedBy>Windows User</cp:lastModifiedBy>
  <cp:revision>3</cp:revision>
  <dcterms:created xsi:type="dcterms:W3CDTF">2023-08-02T14:08:36Z</dcterms:created>
  <dcterms:modified xsi:type="dcterms:W3CDTF">2023-08-02T14:39:11Z</dcterms:modified>
</cp:coreProperties>
</file>