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8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2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5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0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5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4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4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9246-DCE0-4BA1-9897-03F7061C17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ECB9-D2F7-4DC1-B57D-49EE1023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548680"/>
            <a:ext cx="5038327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Наш земляк, отважный мореход,  открыл для русских людей Аляску, берега Северной Америки, исследовал Тихий океан?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4969" y="3212976"/>
            <a:ext cx="5608712" cy="3312368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Г. </a:t>
            </a:r>
            <a:r>
              <a:rPr lang="ru-RU" dirty="0" err="1" smtClean="0">
                <a:solidFill>
                  <a:schemeClr val="tx1"/>
                </a:solidFill>
              </a:rPr>
              <a:t>Шелехов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Х. Колумб 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А. Никитин</a:t>
            </a:r>
          </a:p>
          <a:p>
            <a:pPr marL="514350" indent="-514350" algn="l">
              <a:buAutoNum type="arabicParenR"/>
            </a:pPr>
            <a:r>
              <a:rPr lang="ru-RU" dirty="0" err="1" smtClean="0">
                <a:solidFill>
                  <a:schemeClr val="tx1"/>
                </a:solidFill>
              </a:rPr>
              <a:t>Васко</a:t>
            </a:r>
            <a:r>
              <a:rPr lang="ru-RU" dirty="0" smtClean="0">
                <a:solidFill>
                  <a:schemeClr val="tx1"/>
                </a:solidFill>
              </a:rPr>
              <a:t> да Гама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baikalgo.ru/wp-content/uploads/2021/02/a6530fb6-5462-4108-a2cb-577a8281519e-784x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3024336" cy="39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317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городе Курского края родился Г. </a:t>
            </a:r>
            <a:r>
              <a:rPr lang="ru-RU" dirty="0" err="1" smtClean="0"/>
              <a:t>Шелехов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725144"/>
            <a:ext cx="4906888" cy="171765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Курск</a:t>
            </a:r>
          </a:p>
          <a:p>
            <a:pPr marL="514350" indent="-514350">
              <a:buAutoNum type="arabicParenR"/>
            </a:pPr>
            <a:r>
              <a:rPr lang="ru-RU" dirty="0" smtClean="0"/>
              <a:t>Рыльск</a:t>
            </a:r>
          </a:p>
          <a:p>
            <a:pPr marL="514350" indent="-514350">
              <a:buAutoNum type="arabicParenR"/>
            </a:pPr>
            <a:r>
              <a:rPr lang="ru-RU" dirty="0" smtClean="0"/>
              <a:t>Щигры</a:t>
            </a:r>
            <a:endParaRPr lang="ru-RU" dirty="0"/>
          </a:p>
        </p:txBody>
      </p:sp>
      <p:pic>
        <p:nvPicPr>
          <p:cNvPr id="2050" name="Picture 2" descr="https://culttourism.ru/data/photos/9/c/9cc19cc26a9aa80756cb9fb9a27e2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1367"/>
            <a:ext cx="57686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018" y="627228"/>
            <a:ext cx="62590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города, в которых поставлены памятники </a:t>
            </a:r>
            <a:br>
              <a:rPr lang="ru-RU" dirty="0" smtClean="0"/>
            </a:br>
            <a:r>
              <a:rPr lang="ru-RU" dirty="0" smtClean="0"/>
              <a:t>Г. </a:t>
            </a:r>
            <a:r>
              <a:rPr lang="ru-RU" dirty="0" err="1" smtClean="0"/>
              <a:t>Шелехову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726" y="2246461"/>
            <a:ext cx="3807354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Москва и Курск</a:t>
            </a:r>
          </a:p>
          <a:p>
            <a:pPr marL="514350" indent="-514350">
              <a:buAutoNum type="arabicParenR"/>
            </a:pPr>
            <a:r>
              <a:rPr lang="ru-RU" dirty="0" smtClean="0"/>
              <a:t>С. Петербург и Рыльск</a:t>
            </a:r>
          </a:p>
          <a:p>
            <a:pPr marL="514350" indent="-514350">
              <a:buAutoNum type="arabicParenR"/>
            </a:pPr>
            <a:r>
              <a:rPr lang="ru-RU" dirty="0" smtClean="0"/>
              <a:t>Архангельск и Курск</a:t>
            </a:r>
          </a:p>
          <a:p>
            <a:pPr marL="514350" indent="-514350">
              <a:buAutoNum type="arabicParenR"/>
            </a:pPr>
            <a:r>
              <a:rPr lang="ru-RU" dirty="0" smtClean="0"/>
              <a:t>Рыльск и Иркутск</a:t>
            </a:r>
            <a:endParaRPr lang="ru-RU" dirty="0"/>
          </a:p>
        </p:txBody>
      </p:sp>
      <p:pic>
        <p:nvPicPr>
          <p:cNvPr id="5122" name="Picture 2" descr="https://upload.wikimedia.org/wikipedia/commons/thumb/1/1f/%D0%9F%D0%B0%D0%BC%D1%8F%D1%82%D0%BD%D0%B8%D0%BA_%D0%A8%D0%B5%D0%BB%D0%B5%D1%85%D0%BE%D0%B2%D1%83_%D0%A0%D1%8B%D0%BB%D1%8C%D1%81%D0%BA%2C_%D0%BF%D0%BB._%D0%A1%D0%B2%D0%B5%D1%80%D0%B4%D0%BB%D0%BE%D0%B2%D0%B0_%28%D1%84%D0%BE%D1%82%D0%BE_2%29.jpg/1200px-%D0%9F%D0%B0%D0%BC%D1%8F%D1%82%D0%BD%D0%B8%D0%BA_%D0%A8%D0%B5%D0%BB%D0%B5%D1%85%D0%BE%D0%B2%D1%83_%D0%A0%D1%8B%D0%BB%D1%8C%D1%81%D0%BA%2C_%D0%BF%D0%BB._%D0%A1%D0%B2%D0%B5%D1%80%D0%B4%D0%BB%D0%BE%D0%B2%D0%B0_%28%D1%84%D0%BE%D1%82%D0%BE_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" y="8620"/>
            <a:ext cx="23762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irk.ru/media/img/site/gallery/3730/3ac1563f-5542-4fcf-bde4-5208230a56d3_jpg_940x660_x-True_q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 bwMode="auto">
          <a:xfrm>
            <a:off x="6235080" y="2708920"/>
            <a:ext cx="2908920" cy="40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Какое прозвище получил </a:t>
            </a:r>
            <a:br>
              <a:rPr lang="ru-RU" sz="3600" dirty="0" smtClean="0"/>
            </a:br>
            <a:r>
              <a:rPr lang="ru-RU" sz="3600" dirty="0" smtClean="0"/>
              <a:t>Г. </a:t>
            </a:r>
            <a:r>
              <a:rPr lang="ru-RU" sz="3600" dirty="0" err="1" smtClean="0"/>
              <a:t>Шелехов</a:t>
            </a:r>
            <a:r>
              <a:rPr lang="ru-RU" sz="3600" dirty="0" smtClean="0"/>
              <a:t> за заслуги перед Отечеством?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4546848" cy="259228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Великий </a:t>
            </a:r>
            <a:r>
              <a:rPr lang="ru-RU" dirty="0" err="1" smtClean="0"/>
              <a:t>Шелехов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Колумб Российский</a:t>
            </a:r>
          </a:p>
          <a:p>
            <a:pPr marL="514350" indent="-514350">
              <a:buAutoNum type="arabicParenR"/>
            </a:pPr>
            <a:r>
              <a:rPr lang="ru-RU" dirty="0" smtClean="0"/>
              <a:t>Колумб Аляски</a:t>
            </a:r>
          </a:p>
          <a:p>
            <a:pPr marL="514350" indent="-514350">
              <a:buAutoNum type="arabicParenR"/>
            </a:pPr>
            <a:r>
              <a:rPr lang="ru-RU" dirty="0" smtClean="0"/>
              <a:t>Рыльский Колумб</a:t>
            </a:r>
            <a:endParaRPr lang="ru-RU" dirty="0"/>
          </a:p>
        </p:txBody>
      </p:sp>
      <p:pic>
        <p:nvPicPr>
          <p:cNvPr id="7172" name="Picture 4" descr="https://www.geomania.net/gallery_gen/88da7b945d17cf1ef632b0850819c616_686x863.72881355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563888" cy="44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77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Наш земляк, отважный мореход,  открыл для русских людей Аляску, берега Северной Америки, исследовал Тихий океан?</vt:lpstr>
      <vt:lpstr>В каком городе Курского края родился Г. Шелехов?</vt:lpstr>
      <vt:lpstr>Назови города, в которых поставлены памятники  Г. Шелехову</vt:lpstr>
      <vt:lpstr>Какое прозвище получил  Г. Шелехов за заслуги перед Отечеством?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земляк, отважный мореход,  открыл для русских людей Аляску, берега Северной Америки, исследовал Тихий океан?</dc:title>
  <dc:creator>Windows User</dc:creator>
  <cp:lastModifiedBy>Windows User</cp:lastModifiedBy>
  <cp:revision>4</cp:revision>
  <dcterms:created xsi:type="dcterms:W3CDTF">2023-07-06T16:44:46Z</dcterms:created>
  <dcterms:modified xsi:type="dcterms:W3CDTF">2023-07-06T17:24:36Z</dcterms:modified>
</cp:coreProperties>
</file>