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33412-0622-4EE5-A57E-48D9CCDE5E25}" type="datetimeFigureOut">
              <a:rPr lang="ru-RU" smtClean="0"/>
              <a:pPr/>
              <a:t>30.07.2023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7B673-479B-42FB-9622-4849509D36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45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7872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1096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42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740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288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86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582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9337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2297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4608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1840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80312" y="548679"/>
            <a:ext cx="1296144" cy="668537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467544" y="61401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Электронный учебно-методический</a:t>
            </a:r>
            <a: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комплекс «Я - курянин»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42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6048672" cy="720080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Расположи картинки в нужном порядке (передвигая части при помощи «мышки»). Ты узнал это место? Что ты о нем знаешь?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1026" name="Picture 2" descr="C:\Users\Nikita\Desktop\Платформа Учи.ру\3 класс КТП\1.6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3501008"/>
            <a:ext cx="1728192" cy="1859659"/>
          </a:xfrm>
          <a:prstGeom prst="rect">
            <a:avLst/>
          </a:prstGeom>
          <a:noFill/>
        </p:spPr>
      </p:pic>
      <p:pic>
        <p:nvPicPr>
          <p:cNvPr id="1027" name="Picture 3" descr="C:\Users\Nikita\Desktop\Платформа Учи.ру\3 класс КТП\1.6\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340768"/>
            <a:ext cx="1725802" cy="1859659"/>
          </a:xfrm>
          <a:prstGeom prst="rect">
            <a:avLst/>
          </a:prstGeom>
          <a:noFill/>
        </p:spPr>
      </p:pic>
      <p:pic>
        <p:nvPicPr>
          <p:cNvPr id="1028" name="Picture 4" descr="C:\Users\Nikita\Desktop\Платформа Учи.ру\3 класс КТП\1.6\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1340768"/>
            <a:ext cx="1728192" cy="1859659"/>
          </a:xfrm>
          <a:prstGeom prst="rect">
            <a:avLst/>
          </a:prstGeom>
          <a:noFill/>
        </p:spPr>
      </p:pic>
      <p:pic>
        <p:nvPicPr>
          <p:cNvPr id="1029" name="Picture 5" descr="C:\Users\Nikita\Desktop\Платформа Учи.ру\3 класс КТП\1.6\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3501008"/>
            <a:ext cx="1728192" cy="1859659"/>
          </a:xfrm>
          <a:prstGeom prst="rect">
            <a:avLst/>
          </a:prstGeom>
          <a:noFill/>
        </p:spPr>
      </p:pic>
      <p:pic>
        <p:nvPicPr>
          <p:cNvPr id="1030" name="Picture 6" descr="C:\Users\Nikita\Desktop\Платформа Учи.ру\3 класс КТП\1.6\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79912" y="1340768"/>
            <a:ext cx="1725802" cy="1859659"/>
          </a:xfrm>
          <a:prstGeom prst="rect">
            <a:avLst/>
          </a:prstGeom>
          <a:noFill/>
        </p:spPr>
      </p:pic>
      <p:pic>
        <p:nvPicPr>
          <p:cNvPr id="1031" name="Picture 7" descr="C:\Users\Nikita\Desktop\Платформа Учи.ру\3 класс КТП\1.6\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31640" y="3501008"/>
            <a:ext cx="1728192" cy="18596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908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25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Расположи картинки в нужном порядке (передвигая части при помощи «мышки»). Ты узнал это место? Что ты о нем знаешь?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Глаголев</dc:creator>
  <cp:lastModifiedBy>Пользователь Windows</cp:lastModifiedBy>
  <cp:revision>3</cp:revision>
  <dcterms:created xsi:type="dcterms:W3CDTF">2023-04-10T08:53:20Z</dcterms:created>
  <dcterms:modified xsi:type="dcterms:W3CDTF">2023-07-30T15:39:16Z</dcterms:modified>
</cp:coreProperties>
</file>