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30.07.2023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048672" cy="72008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Расположи картинки в нужном порядке (передвигая части при помощи «мышки»). Ты узнал это место? Что ты о нем знаешь?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26" name="Picture 2" descr="C:\Users\Nikita\Desktop\Платформа Учи.ру\3 класс КТП\1.6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501008"/>
            <a:ext cx="1728192" cy="1859659"/>
          </a:xfrm>
          <a:prstGeom prst="rect">
            <a:avLst/>
          </a:prstGeom>
          <a:noFill/>
        </p:spPr>
      </p:pic>
      <p:pic>
        <p:nvPicPr>
          <p:cNvPr id="1027" name="Picture 3" descr="C:\Users\Nikita\Desktop\Платформа Учи.ру\3 класс КТП\1.6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340768"/>
            <a:ext cx="1725802" cy="1859659"/>
          </a:xfrm>
          <a:prstGeom prst="rect">
            <a:avLst/>
          </a:prstGeom>
          <a:noFill/>
        </p:spPr>
      </p:pic>
      <p:pic>
        <p:nvPicPr>
          <p:cNvPr id="1028" name="Picture 4" descr="C:\Users\Nikita\Desktop\Платформа Учи.ру\3 класс КТП\1.6\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340768"/>
            <a:ext cx="1728192" cy="1859659"/>
          </a:xfrm>
          <a:prstGeom prst="rect">
            <a:avLst/>
          </a:prstGeom>
          <a:noFill/>
        </p:spPr>
      </p:pic>
      <p:pic>
        <p:nvPicPr>
          <p:cNvPr id="1029" name="Picture 5" descr="C:\Users\Nikita\Desktop\Платформа Учи.ру\3 класс КТП\1.6\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501008"/>
            <a:ext cx="1728192" cy="1859659"/>
          </a:xfrm>
          <a:prstGeom prst="rect">
            <a:avLst/>
          </a:prstGeom>
          <a:noFill/>
        </p:spPr>
      </p:pic>
      <p:pic>
        <p:nvPicPr>
          <p:cNvPr id="1030" name="Picture 6" descr="C:\Users\Nikita\Desktop\Платформа Учи.ру\3 класс КТП\1.6\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1340768"/>
            <a:ext cx="1725802" cy="1859659"/>
          </a:xfrm>
          <a:prstGeom prst="rect">
            <a:avLst/>
          </a:prstGeom>
          <a:noFill/>
        </p:spPr>
      </p:pic>
      <p:pic>
        <p:nvPicPr>
          <p:cNvPr id="1031" name="Picture 7" descr="C:\Users\Nikita\Desktop\Платформа Учи.ру\3 класс КТП\1.6\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3501008"/>
            <a:ext cx="1728192" cy="18596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90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25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Расположи картинки в нужном порядке (передвигая части при помощи «мышки»). Ты узнал это место? Что ты о нем знаешь?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Пользователь Windows</cp:lastModifiedBy>
  <cp:revision>3</cp:revision>
  <dcterms:created xsi:type="dcterms:W3CDTF">2023-04-10T08:53:20Z</dcterms:created>
  <dcterms:modified xsi:type="dcterms:W3CDTF">2023-07-30T15:39:16Z</dcterms:modified>
</cp:coreProperties>
</file>